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F84B-385B-D443-B8DD-BC2059556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1DCE0-72A9-C146-9214-2DF8132CE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7C8F-45F0-584F-95BA-3A9DF895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100D-1DF2-364D-917F-BEE2DB97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404F-2BC7-D944-8DA4-2D5E21B6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18FE-7785-5A42-B767-E32D1D72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99CDA-B9D2-E940-9DBE-BA070367F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5978-F59D-CC4E-AD80-7D009990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0BF3-0405-F249-BC91-20EFFFB5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2C532-EEC8-E447-AD6C-967C3564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5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D7791-195B-1242-84EC-5E4852B9C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3FBAE-B43D-A24A-A7D2-CA2A67F7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29069-524D-7648-B9BF-CF4FAC7D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BA17-9FBF-BD4C-AF3D-64506D9D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8E034-10A3-C84A-924E-54537A0A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E149-F5BD-804C-87FC-7E9E0F97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DC37-0E39-1848-968C-B8D97DC77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7EE01-4DA0-2442-8A6D-F74306F6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E187-27DD-6749-9F0E-C586FBF7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1F08-FE01-7747-89AB-A52720EF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3551-344B-124E-AC18-E1E2D40C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F7BAF-CCA1-C44C-8B45-251E6586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4183-624D-664E-89A3-57AA01EE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A0D6D-8101-C448-AFED-8282085C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FA9BE-D1D2-C84D-B9FE-9A628CCD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5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14CE-FA48-1747-AA2C-AA664626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65A1-4CC6-FF48-9391-799E350B5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832E3-AD54-4547-AF16-827C01BFD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40C3A-4B40-3F4E-BB16-69885BA0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6E10-5158-CF4C-81C4-07462147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2AD12-DF95-CC43-B78C-78E2AE4B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7A2F-79AE-704C-8144-74CC128C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C3BB-6466-4C4E-A234-E5B917297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2A87D-142C-984C-8FE2-91E3896E6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18ACC-3F7A-0E46-AEA2-099D7E8A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B25A-5857-674C-9770-876358EE3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FE446-4375-E845-A7C4-1F8B4B04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74B81-8267-E641-979B-2419C1E5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E6346-3901-414E-9A82-596C8CFD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44B4-92FF-594B-8F99-B9F2E51F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24A63-C2DA-074E-8F39-20888879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BE45D-9BF7-DB48-B6C9-0903879B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742A0-3714-2044-91DA-52536869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80264-F806-4943-8720-AAD3FFEF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AF23A-9977-154B-BDB6-7236642D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8DEE9-CE00-3343-A6A3-AA42A999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1CB4-8695-5A4E-A157-25E4CFA6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B1D0-E539-FD49-AB19-C41819E89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85F3E-2CA0-7141-8F1B-31363185E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AEA90-A54D-6E41-8F55-CC5E3B4A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FEFC4-184B-A946-A96D-46D6147C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A2D58-752C-1A42-B7BD-F2FEA4FC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68C2-DA58-B04F-9AD3-FE721886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D5692-B5D1-024A-8DE8-09645ABB0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A8A5F-8B13-0540-AA13-2438BD6B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BEFB1-C6C8-B049-8985-178214EA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CB815-5040-F541-9567-19757638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42873-7796-9443-AEC7-887C106E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6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CA484-8083-D749-BFD9-5B34B566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286FE-DB47-C549-B4E4-C7593EC8C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66BC-526E-3546-AD98-25E3BD661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78FD3-882F-274A-8344-17A17678ED6D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5FED-96A9-8446-8281-EF1F7BF48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C38B-7881-5F4D-A695-A29EF3628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EF3FD-983F-A84B-8963-5807B827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7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6163B20-654C-0145-961C-73B03358FA6A}"/>
              </a:ext>
            </a:extLst>
          </p:cNvPr>
          <p:cNvGrpSpPr/>
          <p:nvPr/>
        </p:nvGrpSpPr>
        <p:grpSpPr>
          <a:xfrm>
            <a:off x="5896000" y="1503739"/>
            <a:ext cx="2859013" cy="1282700"/>
            <a:chOff x="6085185" y="2439158"/>
            <a:chExt cx="2859013" cy="1282700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56759DBE-28B0-994C-9A08-0C31A5786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5185" y="2439158"/>
              <a:ext cx="1257300" cy="1270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A3FC4A-7518-1E46-8516-FA9710499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7498" y="2439158"/>
              <a:ext cx="1536700" cy="128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159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Conlin, Peter L</dc:creator>
  <cp:lastModifiedBy>Conlin, Peter L</cp:lastModifiedBy>
  <cp:revision>4</cp:revision>
  <dcterms:created xsi:type="dcterms:W3CDTF">2022-03-01T07:05:29Z</dcterms:created>
  <dcterms:modified xsi:type="dcterms:W3CDTF">2025-06-25T19:34:57Z</dcterms:modified>
</cp:coreProperties>
</file>