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7" r:id="rId4"/>
  </p:sldMasterIdLst>
  <p:notesMasterIdLst>
    <p:notesMasterId r:id="rId19"/>
  </p:notesMasterIdLst>
  <p:sldIdLst>
    <p:sldId id="256" r:id="rId5"/>
    <p:sldId id="270" r:id="rId6"/>
    <p:sldId id="303" r:id="rId7"/>
    <p:sldId id="309" r:id="rId8"/>
    <p:sldId id="305" r:id="rId9"/>
    <p:sldId id="304" r:id="rId10"/>
    <p:sldId id="308" r:id="rId11"/>
    <p:sldId id="311" r:id="rId12"/>
    <p:sldId id="313" r:id="rId13"/>
    <p:sldId id="310" r:id="rId14"/>
    <p:sldId id="314" r:id="rId15"/>
    <p:sldId id="302" r:id="rId16"/>
    <p:sldId id="315" r:id="rId17"/>
    <p:sldId id="293" r:id="rId18"/>
  </p:sldIdLst>
  <p:sldSz cx="9144000" cy="5143500" type="screen16x9"/>
  <p:notesSz cx="6858000" cy="9144000"/>
  <p:embeddedFontLst>
    <p:embeddedFont>
      <p:font typeface="Daytona Pro Condensed" panose="020B0506030503040204" pitchFamily="34" charset="0"/>
      <p:regular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4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E9064-7F05-44A0-84AE-7FAF4E43EE17}" v="1076" dt="2020-12-02T13:47:32.208"/>
    <p1510:client id="{70EA201D-41E7-4DCB-895F-A390130FEC32}" v="3071" dt="2020-12-02T13:49:13.135"/>
  </p1510:revLst>
</p1510:revInfo>
</file>

<file path=ppt/tableStyles.xml><?xml version="1.0" encoding="utf-8"?>
<a:tblStyleLst xmlns:a="http://schemas.openxmlformats.org/drawingml/2006/main" def="{5D2EC8B8-F10F-419A-B087-A1B97AA197D6}">
  <a:tblStyle styleId="{5D2EC8B8-F10F-419A-B087-A1B97AA197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pos="2880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D6153-CF60-4E24-ADAA-ECEE6BC51A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8F9216-B9C3-4486-AA50-5DEE6396B05F}">
      <dgm:prSet/>
      <dgm:spPr/>
      <dgm:t>
        <a:bodyPr/>
        <a:lstStyle/>
        <a:p>
          <a:pPr>
            <a:defRPr cap="all"/>
          </a:pPr>
          <a:r>
            <a:rPr lang="en-SG"/>
            <a:t>About the dataset</a:t>
          </a:r>
          <a:endParaRPr lang="en-US"/>
        </a:p>
      </dgm:t>
    </dgm:pt>
    <dgm:pt modelId="{613EEB21-DFD9-420E-8D98-82F434AF2EF2}" type="parTrans" cxnId="{0BC706C4-752F-46C7-848F-18DC683E9306}">
      <dgm:prSet/>
      <dgm:spPr/>
      <dgm:t>
        <a:bodyPr/>
        <a:lstStyle/>
        <a:p>
          <a:endParaRPr lang="en-US"/>
        </a:p>
      </dgm:t>
    </dgm:pt>
    <dgm:pt modelId="{92FA476F-39C3-400D-A603-77C2A52EAE97}" type="sibTrans" cxnId="{0BC706C4-752F-46C7-848F-18DC683E9306}">
      <dgm:prSet/>
      <dgm:spPr/>
      <dgm:t>
        <a:bodyPr/>
        <a:lstStyle/>
        <a:p>
          <a:endParaRPr lang="en-US"/>
        </a:p>
      </dgm:t>
    </dgm:pt>
    <dgm:pt modelId="{5239A4A1-D05E-436A-85FA-1DCABD47C1DA}">
      <dgm:prSet/>
      <dgm:spPr/>
      <dgm:t>
        <a:bodyPr/>
        <a:lstStyle/>
        <a:p>
          <a:pPr>
            <a:defRPr cap="all"/>
          </a:pPr>
          <a:r>
            <a:rPr lang="en-SG"/>
            <a:t>Exploratory data analysis</a:t>
          </a:r>
          <a:endParaRPr lang="en-US"/>
        </a:p>
      </dgm:t>
    </dgm:pt>
    <dgm:pt modelId="{BC3B8F67-042B-449D-921D-17DD62DC22D4}" type="parTrans" cxnId="{3141D11C-1B47-4B72-8AA5-693ED5F38E58}">
      <dgm:prSet/>
      <dgm:spPr/>
      <dgm:t>
        <a:bodyPr/>
        <a:lstStyle/>
        <a:p>
          <a:endParaRPr lang="en-US"/>
        </a:p>
      </dgm:t>
    </dgm:pt>
    <dgm:pt modelId="{81B027A3-954D-4E44-B362-6BDDC94E490E}" type="sibTrans" cxnId="{3141D11C-1B47-4B72-8AA5-693ED5F38E58}">
      <dgm:prSet/>
      <dgm:spPr/>
      <dgm:t>
        <a:bodyPr/>
        <a:lstStyle/>
        <a:p>
          <a:endParaRPr lang="en-US"/>
        </a:p>
      </dgm:t>
    </dgm:pt>
    <dgm:pt modelId="{A8CFAFD7-756D-4B1E-B5F7-36BEC191FA7E}">
      <dgm:prSet/>
      <dgm:spPr/>
      <dgm:t>
        <a:bodyPr/>
        <a:lstStyle/>
        <a:p>
          <a:pPr>
            <a:defRPr cap="all"/>
          </a:pPr>
          <a:r>
            <a:rPr lang="en-SG"/>
            <a:t>Data preparation</a:t>
          </a:r>
          <a:endParaRPr lang="en-US"/>
        </a:p>
      </dgm:t>
    </dgm:pt>
    <dgm:pt modelId="{59A26986-A0D2-4589-B3AA-F31D7C1ABAE0}" type="parTrans" cxnId="{C56C9F13-328E-4DEC-81AE-054C730F8DCF}">
      <dgm:prSet/>
      <dgm:spPr/>
      <dgm:t>
        <a:bodyPr/>
        <a:lstStyle/>
        <a:p>
          <a:endParaRPr lang="en-US"/>
        </a:p>
      </dgm:t>
    </dgm:pt>
    <dgm:pt modelId="{24FC3311-5A24-423F-A599-92063524702A}" type="sibTrans" cxnId="{C56C9F13-328E-4DEC-81AE-054C730F8DCF}">
      <dgm:prSet/>
      <dgm:spPr/>
      <dgm:t>
        <a:bodyPr/>
        <a:lstStyle/>
        <a:p>
          <a:endParaRPr lang="en-US"/>
        </a:p>
      </dgm:t>
    </dgm:pt>
    <dgm:pt modelId="{994A99E6-68B6-4A6E-898D-85136E6D07D5}">
      <dgm:prSet/>
      <dgm:spPr/>
      <dgm:t>
        <a:bodyPr/>
        <a:lstStyle/>
        <a:p>
          <a:pPr>
            <a:defRPr cap="all"/>
          </a:pPr>
          <a:r>
            <a:rPr lang="en-SG"/>
            <a:t>Modelling</a:t>
          </a:r>
          <a:endParaRPr lang="en-US"/>
        </a:p>
      </dgm:t>
    </dgm:pt>
    <dgm:pt modelId="{02E78A01-48D6-4956-9C4C-5C1BBB1F4977}" type="parTrans" cxnId="{6BF75AC4-A7CA-41F3-8229-74EEB49A745E}">
      <dgm:prSet/>
      <dgm:spPr/>
      <dgm:t>
        <a:bodyPr/>
        <a:lstStyle/>
        <a:p>
          <a:endParaRPr lang="en-US"/>
        </a:p>
      </dgm:t>
    </dgm:pt>
    <dgm:pt modelId="{70596128-2608-4FF4-8D64-E7E8B2F4B48A}" type="sibTrans" cxnId="{6BF75AC4-A7CA-41F3-8229-74EEB49A745E}">
      <dgm:prSet/>
      <dgm:spPr/>
      <dgm:t>
        <a:bodyPr/>
        <a:lstStyle/>
        <a:p>
          <a:endParaRPr lang="en-US"/>
        </a:p>
      </dgm:t>
    </dgm:pt>
    <dgm:pt modelId="{08F72072-CFEC-454C-B2D5-21880B16ED45}">
      <dgm:prSet/>
      <dgm:spPr/>
      <dgm:t>
        <a:bodyPr/>
        <a:lstStyle/>
        <a:p>
          <a:pPr>
            <a:defRPr cap="all"/>
          </a:pPr>
          <a:r>
            <a:rPr lang="en-SG">
              <a:latin typeface="Trebuchet MS" panose="020B0603020202020204"/>
            </a:rPr>
            <a:t>Reflection</a:t>
          </a:r>
          <a:endParaRPr lang="en-US"/>
        </a:p>
      </dgm:t>
    </dgm:pt>
    <dgm:pt modelId="{E101348A-D9A4-46B8-B2EE-A0C2A4FC53BF}" type="parTrans" cxnId="{5D0C3FBE-6AFB-4281-9513-A6DC723272B4}">
      <dgm:prSet/>
      <dgm:spPr/>
      <dgm:t>
        <a:bodyPr/>
        <a:lstStyle/>
        <a:p>
          <a:endParaRPr lang="en-US"/>
        </a:p>
      </dgm:t>
    </dgm:pt>
    <dgm:pt modelId="{06D9B63B-082D-4BBE-928C-D359171F7BCD}" type="sibTrans" cxnId="{5D0C3FBE-6AFB-4281-9513-A6DC723272B4}">
      <dgm:prSet/>
      <dgm:spPr/>
      <dgm:t>
        <a:bodyPr/>
        <a:lstStyle/>
        <a:p>
          <a:endParaRPr lang="en-US"/>
        </a:p>
      </dgm:t>
    </dgm:pt>
    <dgm:pt modelId="{3B2A019D-B2CB-4A06-A887-D13FE7C38185}" type="pres">
      <dgm:prSet presAssocID="{843D6153-CF60-4E24-ADAA-ECEE6BC51A73}" presName="root" presStyleCnt="0">
        <dgm:presLayoutVars>
          <dgm:dir/>
          <dgm:resizeHandles val="exact"/>
        </dgm:presLayoutVars>
      </dgm:prSet>
      <dgm:spPr/>
    </dgm:pt>
    <dgm:pt modelId="{AFCA3FEC-7267-4446-83E8-6451CE2C5099}" type="pres">
      <dgm:prSet presAssocID="{218F9216-B9C3-4486-AA50-5DEE6396B05F}" presName="compNode" presStyleCnt="0"/>
      <dgm:spPr/>
    </dgm:pt>
    <dgm:pt modelId="{5B9D5D40-D8A6-45AA-A2FF-487CADE7211C}" type="pres">
      <dgm:prSet presAssocID="{218F9216-B9C3-4486-AA50-5DEE6396B05F}" presName="iconBgRect" presStyleLbl="bgShp" presStyleIdx="0" presStyleCnt="5"/>
      <dgm:spPr/>
    </dgm:pt>
    <dgm:pt modelId="{C88EA3D3-4496-4750-94E0-01CCD8C0B730}" type="pres">
      <dgm:prSet presAssocID="{218F9216-B9C3-4486-AA50-5DEE6396B0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4095F8-48B9-4D63-B2F2-76B89F767AAD}" type="pres">
      <dgm:prSet presAssocID="{218F9216-B9C3-4486-AA50-5DEE6396B05F}" presName="spaceRect" presStyleCnt="0"/>
      <dgm:spPr/>
    </dgm:pt>
    <dgm:pt modelId="{4EB8E215-F99A-4D63-A580-62AA14B84061}" type="pres">
      <dgm:prSet presAssocID="{218F9216-B9C3-4486-AA50-5DEE6396B05F}" presName="textRect" presStyleLbl="revTx" presStyleIdx="0" presStyleCnt="5">
        <dgm:presLayoutVars>
          <dgm:chMax val="1"/>
          <dgm:chPref val="1"/>
        </dgm:presLayoutVars>
      </dgm:prSet>
      <dgm:spPr/>
    </dgm:pt>
    <dgm:pt modelId="{6198EB69-A1FE-4134-9794-4F5DC7328CD4}" type="pres">
      <dgm:prSet presAssocID="{92FA476F-39C3-400D-A603-77C2A52EAE97}" presName="sibTrans" presStyleCnt="0"/>
      <dgm:spPr/>
    </dgm:pt>
    <dgm:pt modelId="{34AA4564-68F8-4B95-B1A4-4B8802BE86D9}" type="pres">
      <dgm:prSet presAssocID="{5239A4A1-D05E-436A-85FA-1DCABD47C1DA}" presName="compNode" presStyleCnt="0"/>
      <dgm:spPr/>
    </dgm:pt>
    <dgm:pt modelId="{583B4198-DEA2-4C03-B151-54C0A1485880}" type="pres">
      <dgm:prSet presAssocID="{5239A4A1-D05E-436A-85FA-1DCABD47C1DA}" presName="iconBgRect" presStyleLbl="bgShp" presStyleIdx="1" presStyleCnt="5"/>
      <dgm:spPr/>
    </dgm:pt>
    <dgm:pt modelId="{1DCE8B0B-A361-4181-9937-6C69366C4686}" type="pres">
      <dgm:prSet presAssocID="{5239A4A1-D05E-436A-85FA-1DCABD47C1D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CD6A509-6D64-4F60-84A6-FC1052CC7152}" type="pres">
      <dgm:prSet presAssocID="{5239A4A1-D05E-436A-85FA-1DCABD47C1DA}" presName="spaceRect" presStyleCnt="0"/>
      <dgm:spPr/>
    </dgm:pt>
    <dgm:pt modelId="{B0C38C14-4B46-47E9-BBDD-06B206D09B54}" type="pres">
      <dgm:prSet presAssocID="{5239A4A1-D05E-436A-85FA-1DCABD47C1DA}" presName="textRect" presStyleLbl="revTx" presStyleIdx="1" presStyleCnt="5">
        <dgm:presLayoutVars>
          <dgm:chMax val="1"/>
          <dgm:chPref val="1"/>
        </dgm:presLayoutVars>
      </dgm:prSet>
      <dgm:spPr/>
    </dgm:pt>
    <dgm:pt modelId="{A3A829AF-61D1-493A-AB85-071256DBAAF3}" type="pres">
      <dgm:prSet presAssocID="{81B027A3-954D-4E44-B362-6BDDC94E490E}" presName="sibTrans" presStyleCnt="0"/>
      <dgm:spPr/>
    </dgm:pt>
    <dgm:pt modelId="{81A68828-F3D1-4984-ADA3-EC08212D7641}" type="pres">
      <dgm:prSet presAssocID="{A8CFAFD7-756D-4B1E-B5F7-36BEC191FA7E}" presName="compNode" presStyleCnt="0"/>
      <dgm:spPr/>
    </dgm:pt>
    <dgm:pt modelId="{9DCF1473-F791-48E5-A01A-33CD48013363}" type="pres">
      <dgm:prSet presAssocID="{A8CFAFD7-756D-4B1E-B5F7-36BEC191FA7E}" presName="iconBgRect" presStyleLbl="bgShp" presStyleIdx="2" presStyleCnt="5"/>
      <dgm:spPr/>
    </dgm:pt>
    <dgm:pt modelId="{D9701C8B-18FF-4880-9747-8DDD6FC8279E}" type="pres">
      <dgm:prSet presAssocID="{A8CFAFD7-756D-4B1E-B5F7-36BEC191FA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AAC764-5327-4443-ADBA-0CAA1CE888FB}" type="pres">
      <dgm:prSet presAssocID="{A8CFAFD7-756D-4B1E-B5F7-36BEC191FA7E}" presName="spaceRect" presStyleCnt="0"/>
      <dgm:spPr/>
    </dgm:pt>
    <dgm:pt modelId="{5C04D713-AE2A-4D78-82A6-90F185B73E6A}" type="pres">
      <dgm:prSet presAssocID="{A8CFAFD7-756D-4B1E-B5F7-36BEC191FA7E}" presName="textRect" presStyleLbl="revTx" presStyleIdx="2" presStyleCnt="5">
        <dgm:presLayoutVars>
          <dgm:chMax val="1"/>
          <dgm:chPref val="1"/>
        </dgm:presLayoutVars>
      </dgm:prSet>
      <dgm:spPr/>
    </dgm:pt>
    <dgm:pt modelId="{6060ED89-E36B-40FE-BA09-D321E5ED67C3}" type="pres">
      <dgm:prSet presAssocID="{24FC3311-5A24-423F-A599-92063524702A}" presName="sibTrans" presStyleCnt="0"/>
      <dgm:spPr/>
    </dgm:pt>
    <dgm:pt modelId="{319EF623-A354-46E2-A5CF-9510D7781CC1}" type="pres">
      <dgm:prSet presAssocID="{994A99E6-68B6-4A6E-898D-85136E6D07D5}" presName="compNode" presStyleCnt="0"/>
      <dgm:spPr/>
    </dgm:pt>
    <dgm:pt modelId="{FA92F3CB-4544-44A0-8EA5-DB5107BA7CF2}" type="pres">
      <dgm:prSet presAssocID="{994A99E6-68B6-4A6E-898D-85136E6D07D5}" presName="iconBgRect" presStyleLbl="bgShp" presStyleIdx="3" presStyleCnt="5"/>
      <dgm:spPr/>
    </dgm:pt>
    <dgm:pt modelId="{0A6F9D5E-9F77-4E7C-906E-2C8A23A903F5}" type="pres">
      <dgm:prSet presAssocID="{994A99E6-68B6-4A6E-898D-85136E6D07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649596-BA62-4E26-AFA9-275001A9770B}" type="pres">
      <dgm:prSet presAssocID="{994A99E6-68B6-4A6E-898D-85136E6D07D5}" presName="spaceRect" presStyleCnt="0"/>
      <dgm:spPr/>
    </dgm:pt>
    <dgm:pt modelId="{845AA13E-BC0C-47B6-9D93-F6B0191E6242}" type="pres">
      <dgm:prSet presAssocID="{994A99E6-68B6-4A6E-898D-85136E6D07D5}" presName="textRect" presStyleLbl="revTx" presStyleIdx="3" presStyleCnt="5">
        <dgm:presLayoutVars>
          <dgm:chMax val="1"/>
          <dgm:chPref val="1"/>
        </dgm:presLayoutVars>
      </dgm:prSet>
      <dgm:spPr/>
    </dgm:pt>
    <dgm:pt modelId="{8B2A5845-EE1E-4424-9D1E-E8B5CFB2E375}" type="pres">
      <dgm:prSet presAssocID="{70596128-2608-4FF4-8D64-E7E8B2F4B48A}" presName="sibTrans" presStyleCnt="0"/>
      <dgm:spPr/>
    </dgm:pt>
    <dgm:pt modelId="{ECCACEBD-DAF8-415F-A47F-9A29C6E25D8F}" type="pres">
      <dgm:prSet presAssocID="{08F72072-CFEC-454C-B2D5-21880B16ED45}" presName="compNode" presStyleCnt="0"/>
      <dgm:spPr/>
    </dgm:pt>
    <dgm:pt modelId="{17949FA2-D642-4E65-B0C7-FEEC991689D4}" type="pres">
      <dgm:prSet presAssocID="{08F72072-CFEC-454C-B2D5-21880B16ED45}" presName="iconBgRect" presStyleLbl="bgShp" presStyleIdx="4" presStyleCnt="5"/>
      <dgm:spPr/>
    </dgm:pt>
    <dgm:pt modelId="{FB65BAE3-01F8-4884-8763-DD2D35FC42BB}" type="pres">
      <dgm:prSet presAssocID="{08F72072-CFEC-454C-B2D5-21880B16ED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311E6B-40C6-4A2C-92BC-35C59B286E16}" type="pres">
      <dgm:prSet presAssocID="{08F72072-CFEC-454C-B2D5-21880B16ED45}" presName="spaceRect" presStyleCnt="0"/>
      <dgm:spPr/>
    </dgm:pt>
    <dgm:pt modelId="{CC9A4E50-22DF-4E84-8A40-8B6D2BA89884}" type="pres">
      <dgm:prSet presAssocID="{08F72072-CFEC-454C-B2D5-21880B16ED4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56C9F13-328E-4DEC-81AE-054C730F8DCF}" srcId="{843D6153-CF60-4E24-ADAA-ECEE6BC51A73}" destId="{A8CFAFD7-756D-4B1E-B5F7-36BEC191FA7E}" srcOrd="2" destOrd="0" parTransId="{59A26986-A0D2-4589-B3AA-F31D7C1ABAE0}" sibTransId="{24FC3311-5A24-423F-A599-92063524702A}"/>
    <dgm:cxn modelId="{3141D11C-1B47-4B72-8AA5-693ED5F38E58}" srcId="{843D6153-CF60-4E24-ADAA-ECEE6BC51A73}" destId="{5239A4A1-D05E-436A-85FA-1DCABD47C1DA}" srcOrd="1" destOrd="0" parTransId="{BC3B8F67-042B-449D-921D-17DD62DC22D4}" sibTransId="{81B027A3-954D-4E44-B362-6BDDC94E490E}"/>
    <dgm:cxn modelId="{2E8FE73D-FDF6-48CC-B87C-6C70E7E7D7E2}" type="presOf" srcId="{5239A4A1-D05E-436A-85FA-1DCABD47C1DA}" destId="{B0C38C14-4B46-47E9-BBDD-06B206D09B54}" srcOrd="0" destOrd="0" presId="urn:microsoft.com/office/officeart/2018/5/layout/IconCircleLabelList"/>
    <dgm:cxn modelId="{882C9951-7243-4484-A5DA-3E097A4ECC1F}" type="presOf" srcId="{A8CFAFD7-756D-4B1E-B5F7-36BEC191FA7E}" destId="{5C04D713-AE2A-4D78-82A6-90F185B73E6A}" srcOrd="0" destOrd="0" presId="urn:microsoft.com/office/officeart/2018/5/layout/IconCircleLabelList"/>
    <dgm:cxn modelId="{C48E8E9A-35AD-4E41-A666-B23DC3160252}" type="presOf" srcId="{08F72072-CFEC-454C-B2D5-21880B16ED45}" destId="{CC9A4E50-22DF-4E84-8A40-8B6D2BA89884}" srcOrd="0" destOrd="0" presId="urn:microsoft.com/office/officeart/2018/5/layout/IconCircleLabelList"/>
    <dgm:cxn modelId="{5D0C3FBE-6AFB-4281-9513-A6DC723272B4}" srcId="{843D6153-CF60-4E24-ADAA-ECEE6BC51A73}" destId="{08F72072-CFEC-454C-B2D5-21880B16ED45}" srcOrd="4" destOrd="0" parTransId="{E101348A-D9A4-46B8-B2EE-A0C2A4FC53BF}" sibTransId="{06D9B63B-082D-4BBE-928C-D359171F7BCD}"/>
    <dgm:cxn modelId="{0BC706C4-752F-46C7-848F-18DC683E9306}" srcId="{843D6153-CF60-4E24-ADAA-ECEE6BC51A73}" destId="{218F9216-B9C3-4486-AA50-5DEE6396B05F}" srcOrd="0" destOrd="0" parTransId="{613EEB21-DFD9-420E-8D98-82F434AF2EF2}" sibTransId="{92FA476F-39C3-400D-A603-77C2A52EAE97}"/>
    <dgm:cxn modelId="{6BF75AC4-A7CA-41F3-8229-74EEB49A745E}" srcId="{843D6153-CF60-4E24-ADAA-ECEE6BC51A73}" destId="{994A99E6-68B6-4A6E-898D-85136E6D07D5}" srcOrd="3" destOrd="0" parTransId="{02E78A01-48D6-4956-9C4C-5C1BBB1F4977}" sibTransId="{70596128-2608-4FF4-8D64-E7E8B2F4B48A}"/>
    <dgm:cxn modelId="{4B9C92EA-54A9-48C5-AAE6-A03A78EB0ED7}" type="presOf" srcId="{218F9216-B9C3-4486-AA50-5DEE6396B05F}" destId="{4EB8E215-F99A-4D63-A580-62AA14B84061}" srcOrd="0" destOrd="0" presId="urn:microsoft.com/office/officeart/2018/5/layout/IconCircleLabelList"/>
    <dgm:cxn modelId="{D81694EF-67CC-4AC2-9F23-660BF8A99686}" type="presOf" srcId="{843D6153-CF60-4E24-ADAA-ECEE6BC51A73}" destId="{3B2A019D-B2CB-4A06-A887-D13FE7C38185}" srcOrd="0" destOrd="0" presId="urn:microsoft.com/office/officeart/2018/5/layout/IconCircleLabelList"/>
    <dgm:cxn modelId="{57A157F1-BD64-4BA3-A881-221541AEE27A}" type="presOf" srcId="{994A99E6-68B6-4A6E-898D-85136E6D07D5}" destId="{845AA13E-BC0C-47B6-9D93-F6B0191E6242}" srcOrd="0" destOrd="0" presId="urn:microsoft.com/office/officeart/2018/5/layout/IconCircleLabelList"/>
    <dgm:cxn modelId="{81274BC3-D234-4EAE-94DE-B1C39E6CC963}" type="presParOf" srcId="{3B2A019D-B2CB-4A06-A887-D13FE7C38185}" destId="{AFCA3FEC-7267-4446-83E8-6451CE2C5099}" srcOrd="0" destOrd="0" presId="urn:microsoft.com/office/officeart/2018/5/layout/IconCircleLabelList"/>
    <dgm:cxn modelId="{A6A0181C-05AB-41B1-98DB-E5A048D1687E}" type="presParOf" srcId="{AFCA3FEC-7267-4446-83E8-6451CE2C5099}" destId="{5B9D5D40-D8A6-45AA-A2FF-487CADE7211C}" srcOrd="0" destOrd="0" presId="urn:microsoft.com/office/officeart/2018/5/layout/IconCircleLabelList"/>
    <dgm:cxn modelId="{FA42B42D-F724-4368-9431-F2998F5CFE5C}" type="presParOf" srcId="{AFCA3FEC-7267-4446-83E8-6451CE2C5099}" destId="{C88EA3D3-4496-4750-94E0-01CCD8C0B730}" srcOrd="1" destOrd="0" presId="urn:microsoft.com/office/officeart/2018/5/layout/IconCircleLabelList"/>
    <dgm:cxn modelId="{CE8A5527-4597-40A1-B027-8BD052FB9F94}" type="presParOf" srcId="{AFCA3FEC-7267-4446-83E8-6451CE2C5099}" destId="{8A4095F8-48B9-4D63-B2F2-76B89F767AAD}" srcOrd="2" destOrd="0" presId="urn:microsoft.com/office/officeart/2018/5/layout/IconCircleLabelList"/>
    <dgm:cxn modelId="{6A3800F4-73B9-4A00-B064-64963FF62FD1}" type="presParOf" srcId="{AFCA3FEC-7267-4446-83E8-6451CE2C5099}" destId="{4EB8E215-F99A-4D63-A580-62AA14B84061}" srcOrd="3" destOrd="0" presId="urn:microsoft.com/office/officeart/2018/5/layout/IconCircleLabelList"/>
    <dgm:cxn modelId="{57FB554A-2A47-4EA8-89BF-DB85B1A35D02}" type="presParOf" srcId="{3B2A019D-B2CB-4A06-A887-D13FE7C38185}" destId="{6198EB69-A1FE-4134-9794-4F5DC7328CD4}" srcOrd="1" destOrd="0" presId="urn:microsoft.com/office/officeart/2018/5/layout/IconCircleLabelList"/>
    <dgm:cxn modelId="{E7006C82-67B6-423B-8693-54A69C0AFF08}" type="presParOf" srcId="{3B2A019D-B2CB-4A06-A887-D13FE7C38185}" destId="{34AA4564-68F8-4B95-B1A4-4B8802BE86D9}" srcOrd="2" destOrd="0" presId="urn:microsoft.com/office/officeart/2018/5/layout/IconCircleLabelList"/>
    <dgm:cxn modelId="{62986090-2269-41B7-8198-71BDE5EA8BC9}" type="presParOf" srcId="{34AA4564-68F8-4B95-B1A4-4B8802BE86D9}" destId="{583B4198-DEA2-4C03-B151-54C0A1485880}" srcOrd="0" destOrd="0" presId="urn:microsoft.com/office/officeart/2018/5/layout/IconCircleLabelList"/>
    <dgm:cxn modelId="{3FA3EAA1-ECF9-4153-AB12-9AB55ACD424E}" type="presParOf" srcId="{34AA4564-68F8-4B95-B1A4-4B8802BE86D9}" destId="{1DCE8B0B-A361-4181-9937-6C69366C4686}" srcOrd="1" destOrd="0" presId="urn:microsoft.com/office/officeart/2018/5/layout/IconCircleLabelList"/>
    <dgm:cxn modelId="{8B6B4FF9-9FBD-4B31-B721-A780F61368DF}" type="presParOf" srcId="{34AA4564-68F8-4B95-B1A4-4B8802BE86D9}" destId="{ECD6A509-6D64-4F60-84A6-FC1052CC7152}" srcOrd="2" destOrd="0" presId="urn:microsoft.com/office/officeart/2018/5/layout/IconCircleLabelList"/>
    <dgm:cxn modelId="{8BD43EB9-6DDD-467E-8062-D813B95128EE}" type="presParOf" srcId="{34AA4564-68F8-4B95-B1A4-4B8802BE86D9}" destId="{B0C38C14-4B46-47E9-BBDD-06B206D09B54}" srcOrd="3" destOrd="0" presId="urn:microsoft.com/office/officeart/2018/5/layout/IconCircleLabelList"/>
    <dgm:cxn modelId="{2C72B7F4-88E9-471B-9F5F-02441E04CB29}" type="presParOf" srcId="{3B2A019D-B2CB-4A06-A887-D13FE7C38185}" destId="{A3A829AF-61D1-493A-AB85-071256DBAAF3}" srcOrd="3" destOrd="0" presId="urn:microsoft.com/office/officeart/2018/5/layout/IconCircleLabelList"/>
    <dgm:cxn modelId="{C3FCE5FE-B350-4999-AEF0-2AAC7AB537FA}" type="presParOf" srcId="{3B2A019D-B2CB-4A06-A887-D13FE7C38185}" destId="{81A68828-F3D1-4984-ADA3-EC08212D7641}" srcOrd="4" destOrd="0" presId="urn:microsoft.com/office/officeart/2018/5/layout/IconCircleLabelList"/>
    <dgm:cxn modelId="{7CC8A00D-7483-4E6F-8795-7E1AF8D8D5A7}" type="presParOf" srcId="{81A68828-F3D1-4984-ADA3-EC08212D7641}" destId="{9DCF1473-F791-48E5-A01A-33CD48013363}" srcOrd="0" destOrd="0" presId="urn:microsoft.com/office/officeart/2018/5/layout/IconCircleLabelList"/>
    <dgm:cxn modelId="{198584D6-AA7E-436A-B68E-A13A6D87162E}" type="presParOf" srcId="{81A68828-F3D1-4984-ADA3-EC08212D7641}" destId="{D9701C8B-18FF-4880-9747-8DDD6FC8279E}" srcOrd="1" destOrd="0" presId="urn:microsoft.com/office/officeart/2018/5/layout/IconCircleLabelList"/>
    <dgm:cxn modelId="{9B9981C8-23B8-4967-ACE6-FB7F9BB37365}" type="presParOf" srcId="{81A68828-F3D1-4984-ADA3-EC08212D7641}" destId="{EEAAC764-5327-4443-ADBA-0CAA1CE888FB}" srcOrd="2" destOrd="0" presId="urn:microsoft.com/office/officeart/2018/5/layout/IconCircleLabelList"/>
    <dgm:cxn modelId="{CB1134F5-8FBD-4FA2-97A0-C2CDC9D2F7D1}" type="presParOf" srcId="{81A68828-F3D1-4984-ADA3-EC08212D7641}" destId="{5C04D713-AE2A-4D78-82A6-90F185B73E6A}" srcOrd="3" destOrd="0" presId="urn:microsoft.com/office/officeart/2018/5/layout/IconCircleLabelList"/>
    <dgm:cxn modelId="{0CDF6624-9174-49E8-A03A-8EBAE71E9B36}" type="presParOf" srcId="{3B2A019D-B2CB-4A06-A887-D13FE7C38185}" destId="{6060ED89-E36B-40FE-BA09-D321E5ED67C3}" srcOrd="5" destOrd="0" presId="urn:microsoft.com/office/officeart/2018/5/layout/IconCircleLabelList"/>
    <dgm:cxn modelId="{C92F49D0-7509-49A6-A5CB-9E823E2A8C38}" type="presParOf" srcId="{3B2A019D-B2CB-4A06-A887-D13FE7C38185}" destId="{319EF623-A354-46E2-A5CF-9510D7781CC1}" srcOrd="6" destOrd="0" presId="urn:microsoft.com/office/officeart/2018/5/layout/IconCircleLabelList"/>
    <dgm:cxn modelId="{2088CB63-3036-4485-84AD-71047B53973C}" type="presParOf" srcId="{319EF623-A354-46E2-A5CF-9510D7781CC1}" destId="{FA92F3CB-4544-44A0-8EA5-DB5107BA7CF2}" srcOrd="0" destOrd="0" presId="urn:microsoft.com/office/officeart/2018/5/layout/IconCircleLabelList"/>
    <dgm:cxn modelId="{A3CD0BD1-B1BB-45C3-9FFC-D17B87382FE2}" type="presParOf" srcId="{319EF623-A354-46E2-A5CF-9510D7781CC1}" destId="{0A6F9D5E-9F77-4E7C-906E-2C8A23A903F5}" srcOrd="1" destOrd="0" presId="urn:microsoft.com/office/officeart/2018/5/layout/IconCircleLabelList"/>
    <dgm:cxn modelId="{14AF5E0F-C938-4AA6-A023-729EF156E4E5}" type="presParOf" srcId="{319EF623-A354-46E2-A5CF-9510D7781CC1}" destId="{A6649596-BA62-4E26-AFA9-275001A9770B}" srcOrd="2" destOrd="0" presId="urn:microsoft.com/office/officeart/2018/5/layout/IconCircleLabelList"/>
    <dgm:cxn modelId="{A8C40306-EAC4-479C-BBA5-8AA2C40F89BF}" type="presParOf" srcId="{319EF623-A354-46E2-A5CF-9510D7781CC1}" destId="{845AA13E-BC0C-47B6-9D93-F6B0191E6242}" srcOrd="3" destOrd="0" presId="urn:microsoft.com/office/officeart/2018/5/layout/IconCircleLabelList"/>
    <dgm:cxn modelId="{B4A335F2-C2C4-4CCC-AC10-7EAA8B281285}" type="presParOf" srcId="{3B2A019D-B2CB-4A06-A887-D13FE7C38185}" destId="{8B2A5845-EE1E-4424-9D1E-E8B5CFB2E375}" srcOrd="7" destOrd="0" presId="urn:microsoft.com/office/officeart/2018/5/layout/IconCircleLabelList"/>
    <dgm:cxn modelId="{8C6ACEC3-3EBF-442C-873D-872F5BD3CCC8}" type="presParOf" srcId="{3B2A019D-B2CB-4A06-A887-D13FE7C38185}" destId="{ECCACEBD-DAF8-415F-A47F-9A29C6E25D8F}" srcOrd="8" destOrd="0" presId="urn:microsoft.com/office/officeart/2018/5/layout/IconCircleLabelList"/>
    <dgm:cxn modelId="{5531CC47-72D4-4693-8AD2-B0417119B066}" type="presParOf" srcId="{ECCACEBD-DAF8-415F-A47F-9A29C6E25D8F}" destId="{17949FA2-D642-4E65-B0C7-FEEC991689D4}" srcOrd="0" destOrd="0" presId="urn:microsoft.com/office/officeart/2018/5/layout/IconCircleLabelList"/>
    <dgm:cxn modelId="{340D2EBC-F357-46A4-B16A-EDD62AA800F6}" type="presParOf" srcId="{ECCACEBD-DAF8-415F-A47F-9A29C6E25D8F}" destId="{FB65BAE3-01F8-4884-8763-DD2D35FC42BB}" srcOrd="1" destOrd="0" presId="urn:microsoft.com/office/officeart/2018/5/layout/IconCircleLabelList"/>
    <dgm:cxn modelId="{5A10E0EA-7B56-4005-A4C4-56C0A17C9302}" type="presParOf" srcId="{ECCACEBD-DAF8-415F-A47F-9A29C6E25D8F}" destId="{0E311E6B-40C6-4A2C-92BC-35C59B286E16}" srcOrd="2" destOrd="0" presId="urn:microsoft.com/office/officeart/2018/5/layout/IconCircleLabelList"/>
    <dgm:cxn modelId="{A942B73D-1D6F-4CFD-9E26-12E06C11E327}" type="presParOf" srcId="{ECCACEBD-DAF8-415F-A47F-9A29C6E25D8F}" destId="{CC9A4E50-22DF-4E84-8A40-8B6D2BA898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D5D40-D8A6-45AA-A2FF-487CADE7211C}">
      <dsp:nvSpPr>
        <dsp:cNvPr id="0" name=""/>
        <dsp:cNvSpPr/>
      </dsp:nvSpPr>
      <dsp:spPr>
        <a:xfrm>
          <a:off x="251232" y="776735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EA3D3-4496-4750-94E0-01CCD8C0B730}">
      <dsp:nvSpPr>
        <dsp:cNvPr id="0" name=""/>
        <dsp:cNvSpPr/>
      </dsp:nvSpPr>
      <dsp:spPr>
        <a:xfrm>
          <a:off x="415535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8E215-F99A-4D63-A580-62AA14B84061}">
      <dsp:nvSpPr>
        <dsp:cNvPr id="0" name=""/>
        <dsp:cNvSpPr/>
      </dsp:nvSpPr>
      <dsp:spPr>
        <a:xfrm>
          <a:off x="4778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500" kern="1200"/>
            <a:t>About the dataset</a:t>
          </a:r>
          <a:endParaRPr lang="en-US" sz="1500" kern="1200"/>
        </a:p>
      </dsp:txBody>
      <dsp:txXfrm>
        <a:off x="4778" y="1787828"/>
        <a:ext cx="1263867" cy="505546"/>
      </dsp:txXfrm>
    </dsp:sp>
    <dsp:sp modelId="{583B4198-DEA2-4C03-B151-54C0A1485880}">
      <dsp:nvSpPr>
        <dsp:cNvPr id="0" name=""/>
        <dsp:cNvSpPr/>
      </dsp:nvSpPr>
      <dsp:spPr>
        <a:xfrm>
          <a:off x="1736276" y="776735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E8B0B-A361-4181-9937-6C69366C4686}">
      <dsp:nvSpPr>
        <dsp:cNvPr id="0" name=""/>
        <dsp:cNvSpPr/>
      </dsp:nvSpPr>
      <dsp:spPr>
        <a:xfrm>
          <a:off x="1900579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38C14-4B46-47E9-BBDD-06B206D09B54}">
      <dsp:nvSpPr>
        <dsp:cNvPr id="0" name=""/>
        <dsp:cNvSpPr/>
      </dsp:nvSpPr>
      <dsp:spPr>
        <a:xfrm>
          <a:off x="1489822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500" kern="1200"/>
            <a:t>Exploratory data analysis</a:t>
          </a:r>
          <a:endParaRPr lang="en-US" sz="1500" kern="1200"/>
        </a:p>
      </dsp:txBody>
      <dsp:txXfrm>
        <a:off x="1489822" y="1787828"/>
        <a:ext cx="1263867" cy="505546"/>
      </dsp:txXfrm>
    </dsp:sp>
    <dsp:sp modelId="{9DCF1473-F791-48E5-A01A-33CD48013363}">
      <dsp:nvSpPr>
        <dsp:cNvPr id="0" name=""/>
        <dsp:cNvSpPr/>
      </dsp:nvSpPr>
      <dsp:spPr>
        <a:xfrm>
          <a:off x="3221320" y="776735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01C8B-18FF-4880-9747-8DDD6FC8279E}">
      <dsp:nvSpPr>
        <dsp:cNvPr id="0" name=""/>
        <dsp:cNvSpPr/>
      </dsp:nvSpPr>
      <dsp:spPr>
        <a:xfrm>
          <a:off x="3385623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4D713-AE2A-4D78-82A6-90F185B73E6A}">
      <dsp:nvSpPr>
        <dsp:cNvPr id="0" name=""/>
        <dsp:cNvSpPr/>
      </dsp:nvSpPr>
      <dsp:spPr>
        <a:xfrm>
          <a:off x="2974866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500" kern="1200"/>
            <a:t>Data preparation</a:t>
          </a:r>
          <a:endParaRPr lang="en-US" sz="1500" kern="1200"/>
        </a:p>
      </dsp:txBody>
      <dsp:txXfrm>
        <a:off x="2974866" y="1787828"/>
        <a:ext cx="1263867" cy="505546"/>
      </dsp:txXfrm>
    </dsp:sp>
    <dsp:sp modelId="{FA92F3CB-4544-44A0-8EA5-DB5107BA7CF2}">
      <dsp:nvSpPr>
        <dsp:cNvPr id="0" name=""/>
        <dsp:cNvSpPr/>
      </dsp:nvSpPr>
      <dsp:spPr>
        <a:xfrm>
          <a:off x="4706364" y="776735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F9D5E-9F77-4E7C-906E-2C8A23A903F5}">
      <dsp:nvSpPr>
        <dsp:cNvPr id="0" name=""/>
        <dsp:cNvSpPr/>
      </dsp:nvSpPr>
      <dsp:spPr>
        <a:xfrm>
          <a:off x="4870667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AA13E-BC0C-47B6-9D93-F6B0191E6242}">
      <dsp:nvSpPr>
        <dsp:cNvPr id="0" name=""/>
        <dsp:cNvSpPr/>
      </dsp:nvSpPr>
      <dsp:spPr>
        <a:xfrm>
          <a:off x="4459910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500" kern="1200"/>
            <a:t>Modelling</a:t>
          </a:r>
          <a:endParaRPr lang="en-US" sz="1500" kern="1200"/>
        </a:p>
      </dsp:txBody>
      <dsp:txXfrm>
        <a:off x="4459910" y="1787828"/>
        <a:ext cx="1263867" cy="505546"/>
      </dsp:txXfrm>
    </dsp:sp>
    <dsp:sp modelId="{17949FA2-D642-4E65-B0C7-FEEC991689D4}">
      <dsp:nvSpPr>
        <dsp:cNvPr id="0" name=""/>
        <dsp:cNvSpPr/>
      </dsp:nvSpPr>
      <dsp:spPr>
        <a:xfrm>
          <a:off x="6191408" y="776735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5BAE3-01F8-4884-8763-DD2D35FC42BB}">
      <dsp:nvSpPr>
        <dsp:cNvPr id="0" name=""/>
        <dsp:cNvSpPr/>
      </dsp:nvSpPr>
      <dsp:spPr>
        <a:xfrm>
          <a:off x="6355711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4E50-22DF-4E84-8A40-8B6D2BA89884}">
      <dsp:nvSpPr>
        <dsp:cNvPr id="0" name=""/>
        <dsp:cNvSpPr/>
      </dsp:nvSpPr>
      <dsp:spPr>
        <a:xfrm>
          <a:off x="5944954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500" kern="1200">
              <a:latin typeface="Trebuchet MS" panose="020B0603020202020204"/>
            </a:rPr>
            <a:t>Reflection</a:t>
          </a:r>
          <a:endParaRPr lang="en-US" sz="1500" kern="1200"/>
        </a:p>
      </dsp:txBody>
      <dsp:txXfrm>
        <a:off x="5944954" y="1787828"/>
        <a:ext cx="1263867" cy="50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7d607457_6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7d607457_6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81905d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81905d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81905d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81905d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41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81905d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81905d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92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654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6538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6725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88574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519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8436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60087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2711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045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1914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1713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57530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69332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25424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959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8411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F408F-207F-4C00-BF9E-67145E9CA8E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4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230411" y="2114323"/>
            <a:ext cx="6328629" cy="914853"/>
          </a:xfrm>
          <a:prstGeom prst="rect">
            <a:avLst/>
          </a:prstGeom>
          <a:noFill/>
        </p:spPr>
        <p:txBody>
          <a:bodyPr spcFirstLastPara="1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0" dirty="0">
                <a:solidFill>
                  <a:srgbClr val="080808"/>
                </a:solidFill>
                <a:latin typeface="Daytona Pro Condensed"/>
              </a:rPr>
              <a:t>Microsoft x Grab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855036" y="3269937"/>
            <a:ext cx="3079378" cy="1397287"/>
          </a:xfrm>
          <a:prstGeom prst="rect">
            <a:avLst/>
          </a:prstGeom>
          <a:noFill/>
        </p:spPr>
        <p:txBody>
          <a:bodyPr spcFirstLastPara="1" vert="horz" lIns="91425" tIns="91425" rIns="91425" bIns="91425" rtlCol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SG" sz="1200" dirty="0">
                <a:solidFill>
                  <a:srgbClr val="080808"/>
                </a:solidFill>
              </a:rPr>
              <a:t>BENJAMIN CHEONG CHEE WENG (1922491)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  <a:buSzPts val="1500"/>
            </a:pPr>
            <a:r>
              <a:rPr lang="en-SG" sz="1200" dirty="0">
                <a:solidFill>
                  <a:srgbClr val="080808"/>
                </a:solidFill>
              </a:rPr>
              <a:t>SUYAMPRAKASAM VARADARAJ (1936249)</a:t>
            </a:r>
            <a:endParaRPr lang="en-SG" sz="1200" dirty="0">
              <a:solidFill>
                <a:srgbClr val="080808"/>
              </a:solidFill>
              <a:ea typeface="+mn-lt"/>
              <a:cs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SG" sz="1200" dirty="0">
                <a:solidFill>
                  <a:srgbClr val="080808"/>
                </a:solidFill>
              </a:rPr>
              <a:t>LUQMAN AMIRUL HAKIM (1932597)</a:t>
            </a:r>
            <a:endParaRPr lang="en-SG" sz="1200" dirty="0">
              <a:solidFill>
                <a:srgbClr val="080808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51389"/>
            <a:ext cx="6583753" cy="7215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SG" sz="3200" dirty="0"/>
              <a:t>Feature Engineering - Radian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E4964-CD9B-4B55-BD0F-DBF8F4A05584}"/>
              </a:ext>
            </a:extLst>
          </p:cNvPr>
          <p:cNvSpPr txBox="1"/>
          <p:nvPr/>
        </p:nvSpPr>
        <p:spPr>
          <a:xfrm>
            <a:off x="645485" y="2423340"/>
            <a:ext cx="597477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Obtain from the gyroscope axis readings.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Determine the measure of the gyroscope central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Might provide value to the model.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3A2D15A-A5D8-45A1-B817-7F2DB06C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1123003"/>
            <a:ext cx="4511488" cy="11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9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</a:pPr>
            <a:r>
              <a:rPr lang="en-US" sz="4600" b="1">
                <a:solidFill>
                  <a:srgbClr val="FFFFFF"/>
                </a:solidFill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2533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C11792E-DC4A-4F4E-A034-5553AA74CC10}"/>
              </a:ext>
            </a:extLst>
          </p:cNvPr>
          <p:cNvSpPr txBox="1">
            <a:spLocks/>
          </p:cNvSpPr>
          <p:nvPr/>
        </p:nvSpPr>
        <p:spPr>
          <a:xfrm>
            <a:off x="646104" y="351389"/>
            <a:ext cx="6387608" cy="589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dirty="0"/>
              <a:t>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2F8DE-A470-4D33-9744-C9AC242EE7DF}"/>
              </a:ext>
            </a:extLst>
          </p:cNvPr>
          <p:cNvSpPr txBox="1"/>
          <p:nvPr/>
        </p:nvSpPr>
        <p:spPr>
          <a:xfrm>
            <a:off x="645485" y="1260169"/>
            <a:ext cx="597477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dirty="0"/>
              <a:t>Models we hope to do if we had the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XGBoostClassifer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Multi-label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943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C11792E-DC4A-4F4E-A034-5553AA74CC10}"/>
              </a:ext>
            </a:extLst>
          </p:cNvPr>
          <p:cNvSpPr txBox="1">
            <a:spLocks/>
          </p:cNvSpPr>
          <p:nvPr/>
        </p:nvSpPr>
        <p:spPr>
          <a:xfrm>
            <a:off x="646104" y="351389"/>
            <a:ext cx="2871202" cy="589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sz="3600" dirty="0"/>
              <a:t>Reflection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599C4-D30D-43B2-A463-8DC0ACCEDED5}"/>
              </a:ext>
            </a:extLst>
          </p:cNvPr>
          <p:cNvSpPr txBox="1"/>
          <p:nvPr/>
        </p:nvSpPr>
        <p:spPr>
          <a:xfrm>
            <a:off x="548640" y="1158240"/>
            <a:ext cx="6571488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This was a pleasant challenge to take up, and gained a lot of experience while tackling with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Dataset provided was much larger than we have previously faced.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Shown us how companies retrieve data and use it to improve the services they offer.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Firsthand exposure to how machine learning can give insights and benefit companies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42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B480-4E91-4D1F-A020-5E36D280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791" y="1568544"/>
            <a:ext cx="4675186" cy="10032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84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1792E-DC4A-4F4E-A034-5553AA74CC10}"/>
              </a:ext>
            </a:extLst>
          </p:cNvPr>
          <p:cNvSpPr txBox="1">
            <a:spLocks/>
          </p:cNvSpPr>
          <p:nvPr/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3600"/>
              <a:t>Contents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6C910BB0-24B2-40F0-B8C6-E9C12ACEF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158897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51389"/>
            <a:ext cx="5354229" cy="5897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SG" sz="3200" dirty="0"/>
              <a:t>About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3C3AD-E02B-4EE8-9907-B6216DDE99FD}"/>
              </a:ext>
            </a:extLst>
          </p:cNvPr>
          <p:cNvSpPr txBox="1"/>
          <p:nvPr/>
        </p:nvSpPr>
        <p:spPr>
          <a:xfrm>
            <a:off x="646103" y="1097280"/>
            <a:ext cx="7644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BookingID</a:t>
            </a:r>
            <a:r>
              <a:rPr lang="en-SG" dirty="0"/>
              <a:t> :trip</a:t>
            </a:r>
          </a:p>
          <a:p>
            <a:r>
              <a:rPr lang="en-SG" dirty="0"/>
              <a:t>Accuracy: accuracy inferred by GPS in meters</a:t>
            </a:r>
          </a:p>
          <a:p>
            <a:r>
              <a:rPr lang="en-SG" dirty="0"/>
              <a:t>Bearing: GPS bearing in degree</a:t>
            </a:r>
          </a:p>
          <a:p>
            <a:r>
              <a:rPr lang="en-SG" dirty="0" err="1"/>
              <a:t>Acceleration_x</a:t>
            </a:r>
            <a:r>
              <a:rPr lang="en-SG" dirty="0"/>
              <a:t>: accelerometer reading at x axis(m/s2)</a:t>
            </a:r>
          </a:p>
          <a:p>
            <a:r>
              <a:rPr lang="en-SG" dirty="0" err="1"/>
              <a:t>Acceleration_y</a:t>
            </a:r>
            <a:r>
              <a:rPr lang="en-SG" dirty="0"/>
              <a:t>: accelerometer reading at y axis(m/s2)</a:t>
            </a:r>
          </a:p>
          <a:p>
            <a:r>
              <a:rPr lang="en-SG" dirty="0" err="1"/>
              <a:t>Acceleration_z</a:t>
            </a:r>
            <a:r>
              <a:rPr lang="en-SG" dirty="0"/>
              <a:t>: accelerometer reading at z axis(m/s2)</a:t>
            </a:r>
          </a:p>
          <a:p>
            <a:endParaRPr lang="en-SG" dirty="0"/>
          </a:p>
          <a:p>
            <a:r>
              <a:rPr lang="en-SG" dirty="0" err="1"/>
              <a:t>Gyro_x</a:t>
            </a:r>
            <a:r>
              <a:rPr lang="en-SG" dirty="0"/>
              <a:t>: gyroscope reading in x axis(rad/s)</a:t>
            </a:r>
          </a:p>
          <a:p>
            <a:r>
              <a:rPr lang="en-SG" dirty="0" err="1"/>
              <a:t>Gyro_y</a:t>
            </a:r>
            <a:r>
              <a:rPr lang="en-SG" dirty="0"/>
              <a:t>: gyroscope reading in y axis(rad/s)</a:t>
            </a:r>
          </a:p>
          <a:p>
            <a:r>
              <a:rPr lang="en-SG" dirty="0" err="1"/>
              <a:t>Gyro_z</a:t>
            </a:r>
            <a:r>
              <a:rPr lang="en-SG" dirty="0"/>
              <a:t>: gyroscope reading in z axis(rad/s)</a:t>
            </a:r>
          </a:p>
          <a:p>
            <a:endParaRPr lang="en-SG" dirty="0"/>
          </a:p>
          <a:p>
            <a:r>
              <a:rPr lang="en-SG" dirty="0"/>
              <a:t>Second: time of the record by the number of </a:t>
            </a:r>
            <a:r>
              <a:rPr lang="en-SG" dirty="0" err="1"/>
              <a:t>secons</a:t>
            </a:r>
            <a:endParaRPr lang="en-SG" dirty="0"/>
          </a:p>
          <a:p>
            <a:r>
              <a:rPr lang="en-SG" dirty="0"/>
              <a:t>Speed: speed measured by GPS in m/s</a:t>
            </a:r>
          </a:p>
          <a:p>
            <a:r>
              <a:rPr lang="en-SG" dirty="0"/>
              <a:t>Label: tags to indicate dangerous trip( 0:Normal trip/ 1: Dangerous Trip)</a:t>
            </a:r>
          </a:p>
        </p:txBody>
      </p:sp>
    </p:spTree>
    <p:extLst>
      <p:ext uri="{BB962C8B-B14F-4D97-AF65-F5344CB8AC3E}">
        <p14:creationId xmlns:p14="http://schemas.microsoft.com/office/powerpoint/2010/main" val="315928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6350"/>
            <a:ext cx="4495777" cy="5149850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2" y="457200"/>
            <a:ext cx="3384742" cy="16707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A8FD1-109C-4415-B36E-D3130957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938" y="1563458"/>
            <a:ext cx="2892580" cy="20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DB8EF3-BF9B-4BD2-AC28-068CB7BEA051}"/>
              </a:ext>
            </a:extLst>
          </p:cNvPr>
          <p:cNvSpPr txBox="1"/>
          <p:nvPr/>
        </p:nvSpPr>
        <p:spPr>
          <a:xfrm>
            <a:off x="5386293" y="2127996"/>
            <a:ext cx="3384741" cy="2488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Most of the trips were labelled a normal trip.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Roughly 50% of the records collected were labelled as a dangerous trip.</a:t>
            </a:r>
          </a:p>
        </p:txBody>
      </p:sp>
    </p:spTree>
    <p:extLst>
      <p:ext uri="{BB962C8B-B14F-4D97-AF65-F5344CB8AC3E}">
        <p14:creationId xmlns:p14="http://schemas.microsoft.com/office/powerpoint/2010/main" val="273185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51389"/>
            <a:ext cx="5354229" cy="5897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SG" sz="3200" dirty="0"/>
              <a:t>Exploratory data analysis</a:t>
            </a: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0DE8658-B08A-4AF7-A863-8A25BEA5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4" y="923963"/>
            <a:ext cx="2743200" cy="1847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778FF-504B-4E16-B297-878858E21A9E}"/>
              </a:ext>
            </a:extLst>
          </p:cNvPr>
          <p:cNvSpPr txBox="1"/>
          <p:nvPr/>
        </p:nvSpPr>
        <p:spPr>
          <a:xfrm>
            <a:off x="3512283" y="1053828"/>
            <a:ext cx="275969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The top few trips that were labelled as dangerous were travelling very fast</a:t>
            </a:r>
          </a:p>
        </p:txBody>
      </p:sp>
    </p:spTree>
    <p:extLst>
      <p:ext uri="{BB962C8B-B14F-4D97-AF65-F5344CB8AC3E}">
        <p14:creationId xmlns:p14="http://schemas.microsoft.com/office/powerpoint/2010/main" val="33336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lnSpc>
                <a:spcPct val="90000"/>
              </a:lnSpc>
            </a:pPr>
            <a:r>
              <a:rPr lang="en-US" sz="4600" b="1">
                <a:solidFill>
                  <a:srgbClr val="FFFFFF"/>
                </a:solidFill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1853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58" y="306077"/>
            <a:ext cx="6299820" cy="6745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SG" sz="3200" dirty="0"/>
              <a:t>Feature Engineering – Speed 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114FF-2B70-4292-83DE-7F2EBF08C7E2}"/>
              </a:ext>
            </a:extLst>
          </p:cNvPr>
          <p:cNvSpPr txBox="1"/>
          <p:nvPr/>
        </p:nvSpPr>
        <p:spPr>
          <a:xfrm>
            <a:off x="569463" y="2962577"/>
            <a:ext cx="669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Found the speed of the axis x, y, 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Found the relationship between the speed in the x and y, x and z, and y and 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Found the relationship between the axis speed x, y and z. </a:t>
            </a: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3366CD0-3298-4B48-AC4D-D771F13C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8" y="1025906"/>
            <a:ext cx="5942206" cy="13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5" y="0"/>
            <a:ext cx="8242402" cy="7923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SG" sz="3200" dirty="0"/>
              <a:t>Feature Engineering – Acceleration Axis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4B6945-EEE8-4E1C-891E-D359CDE9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5" y="1093082"/>
            <a:ext cx="6878171" cy="792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46A71-031F-4AB2-A8E5-E2CA5992D7FF}"/>
              </a:ext>
            </a:extLst>
          </p:cNvPr>
          <p:cNvSpPr txBox="1"/>
          <p:nvPr/>
        </p:nvSpPr>
        <p:spPr>
          <a:xfrm>
            <a:off x="347587" y="2075071"/>
            <a:ext cx="669298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Found the acceleration of the axis x, y, 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Found the relationship between the </a:t>
            </a:r>
            <a:r>
              <a:rPr lang="en-SG" dirty="0">
                <a:ea typeface="+mn-lt"/>
                <a:cs typeface="+mn-lt"/>
              </a:rPr>
              <a:t>acceleration </a:t>
            </a:r>
            <a:r>
              <a:rPr lang="en-SG" dirty="0"/>
              <a:t>in the x and y, x and z, and y and 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Found the relationship between the axis </a:t>
            </a:r>
            <a:r>
              <a:rPr lang="en-SG" dirty="0">
                <a:ea typeface="+mn-lt"/>
                <a:cs typeface="+mn-lt"/>
              </a:rPr>
              <a:t>acceleration </a:t>
            </a:r>
            <a:r>
              <a:rPr lang="en-SG" dirty="0"/>
              <a:t>x, y and z.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Able to determine change in the speed of the moving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Greater the change, the driver might be moving off quickly or moving quickly.</a:t>
            </a:r>
          </a:p>
        </p:txBody>
      </p:sp>
    </p:spTree>
    <p:extLst>
      <p:ext uri="{BB962C8B-B14F-4D97-AF65-F5344CB8AC3E}">
        <p14:creationId xmlns:p14="http://schemas.microsoft.com/office/powerpoint/2010/main" val="321701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9DE-86A5-47EC-9E3A-1CA09DEA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51389"/>
            <a:ext cx="6583753" cy="7215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SG" sz="3200"/>
              <a:t>Feature Engineering - Gyro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E4964-CD9B-4B55-BD0F-DBF8F4A05584}"/>
              </a:ext>
            </a:extLst>
          </p:cNvPr>
          <p:cNvSpPr txBox="1"/>
          <p:nvPr/>
        </p:nvSpPr>
        <p:spPr>
          <a:xfrm>
            <a:off x="645485" y="2201463"/>
            <a:ext cx="615765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Gyroscope is a more stable and accurate way of determining the orientation of the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Gyroscope senses the changes in the orientation of the phone and is excellent for measuring for a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x, y and z readings will most likely have a stronger influence on the machine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Able to determine the Angular velocity</a:t>
            </a:r>
            <a:endParaRPr lang="en-US" dirty="0"/>
          </a:p>
        </p:txBody>
      </p:sp>
      <p:pic>
        <p:nvPicPr>
          <p:cNvPr id="3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5FD5A42-758B-4AE1-922E-0B6EA422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074980"/>
            <a:ext cx="5849470" cy="8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20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4A6A37C083146ACF56626F1EE8410" ma:contentTypeVersion="12" ma:contentTypeDescription="Create a new document." ma:contentTypeScope="" ma:versionID="b9714683ee6a15a2817884c0cb9fa018">
  <xsd:schema xmlns:xsd="http://www.w3.org/2001/XMLSchema" xmlns:xs="http://www.w3.org/2001/XMLSchema" xmlns:p="http://schemas.microsoft.com/office/2006/metadata/properties" xmlns:ns3="1c9eae21-ff40-44e2-9ec6-ef3753820440" xmlns:ns4="7f855918-596d-45b1-ae85-946f2c09a2d6" targetNamespace="http://schemas.microsoft.com/office/2006/metadata/properties" ma:root="true" ma:fieldsID="8fa1879382c43a9564501d90715a1516" ns3:_="" ns4:_="">
    <xsd:import namespace="1c9eae21-ff40-44e2-9ec6-ef3753820440"/>
    <xsd:import namespace="7f855918-596d-45b1-ae85-946f2c09a2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eae21-ff40-44e2-9ec6-ef37538204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55918-596d-45b1-ae85-946f2c09a2d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559EB7-A757-4233-8D5B-E7D8B9AF4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9eae21-ff40-44e2-9ec6-ef3753820440"/>
    <ds:schemaRef ds:uri="7f855918-596d-45b1-ae85-946f2c09a2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AE59AB-087A-4EA2-84ED-B15A30F996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9B7F80-98F4-4544-B3C4-FA24A7D4B155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7f855918-596d-45b1-ae85-946f2c09a2d6"/>
    <ds:schemaRef ds:uri="1c9eae21-ff40-44e2-9ec6-ef375382044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524</Words>
  <Application>Microsoft Office PowerPoint</Application>
  <PresentationFormat>On-screen Show (16:9)</PresentationFormat>
  <Paragraphs>63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Wingdings 3</vt:lpstr>
      <vt:lpstr>Daytona Pro Condensed</vt:lpstr>
      <vt:lpstr>Trebuchet MS</vt:lpstr>
      <vt:lpstr>Arial</vt:lpstr>
      <vt:lpstr>Facet</vt:lpstr>
      <vt:lpstr>Microsoft x Grab</vt:lpstr>
      <vt:lpstr>PowerPoint Presentation</vt:lpstr>
      <vt:lpstr>About the dataset</vt:lpstr>
      <vt:lpstr>Exploratory data analysis</vt:lpstr>
      <vt:lpstr>Exploratory data analysis</vt:lpstr>
      <vt:lpstr>Feature Engineering</vt:lpstr>
      <vt:lpstr>Feature Engineering – Speed Axis</vt:lpstr>
      <vt:lpstr>Feature Engineering – Acceleration Axis</vt:lpstr>
      <vt:lpstr>Feature Engineering - Gyro</vt:lpstr>
      <vt:lpstr>Feature Engineering - Radian</vt:lpstr>
      <vt:lpstr>Modelling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x Grab</dc:title>
  <dc:creator>BENJAMIN CHEONG CHEE WENG</dc:creator>
  <cp:lastModifiedBy>BENJAMIN CHEONG CHEE WENG</cp:lastModifiedBy>
  <cp:revision>1</cp:revision>
  <dcterms:created xsi:type="dcterms:W3CDTF">2020-12-02T13:23:59Z</dcterms:created>
  <dcterms:modified xsi:type="dcterms:W3CDTF">2020-12-02T13:49:13Z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0x010100AF54A6A37C083146ACF56626F1EE8410</vt:lpwstr>
  </property>
</Properties>
</file>