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92" r:id="rId4"/>
    <p:sldId id="286" r:id="rId5"/>
    <p:sldId id="287" r:id="rId6"/>
    <p:sldId id="289" r:id="rId7"/>
    <p:sldId id="278" r:id="rId8"/>
  </p:sldIdLst>
  <p:sldSz cx="9144000" cy="5143500" type="screen16x9"/>
  <p:notesSz cx="6858000" cy="9144000"/>
  <p:embeddedFontLst>
    <p:embeddedFont>
      <p:font typeface="Lexend Deca" panose="020B0604020202020204" charset="0"/>
      <p:regular r:id="rId10"/>
    </p:embeddedFont>
    <p:embeddedFont>
      <p:font typeface="Muli Regular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A5214-F6A8-4BDD-AC7A-9D5A367F5042}">
  <a:tblStyle styleId="{E23A5214-F6A8-4BDD-AC7A-9D5A367F50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47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0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52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63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81814" y="1411950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GRAB – FSRP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;p13">
            <a:extLst>
              <a:ext uri="{FF2B5EF4-FFF2-40B4-BE49-F238E27FC236}">
                <a16:creationId xmlns:a16="http://schemas.microsoft.com/office/drawing/2014/main" id="{DD74C1FC-3E10-42CF-8693-D37FB24E65BA}"/>
              </a:ext>
            </a:extLst>
          </p:cNvPr>
          <p:cNvSpPr txBox="1">
            <a:spLocks/>
          </p:cNvSpPr>
          <p:nvPr/>
        </p:nvSpPr>
        <p:spPr>
          <a:xfrm>
            <a:off x="781814" y="2195706"/>
            <a:ext cx="4539000" cy="88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400" b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Telematics Dataset</a:t>
            </a:r>
          </a:p>
          <a:p>
            <a:r>
              <a:rPr lang="en-US" sz="2400" b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Group 4</a:t>
            </a: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0116902C-107C-482A-B775-09FD3CF88B5D}"/>
              </a:ext>
            </a:extLst>
          </p:cNvPr>
          <p:cNvSpPr txBox="1">
            <a:spLocks/>
          </p:cNvSpPr>
          <p:nvPr/>
        </p:nvSpPr>
        <p:spPr>
          <a:xfrm>
            <a:off x="781814" y="2579735"/>
            <a:ext cx="4241290" cy="16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Jo </a:t>
            </a:r>
            <a:r>
              <a:rPr lang="en-US" sz="1800" b="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Hyunsuh</a:t>
            </a:r>
            <a:endParaRPr lang="en-US" sz="1800"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1800" b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EV Chua Yee </a:t>
            </a:r>
            <a:r>
              <a:rPr lang="en-US" sz="1800" b="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Suan</a:t>
            </a:r>
            <a:endParaRPr lang="en-US" sz="1800"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1800" b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Timothy </a:t>
            </a:r>
            <a:r>
              <a:rPr lang="en-US" sz="1800" b="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Toh</a:t>
            </a:r>
            <a:endParaRPr lang="en-US" sz="1800"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</a:t>
            </a:r>
            <a:r>
              <a:rPr lang="en-US" dirty="0" err="1"/>
              <a:t>xploration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1CD0F-8941-4797-A52E-14E03358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9" y="1196627"/>
            <a:ext cx="3125818" cy="3740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85B378-53BF-4C65-B593-AED60A779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937" y="497830"/>
            <a:ext cx="3290469" cy="2676992"/>
          </a:xfrm>
          <a:prstGeom prst="rect">
            <a:avLst/>
          </a:prstGeom>
        </p:spPr>
      </p:pic>
      <p:sp>
        <p:nvSpPr>
          <p:cNvPr id="13" name="Google Shape;104;p18">
            <a:extLst>
              <a:ext uri="{FF2B5EF4-FFF2-40B4-BE49-F238E27FC236}">
                <a16:creationId xmlns:a16="http://schemas.microsoft.com/office/drawing/2014/main" id="{D96E3A5F-2CEC-4DD3-AE24-0BB77B545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8644" y="3307174"/>
            <a:ext cx="4147056" cy="17492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There are 16135561 trip information</a:t>
            </a:r>
          </a:p>
          <a:p>
            <a:pPr lvl="0"/>
            <a:r>
              <a:rPr lang="en-US" sz="1600" dirty="0"/>
              <a:t>There are 11 columns</a:t>
            </a:r>
          </a:p>
          <a:p>
            <a:pPr lvl="0"/>
            <a:r>
              <a:rPr lang="en-US" sz="1600" dirty="0"/>
              <a:t>All columns are numeric values</a:t>
            </a:r>
          </a:p>
          <a:p>
            <a:pPr lvl="0"/>
            <a:r>
              <a:rPr lang="en-US" sz="1600" dirty="0"/>
              <a:t>There is no null value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</a:t>
            </a:r>
            <a:r>
              <a:rPr lang="en-US" dirty="0" err="1"/>
              <a:t>xploration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83BE2-AF95-4073-9C54-0073CC20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8" y="1246236"/>
            <a:ext cx="8818263" cy="1846723"/>
          </a:xfrm>
          <a:prstGeom prst="rect">
            <a:avLst/>
          </a:prstGeom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FD44148E-7A54-4751-B872-61F9C7629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83" y="3282790"/>
            <a:ext cx="8194801" cy="17492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0 second trips</a:t>
            </a:r>
          </a:p>
          <a:p>
            <a:pPr lvl="0"/>
            <a:r>
              <a:rPr lang="en-US" sz="1600" dirty="0"/>
              <a:t>Extremely long trip times</a:t>
            </a:r>
          </a:p>
          <a:p>
            <a:pPr lvl="0"/>
            <a:r>
              <a:rPr lang="en-US" sz="1600" dirty="0"/>
              <a:t>Negative speed</a:t>
            </a:r>
          </a:p>
          <a:p>
            <a:pPr lvl="0"/>
            <a:r>
              <a:rPr lang="en-US" sz="1600" dirty="0"/>
              <a:t>Impossibly high speed</a:t>
            </a:r>
            <a:endParaRPr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B49354-A8F9-48FF-A02F-7DF224FC5399}"/>
              </a:ext>
            </a:extLst>
          </p:cNvPr>
          <p:cNvSpPr/>
          <p:nvPr/>
        </p:nvSpPr>
        <p:spPr>
          <a:xfrm>
            <a:off x="6083808" y="3282790"/>
            <a:ext cx="1848076" cy="1548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GPS Accuracy??</a:t>
            </a:r>
          </a:p>
        </p:txBody>
      </p:sp>
    </p:spTree>
    <p:extLst>
      <p:ext uri="{BB962C8B-B14F-4D97-AF65-F5344CB8AC3E}">
        <p14:creationId xmlns:p14="http://schemas.microsoft.com/office/powerpoint/2010/main" val="20025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Cleansing/ </a:t>
            </a:r>
            <a:r>
              <a:rPr lang="en-US" dirty="0"/>
              <a:t>Preparation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14716" y="3084176"/>
            <a:ext cx="8822020" cy="16923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Take the trips with 95</a:t>
            </a:r>
            <a:r>
              <a:rPr lang="en-US" sz="1600" baseline="30000" dirty="0"/>
              <a:t>th</a:t>
            </a:r>
            <a:r>
              <a:rPr lang="en-US" sz="1600" dirty="0"/>
              <a:t> percentile of GPS accuracy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Take the trips that are not 0 second long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Take the trips that are shorter than 12 hours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Take the trips that don’t have negative speed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Take the trips that are slower than 30m/s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57BC3-852B-4D56-96D8-36543E87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4" y="1143880"/>
            <a:ext cx="5902331" cy="18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US" dirty="0" err="1"/>
              <a:t>eature</a:t>
            </a:r>
            <a:r>
              <a:rPr lang="en-US" dirty="0"/>
              <a:t> Engineering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244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Distance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Speed with axis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Radian with axis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Acceleration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Gyro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Interaction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35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07398" y="-232937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FA1B0-2F67-480A-B271-F9C6002D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8" y="1048968"/>
            <a:ext cx="3543923" cy="2853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FAA67-E50F-4090-A477-2999594ED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36" y="1033796"/>
            <a:ext cx="3543923" cy="2853117"/>
          </a:xfrm>
          <a:prstGeom prst="rect">
            <a:avLst/>
          </a:prstGeom>
        </p:spPr>
      </p:pic>
      <p:sp>
        <p:nvSpPr>
          <p:cNvPr id="10" name="Google Shape;103;p18">
            <a:extLst>
              <a:ext uri="{FF2B5EF4-FFF2-40B4-BE49-F238E27FC236}">
                <a16:creationId xmlns:a16="http://schemas.microsoft.com/office/drawing/2014/main" id="{DF7F0604-C2E4-41C5-A04A-C81D75565219}"/>
              </a:ext>
            </a:extLst>
          </p:cNvPr>
          <p:cNvSpPr txBox="1">
            <a:spLocks/>
          </p:cNvSpPr>
          <p:nvPr/>
        </p:nvSpPr>
        <p:spPr>
          <a:xfrm>
            <a:off x="595658" y="491561"/>
            <a:ext cx="3543922" cy="55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/>
              <a:t>Logistic Regression</a:t>
            </a:r>
          </a:p>
        </p:txBody>
      </p:sp>
      <p:sp>
        <p:nvSpPr>
          <p:cNvPr id="12" name="Google Shape;103;p18">
            <a:extLst>
              <a:ext uri="{FF2B5EF4-FFF2-40B4-BE49-F238E27FC236}">
                <a16:creationId xmlns:a16="http://schemas.microsoft.com/office/drawing/2014/main" id="{E386CB72-3C5D-4E39-8722-023DEADF78AD}"/>
              </a:ext>
            </a:extLst>
          </p:cNvPr>
          <p:cNvSpPr txBox="1">
            <a:spLocks/>
          </p:cNvSpPr>
          <p:nvPr/>
        </p:nvSpPr>
        <p:spPr>
          <a:xfrm>
            <a:off x="5092680" y="437911"/>
            <a:ext cx="3543922" cy="55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/>
              <a:t>Random Forest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C366DF-9370-4D64-BCAA-7B81368C7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057" y="4109704"/>
            <a:ext cx="370574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0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711952" y="16432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131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Lexend Deca</vt:lpstr>
      <vt:lpstr>Muli Regular</vt:lpstr>
      <vt:lpstr>Arial</vt:lpstr>
      <vt:lpstr>Aliena template</vt:lpstr>
      <vt:lpstr>GRAB – FSRP</vt:lpstr>
      <vt:lpstr>Data Exploration</vt:lpstr>
      <vt:lpstr>Data Exploration</vt:lpstr>
      <vt:lpstr>Data Cleansing/ Preparation</vt:lpstr>
      <vt:lpstr>Feature Engineering</vt:lpstr>
      <vt:lpstr>Models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CA1</dc:title>
  <cp:lastModifiedBy>JO HYUNSUH</cp:lastModifiedBy>
  <cp:revision>9</cp:revision>
  <dcterms:modified xsi:type="dcterms:W3CDTF">2020-11-30T14:41:25Z</dcterms:modified>
</cp:coreProperties>
</file>