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2ee6cd1d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2ee6cd1d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2ee6cd1dd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2ee6cd1dd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2ee6cd1d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2ee6cd1d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ee6cd1d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ee6cd1d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2ee6cd1d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2ee6cd1d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ee6cd1d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2ee6cd1d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2ee6cd1d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2ee6cd1d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2ee6cd1d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2ee6cd1d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ee6cd1d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ee6cd1dd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2ee6cd1d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2ee6cd1d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064453" y="9098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Safety 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436375" y="2962725"/>
            <a:ext cx="5449200" cy="18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5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Done by:</a:t>
            </a:r>
            <a:endParaRPr sz="195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P1935433, Kok Yong Hsien, DIT/FT/ 2B/12 (Leader)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P1935970 Cheok Zi Hin, DIT/FT/ 2B/12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P1936207, Emily Lim Xiang Qin, DIT/FT/ 2B/13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Baseline error: 22.63%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Accuracy of model: 77.37%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Graph of model accuracy and loss is shown</a:t>
            </a:r>
            <a:endParaRPr sz="2000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925" y="2571750"/>
            <a:ext cx="3102875" cy="209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925" y="405751"/>
            <a:ext cx="3102875" cy="20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3025" y="664650"/>
            <a:ext cx="2192050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819150" y="16859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Overall, our team has found this challenge to be difficult and time-consuming. We tried our best to manipulate the large dataset and attempted the feature engineering ideas.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/>
              <a:t>The accuracy score of the model is not that bad at 77%, but it is far from being a good model as the error percentage is very high, showing that the model has misclassified a lot of trips as dangerous/safe when actually, they are not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53088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Find out if there are any null values and use forward fill if any </a:t>
            </a:r>
            <a:endParaRPr sz="20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450" y="1027138"/>
            <a:ext cx="2108350" cy="28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850" y="4059938"/>
            <a:ext cx="17335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Feature distance</a:t>
            </a:r>
            <a:endParaRPr sz="20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763" y="958513"/>
            <a:ext cx="31718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 Engineering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 dirty="0"/>
              <a:t>Feature </a:t>
            </a:r>
            <a:r>
              <a:rPr lang="en-GB" sz="2000" dirty="0" err="1"/>
              <a:t>speed_x</a:t>
            </a:r>
            <a:endParaRPr lang="en-GB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 dirty="0"/>
              <a:t>Feature </a:t>
            </a:r>
            <a:r>
              <a:rPr lang="en-GB" sz="2000" dirty="0" err="1"/>
              <a:t>speed_y</a:t>
            </a:r>
            <a:endParaRPr lang="en-GB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 dirty="0"/>
              <a:t>Feature </a:t>
            </a:r>
            <a:r>
              <a:rPr lang="en-GB" sz="2000" dirty="0" err="1"/>
              <a:t>speed_z</a:t>
            </a:r>
            <a:endParaRPr sz="2000" dirty="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425" y="1976475"/>
            <a:ext cx="42481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Feature radian</a:t>
            </a:r>
            <a:endParaRPr sz="20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50" y="1806250"/>
            <a:ext cx="3353500" cy="28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Making axis interaction</a:t>
            </a:r>
            <a:endParaRPr sz="20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47" y="2298559"/>
            <a:ext cx="4506525" cy="18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Transform the accelerometer data</a:t>
            </a:r>
            <a:endParaRPr sz="20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3072375"/>
            <a:ext cx="7887049" cy="14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Transform the gyroscope data</a:t>
            </a:r>
            <a:endParaRPr sz="20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175" y="2662150"/>
            <a:ext cx="5241650" cy="20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Model Building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093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StandaradScaler is used to transform and standardize the data</a:t>
            </a:r>
            <a:endParaRPr sz="20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152" y="3549902"/>
            <a:ext cx="3203825" cy="12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559" y="2061600"/>
            <a:ext cx="3588410" cy="12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275" y="411925"/>
            <a:ext cx="3901700" cy="8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6875" y="1587050"/>
            <a:ext cx="5305352" cy="14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On-screen Show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Nunito</vt:lpstr>
      <vt:lpstr>Calibri</vt:lpstr>
      <vt:lpstr>Arial</vt:lpstr>
      <vt:lpstr>Roboto</vt:lpstr>
      <vt:lpstr>Shift</vt:lpstr>
      <vt:lpstr>Safety Problem Statement</vt:lpstr>
      <vt:lpstr>Exploratory Data Analysis </vt:lpstr>
      <vt:lpstr>Feature Engineering </vt:lpstr>
      <vt:lpstr>Feature Engineering  </vt:lpstr>
      <vt:lpstr>Feature Engineering  </vt:lpstr>
      <vt:lpstr>Feature Engineering</vt:lpstr>
      <vt:lpstr>Feature Engineering</vt:lpstr>
      <vt:lpstr>Feature Engineering</vt:lpstr>
      <vt:lpstr>Model Building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Problem Statement</dc:title>
  <cp:lastModifiedBy>KOK YONG HSIEN</cp:lastModifiedBy>
  <cp:revision>1</cp:revision>
  <dcterms:modified xsi:type="dcterms:W3CDTF">2020-11-27T15:21:56Z</dcterms:modified>
</cp:coreProperties>
</file>