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8" r:id="rId6"/>
    <p:sldId id="269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107-9BEA-4628-B82A-DF6772D5857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FC8-E9E0-4804-A7E2-A3377DB53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987107-9BEA-4628-B82A-DF6772D5857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5D8FC8-E9E0-4804-A7E2-A3377DB53C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22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987107-9BEA-4628-B82A-DF6772D5857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5D8FC8-E9E0-4804-A7E2-A3377DB53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CA6-64FC-4269-A769-5E1F9AB9D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50147"/>
            <a:ext cx="9910953" cy="4250453"/>
          </a:xfrm>
        </p:spPr>
        <p:txBody>
          <a:bodyPr>
            <a:normAutofit fontScale="90000"/>
          </a:bodyPr>
          <a:lstStyle/>
          <a:p>
            <a:r>
              <a:rPr lang="en-US" dirty="0"/>
              <a:t>Grab Telematics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r>
              <a:rPr lang="en-US" sz="3100" dirty="0"/>
              <a:t>Prediction for Dangerous Trip with </a:t>
            </a:r>
            <a:br>
              <a:rPr lang="en-US" sz="3100" dirty="0"/>
            </a:br>
            <a:r>
              <a:rPr lang="en-US" sz="3100" dirty="0"/>
              <a:t>                           high probability of accident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A47B-59D5-4948-A70A-16C8EC059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    Tan Yu Xuan (p1936137), </a:t>
            </a:r>
          </a:p>
          <a:p>
            <a:r>
              <a:rPr lang="en-US" dirty="0"/>
              <a:t>	        Sidharth Vinod (1936252)</a:t>
            </a:r>
          </a:p>
          <a:p>
            <a:r>
              <a:rPr lang="en-US" dirty="0"/>
              <a:t>Class: 2B11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6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5ED2-5549-420C-A293-73C88012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7A60-E260-423A-A541-E8DD8078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545" y="2140903"/>
            <a:ext cx="9415305" cy="4351337"/>
          </a:xfrm>
        </p:spPr>
        <p:txBody>
          <a:bodyPr/>
          <a:lstStyle/>
          <a:p>
            <a:r>
              <a:rPr lang="en-US" dirty="0"/>
              <a:t>In conclusion there are many factors that affects the classification of dangerous trips.</a:t>
            </a:r>
          </a:p>
          <a:p>
            <a:r>
              <a:rPr lang="en-US" dirty="0"/>
              <a:t>  Top 3 factors that make a trip dangerous are ‘</a:t>
            </a:r>
            <a:r>
              <a:rPr lang="en-US" dirty="0" err="1"/>
              <a:t>second_max</a:t>
            </a:r>
            <a:r>
              <a:rPr lang="en-US" dirty="0"/>
              <a:t>’, ‘ ‘</a:t>
            </a:r>
            <a:r>
              <a:rPr lang="en-US" dirty="0" err="1"/>
              <a:t>velocity_x_max</a:t>
            </a:r>
            <a:r>
              <a:rPr lang="en-US" dirty="0"/>
              <a:t>’. </a:t>
            </a:r>
            <a:r>
              <a:rPr lang="en-US" dirty="0" err="1"/>
              <a:t>second_mean</a:t>
            </a:r>
            <a:r>
              <a:rPr lang="en-US" dirty="0"/>
              <a:t>’, </a:t>
            </a:r>
          </a:p>
          <a:p>
            <a:r>
              <a:rPr lang="en-US" dirty="0"/>
              <a:t>This means that speed that makes a </a:t>
            </a:r>
            <a:r>
              <a:rPr lang="en-US"/>
              <a:t>trip dangerous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72BD-8CCB-4A6B-8E77-DC6EB66F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47" y="228282"/>
            <a:ext cx="9692640" cy="75787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368-984C-4DE1-B375-00B3607C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47" y="1125754"/>
            <a:ext cx="4249589" cy="871721"/>
          </a:xfrm>
        </p:spPr>
        <p:txBody>
          <a:bodyPr>
            <a:normAutofit/>
          </a:bodyPr>
          <a:lstStyle/>
          <a:p>
            <a:r>
              <a:rPr lang="en-US" dirty="0"/>
              <a:t>Use code to check for duplicated values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CC5EA0-576B-4F50-8321-A967480C8FE3}"/>
              </a:ext>
            </a:extLst>
          </p:cNvPr>
          <p:cNvSpPr txBox="1">
            <a:spLocks/>
          </p:cNvSpPr>
          <p:nvPr/>
        </p:nvSpPr>
        <p:spPr>
          <a:xfrm>
            <a:off x="1138047" y="2353103"/>
            <a:ext cx="4249589" cy="87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import</a:t>
            </a:r>
          </a:p>
          <a:p>
            <a:r>
              <a:rPr lang="en-US" dirty="0"/>
              <a:t>Print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DCC40-C392-44F9-B888-C07B186C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57" y="276444"/>
            <a:ext cx="4712130" cy="1632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48D59-96A7-44B3-863D-CF95797B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46" y="4778319"/>
            <a:ext cx="8986029" cy="2003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3EA3BD-8460-405A-8829-32A1F13E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60" y="1908750"/>
            <a:ext cx="7224127" cy="28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3834-DAE0-4F94-A47E-B00EF2BF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8608"/>
            <a:ext cx="9692640" cy="81243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3A66E-79ED-41E5-9CEE-F75DC2FD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2" y="1287711"/>
            <a:ext cx="2956816" cy="157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35F44A-A1EA-44E9-B352-C6448189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4" y="3226931"/>
            <a:ext cx="10524132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8624-D9EE-455A-B1D2-4E245A2F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55" y="168676"/>
            <a:ext cx="9692640" cy="7769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2A7A-BDCE-49FA-B1CD-89314A76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6" y="1077074"/>
            <a:ext cx="9366445" cy="981623"/>
          </a:xfrm>
        </p:spPr>
        <p:txBody>
          <a:bodyPr>
            <a:noAutofit/>
          </a:bodyPr>
          <a:lstStyle/>
          <a:p>
            <a:r>
              <a:rPr lang="en-US" dirty="0"/>
              <a:t>Drop ‘</a:t>
            </a:r>
            <a:r>
              <a:rPr lang="en-US" dirty="0" err="1"/>
              <a:t>second_min</a:t>
            </a:r>
            <a:r>
              <a:rPr lang="en-US" dirty="0"/>
              <a:t>’ as it has no relation to ‘label’</a:t>
            </a:r>
          </a:p>
          <a:p>
            <a:r>
              <a:rPr lang="en-US" dirty="0"/>
              <a:t>Grouping the booking id and generating mean, sum, max, 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B8C90-A846-4265-936C-7152905F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33" y="3774325"/>
            <a:ext cx="8146486" cy="2049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AB89C-50DD-411D-B842-A170D0347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71" y="2674555"/>
            <a:ext cx="345215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8624-D9EE-455A-B1D2-4E245A2F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55" y="168676"/>
            <a:ext cx="9692640" cy="7769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2A7A-BDCE-49FA-B1CD-89314A76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55" y="1216349"/>
            <a:ext cx="9366445" cy="1340528"/>
          </a:xfrm>
        </p:spPr>
        <p:txBody>
          <a:bodyPr>
            <a:noAutofit/>
          </a:bodyPr>
          <a:lstStyle/>
          <a:p>
            <a:r>
              <a:rPr lang="en-US" dirty="0"/>
              <a:t>Creating more features, such as Velocity Distance and Rotation Angles</a:t>
            </a:r>
          </a:p>
          <a:p>
            <a:r>
              <a:rPr lang="en-US" dirty="0"/>
              <a:t>Drop ‘</a:t>
            </a:r>
            <a:r>
              <a:rPr lang="en-US" dirty="0" err="1"/>
              <a:t>second_min</a:t>
            </a:r>
            <a:r>
              <a:rPr lang="en-US" dirty="0"/>
              <a:t>’ as it has no relation to ‘label’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3DB63-530A-4EEE-B33A-E376A26F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60" y="1386979"/>
            <a:ext cx="3189287" cy="30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0AAC3-E48B-478A-8F98-FF31EBA0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0" y="4301124"/>
            <a:ext cx="7482224" cy="215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2625A-FFA8-48CA-91C7-A6EF94AC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5" y="2556876"/>
            <a:ext cx="655376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8624-D9EE-455A-B1D2-4E245A2F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55" y="168676"/>
            <a:ext cx="9692640" cy="776922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7F6FD-3702-47BE-8A01-40DCF0CB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11" y="231984"/>
            <a:ext cx="3848433" cy="5974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F5BF6-C301-4922-8E03-1E97F8B668E3}"/>
              </a:ext>
            </a:extLst>
          </p:cNvPr>
          <p:cNvSpPr txBox="1"/>
          <p:nvPr/>
        </p:nvSpPr>
        <p:spPr>
          <a:xfrm>
            <a:off x="768155" y="1485900"/>
            <a:ext cx="362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which are the features that has the highest correlation to ‘label’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9F4EB-2E5A-4B8F-99D0-566164DB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" y="4349174"/>
            <a:ext cx="6727134" cy="1217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CEBB0D-0FF7-446F-9CFD-CC363749B3D6}"/>
              </a:ext>
            </a:extLst>
          </p:cNvPr>
          <p:cNvSpPr txBox="1"/>
          <p:nvPr/>
        </p:nvSpPr>
        <p:spPr>
          <a:xfrm>
            <a:off x="768155" y="3219283"/>
            <a:ext cx="362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Dropped the lowest 4 features that have the lowest correlation to ‘label’</a:t>
            </a:r>
          </a:p>
        </p:txBody>
      </p:sp>
    </p:spTree>
    <p:extLst>
      <p:ext uri="{BB962C8B-B14F-4D97-AF65-F5344CB8AC3E}">
        <p14:creationId xmlns:p14="http://schemas.microsoft.com/office/powerpoint/2010/main" val="30731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26BF-E5DA-4B33-AF7B-24DF123D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07" y="175595"/>
            <a:ext cx="9692640" cy="698524"/>
          </a:xfrm>
        </p:spPr>
        <p:txBody>
          <a:bodyPr/>
          <a:lstStyle/>
          <a:p>
            <a:r>
              <a:rPr lang="en-US" dirty="0"/>
              <a:t>Model Building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B7CD-20F0-4144-AD46-B7CD3A61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51" y="1400061"/>
            <a:ext cx="4250917" cy="1067531"/>
          </a:xfrm>
        </p:spPr>
        <p:txBody>
          <a:bodyPr>
            <a:normAutofit/>
          </a:bodyPr>
          <a:lstStyle/>
          <a:p>
            <a:r>
              <a:rPr lang="en-US" sz="2400" dirty="0"/>
              <a:t>Train using Neural Network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D2683A-01A3-44D1-B51A-E84815A1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68" y="850692"/>
            <a:ext cx="4913379" cy="2578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6DCBE-8CF3-4191-9BFB-EF80E5F7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79" y="3584012"/>
            <a:ext cx="8993068" cy="28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AEB2-4F19-408D-A6C2-122F739F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99" y="36513"/>
            <a:ext cx="9692640" cy="862647"/>
          </a:xfrm>
        </p:spPr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8F28D9-043B-42E5-9B69-CA01F8722263}"/>
              </a:ext>
            </a:extLst>
          </p:cNvPr>
          <p:cNvSpPr txBox="1">
            <a:spLocks/>
          </p:cNvSpPr>
          <p:nvPr/>
        </p:nvSpPr>
        <p:spPr>
          <a:xfrm>
            <a:off x="1313484" y="4583303"/>
            <a:ext cx="8211516" cy="180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See how the model perform throughout the epochs</a:t>
            </a:r>
          </a:p>
          <a:p>
            <a:r>
              <a:rPr lang="en-US" sz="2400" dirty="0"/>
              <a:t>Can conclude that it does not overfit or underfit.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48A946-A942-4729-B6E7-A9043E0C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10" y="1085132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85522B-0E8A-494D-9733-0D1155CB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42" y="1171575"/>
            <a:ext cx="3581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8C9-E162-4F68-BB47-F4D2332E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7" y="124780"/>
            <a:ext cx="9692640" cy="748347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CFE6-B267-4994-AFF4-1F082D6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287" y="2626069"/>
            <a:ext cx="4977003" cy="2733093"/>
          </a:xfrm>
        </p:spPr>
        <p:txBody>
          <a:bodyPr/>
          <a:lstStyle/>
          <a:p>
            <a:r>
              <a:rPr lang="en-US" dirty="0"/>
              <a:t>Check which features are the most important to the model</a:t>
            </a:r>
          </a:p>
          <a:p>
            <a:r>
              <a:rPr lang="en-US" dirty="0"/>
              <a:t>The top 5 important features are ‘</a:t>
            </a:r>
            <a:r>
              <a:rPr lang="en-US" dirty="0" err="1"/>
              <a:t>second_max</a:t>
            </a:r>
            <a:r>
              <a:rPr lang="en-US" dirty="0"/>
              <a:t>’, ‘</a:t>
            </a:r>
            <a:r>
              <a:rPr lang="en-US" dirty="0" err="1"/>
              <a:t>second_mean</a:t>
            </a:r>
            <a:r>
              <a:rPr lang="en-US" dirty="0"/>
              <a:t>’, ‘</a:t>
            </a:r>
            <a:r>
              <a:rPr lang="en-US" dirty="0" err="1"/>
              <a:t>velocity_x_max</a:t>
            </a:r>
            <a:r>
              <a:rPr lang="en-US" dirty="0"/>
              <a:t>’, ‘</a:t>
            </a:r>
            <a:r>
              <a:rPr lang="en-US" dirty="0" err="1"/>
              <a:t>second_sum</a:t>
            </a:r>
            <a:r>
              <a:rPr lang="en-US" dirty="0"/>
              <a:t>’, ‘</a:t>
            </a:r>
            <a:r>
              <a:rPr lang="en-US" dirty="0" err="1"/>
              <a:t>distance_max</a:t>
            </a:r>
            <a:r>
              <a:rPr lang="en-US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7015D-554D-4DEB-BE21-CEB4A1B9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49" y="1369542"/>
            <a:ext cx="2674852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48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270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Grab Telematics Dataset           Prediction for Dangerous Trip with                             high probability of accident </vt:lpstr>
      <vt:lpstr>Data Cleaning</vt:lpstr>
      <vt:lpstr>Data Exploration</vt:lpstr>
      <vt:lpstr>Data Preparation &amp; Feature Engineering</vt:lpstr>
      <vt:lpstr>Data Preparation &amp; Feature Engineering</vt:lpstr>
      <vt:lpstr>Feature Selection</vt:lpstr>
      <vt:lpstr>Model Building and Evaluation</vt:lpstr>
      <vt:lpstr>Evaluate Model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Telematics Dataset   Prediction for House Sale Prices for King County (Part A)  </dc:title>
  <dc:creator>TAN YU XUAN</dc:creator>
  <cp:lastModifiedBy>Sidharth Vinod</cp:lastModifiedBy>
  <cp:revision>14</cp:revision>
  <dcterms:created xsi:type="dcterms:W3CDTF">2020-11-27T05:01:14Z</dcterms:created>
  <dcterms:modified xsi:type="dcterms:W3CDTF">2020-11-27T15:45:17Z</dcterms:modified>
</cp:coreProperties>
</file>