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55D0-A8AF-4DFA-802D-5EB4D332C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8A784-B1F6-4288-85F9-D414C5504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7615-3FB2-49D5-B87D-0BC6473A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CA4E-C791-4206-B595-AB6A6372A7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FC2E-523E-4FB9-B9BD-859F871F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F67F-243A-4C77-AE90-22847CB9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6D1A-DA57-4E27-A6E5-D07AE4B3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1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773D-721F-40D6-884C-FE481CC4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FAD0-74B2-474F-9D94-26727749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3EB4-46A8-4F7A-90D4-36E519FE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CA4E-C791-4206-B595-AB6A6372A7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F70AC-B3C4-4711-9A77-92EB15E3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C961-E41F-4C1C-91DC-2663E560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6D1A-DA57-4E27-A6E5-D07AE4B3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4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AFA9D-49BC-403C-A660-0146D8006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E4B67-001D-470C-80AD-0E8365768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6DBFD-FD0F-43BF-B175-BC184788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CA4E-C791-4206-B595-AB6A6372A7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18E3-B592-42F1-AF51-9B5CDF8B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EB00-1D41-467C-BB30-F104C93E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6D1A-DA57-4E27-A6E5-D07AE4B3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0F43-9188-4BC8-8ECF-E247531F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63C6-2E3C-4368-851E-3C8FE593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F8F5-092E-4A36-9C46-6B346923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CA4E-C791-4206-B595-AB6A6372A7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FCAAF-CD5E-4E3B-9ADE-042C0EAC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D582-D0D2-4898-A791-DF2B1C2C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6D1A-DA57-4E27-A6E5-D07AE4B3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937A-4DC4-4188-9D39-FCBAF5DE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E7C1B-F460-4ACC-8FB5-FF87A5FC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70C4-ED6D-41C8-BEBE-ABC71262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CA4E-C791-4206-B595-AB6A6372A7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8EAA7-4A5A-4C99-B116-BDF7675F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2EBAA-EF2D-4DDD-98A6-3D2C9E59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6D1A-DA57-4E27-A6E5-D07AE4B3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9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5200-2A6E-4E1F-BA3D-8898D0C3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6D61-2CFF-4168-8570-36B318086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27FA6-DBC9-4384-81A9-B87ED63B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C49E9-D7F5-4014-B644-03813E4C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CA4E-C791-4206-B595-AB6A6372A7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9312A-4B2A-4580-A180-D14B81B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9488E-023E-40EE-A030-DA6EBB53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6D1A-DA57-4E27-A6E5-D07AE4B3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51B5-7CEF-4511-92AD-8D455F33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B7B7F-0EE5-4999-8963-305144326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741D5-9ACC-4176-8389-F710A49BF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4F7CE-A6FE-45B7-9EC2-7FD15DEA1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230E7-13A1-44BC-851C-7C2F1A87B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D4B5B-A662-420A-BA5C-5B7F6910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CA4E-C791-4206-B595-AB6A6372A7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B7C6E-D94D-4E91-8BE6-46A3F168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1B712-3B06-4569-AB88-96A5F766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6D1A-DA57-4E27-A6E5-D07AE4B3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A293-4E4F-4515-9D68-F92AE397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C645A-2F5C-40F5-B631-2FA21A5F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CA4E-C791-4206-B595-AB6A6372A7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5D110-78F9-424B-9A26-351F6DF9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E8E74-B876-42DD-8355-03F887F9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6D1A-DA57-4E27-A6E5-D07AE4B3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B4F9-A848-4892-98E3-F744DB69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CA4E-C791-4206-B595-AB6A6372A7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BF93F-475C-4842-95C5-FC42913A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ADFC3-E530-44C6-B8F8-30BCC26B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6D1A-DA57-4E27-A6E5-D07AE4B3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1062-52F0-41F3-955D-2B6EE6AD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A758-3B87-46B3-AD73-5924542F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3F3E2-4AB2-4E09-BD86-21BB67565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CCDB3-9089-437F-9008-2ACF7792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CA4E-C791-4206-B595-AB6A6372A7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AC469-05DA-4528-94EE-37E2DF2F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AA450-4DA8-4175-A83A-19D4F82E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6D1A-DA57-4E27-A6E5-D07AE4B3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D241-1138-4D24-B3B8-AB67B8CA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DE87D-9995-4304-9409-1DC6E096D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38D73-A20D-47D2-B719-3B321E402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F780F-0C48-4FC2-9A06-6DD2547F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CA4E-C791-4206-B595-AB6A6372A7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6D6CA-25B9-4EA0-A4C9-71A9679F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A06D0-3DE4-4A7F-B784-F8F82E6D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6D1A-DA57-4E27-A6E5-D07AE4B3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B86BF-7C96-4451-88C5-E04043FF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2A98-D547-4160-B29E-047F4930D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B418-8ACF-489E-97E5-0776176EA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9CA4E-C791-4206-B595-AB6A6372A7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E71E1-1051-46B0-9B8A-71B93CD75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9469-CE86-4AE9-B4A5-54282FF11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6D1A-DA57-4E27-A6E5-D07AE4B3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3" Type="http://schemas.openxmlformats.org/officeDocument/2006/relationships/hyperlink" Target="https://en.wikipedia.org/wiki/Grab_(company)" TargetMode="External"/><Relationship Id="rId7" Type="http://schemas.openxmlformats.org/officeDocument/2006/relationships/hyperlink" Target="https://www.iphonemod.net/grabcar-chiangmai-50thb-discoun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www.flickr.com/photos/ryanferiandri666/27875902967/" TargetMode="Externa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9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C231F-DFEF-4564-BDA1-432D9B58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9"/>
            <a:ext cx="11139854" cy="89383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Grab Safety Prediction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BEB1141-6862-4FB6-9711-5C24B8D0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0040" y="1642838"/>
            <a:ext cx="3425609" cy="1327423"/>
          </a:xfrm>
          <a:prstGeom prst="rect">
            <a:avLst/>
          </a:prstGeom>
        </p:spPr>
      </p:pic>
      <p:pic>
        <p:nvPicPr>
          <p:cNvPr id="8" name="Picture 7" descr="A car parked on the side of a road&#10;&#10;Description automatically generated">
            <a:extLst>
              <a:ext uri="{FF2B5EF4-FFF2-40B4-BE49-F238E27FC236}">
                <a16:creationId xmlns:a16="http://schemas.microsoft.com/office/drawing/2014/main" id="{B87F102A-7CD1-46BE-9F65-328D89EE9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85729" y="1688551"/>
            <a:ext cx="3433324" cy="123599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ar parked in front of a building&#10;&#10;Description automatically generated">
            <a:extLst>
              <a:ext uri="{FF2B5EF4-FFF2-40B4-BE49-F238E27FC236}">
                <a16:creationId xmlns:a16="http://schemas.microsoft.com/office/drawing/2014/main" id="{8E326F71-4908-4025-8030-0BADBE809E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49725" y="1207531"/>
            <a:ext cx="3423916" cy="224266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726C18-66D2-4CCF-BFFF-2F583E3F843F}"/>
              </a:ext>
            </a:extLst>
          </p:cNvPr>
          <p:cNvSpPr txBox="1"/>
          <p:nvPr/>
        </p:nvSpPr>
        <p:spPr>
          <a:xfrm>
            <a:off x="9553775" y="3250140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 tooltip="https://www.iphonemod.net/grabcar-chiangmai-50thb-discoun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9137C-1105-4A96-BD55-4AB5D49D12C0}"/>
              </a:ext>
            </a:extLst>
          </p:cNvPr>
          <p:cNvSpPr txBox="1"/>
          <p:nvPr/>
        </p:nvSpPr>
        <p:spPr>
          <a:xfrm>
            <a:off x="5378962" y="2724492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www.flickr.com/photos/ryanferiandri666/27875902967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20633-08CD-4C4B-AE95-F7B97B41140A}"/>
              </a:ext>
            </a:extLst>
          </p:cNvPr>
          <p:cNvSpPr txBox="1"/>
          <p:nvPr/>
        </p:nvSpPr>
        <p:spPr>
          <a:xfrm>
            <a:off x="1438607" y="277020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Grab_(compan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0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FFB0-2522-4F86-A735-F94694AFD2CE}"/>
              </a:ext>
            </a:extLst>
          </p:cNvPr>
          <p:cNvSpPr txBox="1"/>
          <p:nvPr/>
        </p:nvSpPr>
        <p:spPr>
          <a:xfrm>
            <a:off x="2121031" y="5675331"/>
            <a:ext cx="8059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ＬＩＵ　ＤＯＮＧＹＡＮＧ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Ｓｉｌｖｉａｎａ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Ｄｅｏｎ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6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0C24-76C3-4E41-B505-77300DA8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/>
              <a:t>To evaluate the model, I used the tuned model to try to predict first 20 test set, and get 18 correct, which shows again that the accuracy of 79%.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5DCB1A-7EDC-4A6F-B83B-CECB71375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7" y="535175"/>
            <a:ext cx="10783841" cy="4202196"/>
          </a:xfrm>
        </p:spPr>
      </p:pic>
    </p:spTree>
    <p:extLst>
      <p:ext uri="{BB962C8B-B14F-4D97-AF65-F5344CB8AC3E}">
        <p14:creationId xmlns:p14="http://schemas.microsoft.com/office/powerpoint/2010/main" val="2415539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0C24-76C3-4E41-B505-77300DA8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000" dirty="0"/>
              <a:t>Next, we use a deep learning model to predict the data again. Though the testing curve bounces up and down a bit as it is unbalanced data, it still shows converging as epochs go on. The accuracy for deep learning model </a:t>
            </a:r>
            <a:r>
              <a:rPr lang="en-US" sz="2000"/>
              <a:t>is about 0.78.</a:t>
            </a:r>
            <a:endParaRPr lang="en-US" sz="2000" dirty="0"/>
          </a:p>
        </p:txBody>
      </p:sp>
      <p:pic>
        <p:nvPicPr>
          <p:cNvPr id="6" name="Content Placeholder 5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CDD2ED9D-D3DF-418D-AEE4-E02CC86A8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2" y="144671"/>
            <a:ext cx="11559291" cy="4203591"/>
          </a:xfrm>
        </p:spPr>
      </p:pic>
    </p:spTree>
    <p:extLst>
      <p:ext uri="{BB962C8B-B14F-4D97-AF65-F5344CB8AC3E}">
        <p14:creationId xmlns:p14="http://schemas.microsoft.com/office/powerpoint/2010/main" val="168942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0C24-76C3-4E41-B505-77300DA8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/>
              <a:t>Next, we tune the deep learning model parameters. The curves are more stable after we use tunned parameters, but the tunned parameters could be overfitting a bit as the curves are not converging. </a:t>
            </a:r>
          </a:p>
        </p:txBody>
      </p:sp>
      <p:pic>
        <p:nvPicPr>
          <p:cNvPr id="7" name="Content Placeholder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8617DAF-48BA-41E2-AC47-F40E90729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8" y="641032"/>
            <a:ext cx="11594722" cy="3600228"/>
          </a:xfrm>
        </p:spPr>
      </p:pic>
    </p:spTree>
    <p:extLst>
      <p:ext uri="{BB962C8B-B14F-4D97-AF65-F5344CB8AC3E}">
        <p14:creationId xmlns:p14="http://schemas.microsoft.com/office/powerpoint/2010/main" val="257179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0C24-76C3-4E41-B505-77300DA8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/>
              <a:t>Due to the limit of the GPU power, I only managed to tune for a few parameters. I believe the model can perform better when a more powerful GPU is used and more parameters can be tuned.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DEBD70-5B89-45CF-8D8B-2EB4CD727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7" y="3055643"/>
            <a:ext cx="12024693" cy="1207364"/>
          </a:xfrm>
        </p:spPr>
      </p:pic>
    </p:spTree>
    <p:extLst>
      <p:ext uri="{BB962C8B-B14F-4D97-AF65-F5344CB8AC3E}">
        <p14:creationId xmlns:p14="http://schemas.microsoft.com/office/powerpoint/2010/main" val="905263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122EC282-8A17-4626-9285-EC2139F64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49" r="1" b="32746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162BE-968D-4778-A05F-3312A75C53E2}"/>
              </a:ext>
            </a:extLst>
          </p:cNvPr>
          <p:cNvSpPr txBox="1"/>
          <p:nvPr/>
        </p:nvSpPr>
        <p:spPr>
          <a:xfrm>
            <a:off x="9244878" y="527682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thebluediamondgallery.com/handwriting/t/thank-you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14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70C24-76C3-4E41-B505-77300DA8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Content Preview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AB9B85F-D7E6-4319-B243-4548A4509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7" b="-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533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8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70C24-76C3-4E41-B505-77300DA8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chemeClr val="bg1"/>
                </a:solidFill>
              </a:rPr>
              <a:t>Base On these features, we are to predict whether the trip is safe or not.</a:t>
            </a:r>
            <a:endParaRPr lang="en-US" sz="38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479D79-9F9F-44BF-93AD-CB5BAB23D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91"/>
            <a:ext cx="11994204" cy="2501750"/>
          </a:xfrm>
        </p:spPr>
      </p:pic>
    </p:spTree>
    <p:extLst>
      <p:ext uri="{BB962C8B-B14F-4D97-AF65-F5344CB8AC3E}">
        <p14:creationId xmlns:p14="http://schemas.microsoft.com/office/powerpoint/2010/main" val="81441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8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70C24-76C3-4E41-B505-77300DA8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</a:rPr>
              <a:t>The shape of the feature columns.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248105-A4A4-425B-975E-DCBAA792B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75" y="489050"/>
            <a:ext cx="11710957" cy="172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FAA9E0B7-1AF3-45D0-9002-95A297D28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531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70C24-76C3-4E41-B505-77300DA8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Which feature has a high impact on indicating dangerous trips?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1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8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70C24-76C3-4E41-B505-77300DA8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</a:rPr>
              <a:t>Did feature engineering such as:</a:t>
            </a:r>
            <a:br>
              <a:rPr lang="en-US" sz="3800" dirty="0">
                <a:solidFill>
                  <a:schemeClr val="bg1"/>
                </a:solidFill>
              </a:rPr>
            </a:br>
            <a:r>
              <a:rPr lang="en-US" sz="3800" dirty="0">
                <a:solidFill>
                  <a:schemeClr val="bg1"/>
                </a:solidFill>
              </a:rPr>
              <a:t>1. Dropping Duplicated Label</a:t>
            </a:r>
            <a:br>
              <a:rPr lang="en-US" sz="3800" dirty="0">
                <a:solidFill>
                  <a:schemeClr val="bg1"/>
                </a:solidFill>
              </a:rPr>
            </a:br>
            <a:r>
              <a:rPr lang="en-US" sz="3800" dirty="0">
                <a:solidFill>
                  <a:schemeClr val="bg1"/>
                </a:solidFill>
              </a:rPr>
              <a:t>2. Group the dataset by Booking ID</a:t>
            </a:r>
            <a:br>
              <a:rPr lang="en-US" sz="3800" dirty="0">
                <a:solidFill>
                  <a:schemeClr val="bg1"/>
                </a:solidFill>
              </a:rPr>
            </a:br>
            <a:r>
              <a:rPr lang="en-US" sz="3800" dirty="0">
                <a:solidFill>
                  <a:schemeClr val="bg1"/>
                </a:solidFill>
              </a:rPr>
              <a:t>3. Generating More Feature Columns.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5F5660-D142-4105-9DA2-99886861F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3239311"/>
          </a:xfrm>
        </p:spPr>
      </p:pic>
    </p:spTree>
    <p:extLst>
      <p:ext uri="{BB962C8B-B14F-4D97-AF65-F5344CB8AC3E}">
        <p14:creationId xmlns:p14="http://schemas.microsoft.com/office/powerpoint/2010/main" val="139673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8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70C24-76C3-4E41-B505-77300DA8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854101"/>
            <a:ext cx="10901471" cy="941861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</a:rPr>
              <a:t>Distribution plot for some columns are very skewed, I removed outliers to make the curve more normalized.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054526EB-4C28-4C2D-A1BA-70D5206A3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529"/>
            <a:ext cx="5848550" cy="4160881"/>
          </a:xfr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2ED0608-C102-4C90-88D7-9D291838E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50" y="36093"/>
            <a:ext cx="6343449" cy="43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0C24-76C3-4E41-B505-77300DA8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/>
              <a:t>Best Accuracy score is about 0.79 with no overfitting.</a:t>
            </a:r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48B31AA8-4926-4D2E-839A-23E91D367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86" y="200447"/>
            <a:ext cx="9124028" cy="5279634"/>
          </a:xfrm>
        </p:spPr>
      </p:pic>
    </p:spTree>
    <p:extLst>
      <p:ext uri="{BB962C8B-B14F-4D97-AF65-F5344CB8AC3E}">
        <p14:creationId xmlns:p14="http://schemas.microsoft.com/office/powerpoint/2010/main" val="136271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0C24-76C3-4E41-B505-77300DA8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000" dirty="0"/>
              <a:t>We tune the </a:t>
            </a:r>
            <a:r>
              <a:rPr lang="en-US" sz="2000" dirty="0" err="1"/>
              <a:t>GradientBoostingCLassifier</a:t>
            </a:r>
            <a:r>
              <a:rPr lang="en-US" sz="2000" dirty="0"/>
              <a:t> by using </a:t>
            </a:r>
            <a:r>
              <a:rPr lang="en-US" sz="2000" dirty="0" err="1"/>
              <a:t>random_search_cv</a:t>
            </a:r>
            <a:r>
              <a:rPr lang="en-US" sz="2000" dirty="0"/>
              <a:t> as well as manual tuning so that we can visualize </a:t>
            </a:r>
            <a:r>
              <a:rPr lang="en-US" sz="2000" dirty="0" err="1"/>
              <a:t>th</a:t>
            </a:r>
            <a:r>
              <a:rPr lang="en-US" sz="2000" dirty="0"/>
              <a:t> </a:t>
            </a:r>
            <a:r>
              <a:rPr lang="en-US" sz="2000" dirty="0" err="1"/>
              <a:t>eprocess</a:t>
            </a:r>
            <a:r>
              <a:rPr lang="en-US" sz="2000" dirty="0"/>
              <a:t> of tuning. Though </a:t>
            </a:r>
            <a:r>
              <a:rPr lang="en-US" sz="2000" dirty="0" err="1"/>
              <a:t>random_search_cv</a:t>
            </a:r>
            <a:r>
              <a:rPr lang="en-US" sz="2000" dirty="0"/>
              <a:t> use cross validation to obtain the score which can be lower, we will still choose the manual tune parameters.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2C71C7-FAD7-43D6-8BD3-9980F6EA4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52" y="774941"/>
            <a:ext cx="11647896" cy="2561645"/>
          </a:xfrm>
        </p:spPr>
      </p:pic>
    </p:spTree>
    <p:extLst>
      <p:ext uri="{BB962C8B-B14F-4D97-AF65-F5344CB8AC3E}">
        <p14:creationId xmlns:p14="http://schemas.microsoft.com/office/powerpoint/2010/main" val="110853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375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Grab Safety Prediction</vt:lpstr>
      <vt:lpstr>Content Preview</vt:lpstr>
      <vt:lpstr>Base On these features, we are to predict whether the trip is safe or not.</vt:lpstr>
      <vt:lpstr>The shape of the feature columns.</vt:lpstr>
      <vt:lpstr>Which feature has a high impact on indicating dangerous trips?  </vt:lpstr>
      <vt:lpstr>Did feature engineering such as: 1. Dropping Duplicated Label 2. Group the dataset by Booking ID 3. Generating More Feature Columns.</vt:lpstr>
      <vt:lpstr>Distribution plot for some columns are very skewed, I removed outliers to make the curve more normalized.</vt:lpstr>
      <vt:lpstr>Best Accuracy score is about 0.79 with no overfitting.</vt:lpstr>
      <vt:lpstr>We tune the GradientBoostingCLassifier by using random_search_cv as well as manual tuning so that we can visualize th eprocess of tuning. Though random_search_cv use cross validation to obtain the score which can be lower, we will still choose the manual tune parameters.</vt:lpstr>
      <vt:lpstr>To evaluate the model, I used the tuned model to try to predict first 20 test set, and get 18 correct, which shows again that the accuracy of 79%.</vt:lpstr>
      <vt:lpstr>Next, we use a deep learning model to predict the data again. Though the testing curve bounces up and down a bit as it is unbalanced data, it still shows converging as epochs go on. The accuracy for deep learning model is about 0.78.</vt:lpstr>
      <vt:lpstr>Next, we tune the deep learning model parameters. The curves are more stable after we use tunned parameters, but the tunned parameters could be overfitting a bit as the curves are not converging. </vt:lpstr>
      <vt:lpstr>Due to the limit of the GPU power, I only managed to tune for a few parameters. I believe the model can perform better when a more powerful GPU is used and more parameters can be tuned.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Safety Prediction</dc:title>
  <dc:creator>l</dc:creator>
  <cp:lastModifiedBy>l</cp:lastModifiedBy>
  <cp:revision>3</cp:revision>
  <dcterms:created xsi:type="dcterms:W3CDTF">2020-12-16T02:19:34Z</dcterms:created>
  <dcterms:modified xsi:type="dcterms:W3CDTF">2020-12-16T02:23:57Z</dcterms:modified>
</cp:coreProperties>
</file>