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2f4ba46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2f4ba46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2f4ba46e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2f4ba46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2f4ba46e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2f4ba46e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2f4ba46e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2f4ba46e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2f4ba46e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2f4ba46e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Dataset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Lee, Keane Ng, Liew Khye Lerk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EDA/ Data cleansing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null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20000 unique bookingID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Removed 18 duplicate records for bookingID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Engineering/Selection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by bookingID and added mean, sum, max and min to all current features and also removed features gyro_x, gyro_y, gyro_z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of additional features such as Distance and Velocity_x,y and z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was created via Speed * Time(a.k.a Seconds)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Velocity was made via Acceleration * 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Selected top 10 features for training based on correlation to label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7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Flatten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Dense layer with 32 neurons and 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another Dense layer with 64 neurons and 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Dropout layer with 0.2 probability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Dense output layer with sigmoid activation function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Loss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49800"/>
            <a:ext cx="220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validation loss are roughly the same.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Drops significantly near the start but flattens out relatively quickly.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650" y="1716950"/>
            <a:ext cx="5097099" cy="26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Accuracy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51800" y="1560800"/>
            <a:ext cx="35079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accuracy are almost the same after 25 epochs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not much underfitting and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accuracy of 74.75% with a loss rate of 0.56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75" y="1597875"/>
            <a:ext cx="5129776" cy="30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0" y="3682575"/>
            <a:ext cx="3388200" cy="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