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8064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5772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30392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body"/>
          </p:nvPr>
        </p:nvSpPr>
        <p:spPr>
          <a:xfrm>
            <a:off x="368064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body"/>
          </p:nvPr>
        </p:nvSpPr>
        <p:spPr>
          <a:xfrm>
            <a:off x="605772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303920" y="598680"/>
            <a:ext cx="7030080" cy="463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68064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57720" y="199008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30392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68064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57720" y="3317760"/>
            <a:ext cx="226332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303920" y="598680"/>
            <a:ext cx="7030080" cy="463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906440" y="331776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906440" y="1990080"/>
            <a:ext cx="343044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303920" y="3317760"/>
            <a:ext cx="7030080" cy="12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91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1" name="Group 2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" name="Group 9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CustomShape 10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3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" name="Group 14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CustomShape 15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" name="Group 20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CustomShape 21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" name="Group 23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CustomShape 24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5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6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" name="CustomShape 27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" name="Group 28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CustomShape 29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30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" name="CustomShape 31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PlaceHolder 37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8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97C682C-A567-467B-8C33-4E43DDEBEE61}" type="slidenum">
              <a:rPr b="0" lang="en-US" sz="900" spc="-1" strike="noStrike">
                <a:solidFill>
                  <a:srgbClr val="ffffff"/>
                </a:solidFill>
                <a:latin typeface="Nunito"/>
                <a:ea typeface="Nunito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38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1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76" name="CustomShape 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3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" name="PlaceHolder 4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C3F4E88-6F43-4FA8-B693-7F45E7B15EC6}" type="slidenum">
              <a:rPr b="0" lang="en-US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24040" y="1613880"/>
            <a:ext cx="5874120" cy="1872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Grab Challenge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24040" y="3596400"/>
            <a:ext cx="4255200" cy="695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Nunito"/>
                <a:ea typeface="Nunito"/>
              </a:rPr>
              <a:t>By: Yeo Sheen Hern (1902257)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272600" y="598680"/>
            <a:ext cx="7060320" cy="610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Data Preprocessing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284;p14" descr=""/>
          <p:cNvPicPr/>
          <p:nvPr/>
        </p:nvPicPr>
        <p:blipFill>
          <a:blip r:embed="rId1"/>
          <a:stretch/>
        </p:blipFill>
        <p:spPr>
          <a:xfrm>
            <a:off x="3841560" y="1209240"/>
            <a:ext cx="4311000" cy="185508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1498680" y="1848600"/>
            <a:ext cx="3072960" cy="11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Nunito"/>
                <a:ea typeface="Nunito"/>
              </a:rPr>
              <a:t>Read the data</a:t>
            </a:r>
            <a:endParaRPr b="0" lang="en-US" sz="1700" spc="-1" strike="noStrike">
              <a:latin typeface="Arial"/>
            </a:endParaRPr>
          </a:p>
        </p:txBody>
      </p:sp>
      <p:pic>
        <p:nvPicPr>
          <p:cNvPr id="122" name="Google Shape;286;p14" descr=""/>
          <p:cNvPicPr/>
          <p:nvPr/>
        </p:nvPicPr>
        <p:blipFill>
          <a:blip r:embed="rId2"/>
          <a:stretch/>
        </p:blipFill>
        <p:spPr>
          <a:xfrm>
            <a:off x="3496680" y="3411000"/>
            <a:ext cx="5286600" cy="141840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366480" y="2989800"/>
            <a:ext cx="2859120" cy="19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There are 15k non-dangerous trips and only 5k dangerous trips.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So we downsample the non-dangerous trips by dropping 5k of them.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272600" y="598680"/>
            <a:ext cx="7060320" cy="610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Data Preprocessing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Google Shape;293;p15" descr=""/>
          <p:cNvPicPr/>
          <p:nvPr/>
        </p:nvPicPr>
        <p:blipFill>
          <a:blip r:embed="rId1"/>
          <a:stretch/>
        </p:blipFill>
        <p:spPr>
          <a:xfrm>
            <a:off x="5011560" y="1280880"/>
            <a:ext cx="3321360" cy="362880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1206720" y="2376000"/>
            <a:ext cx="3364920" cy="198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Remove duplicate labels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288800" y="194760"/>
            <a:ext cx="7060320" cy="610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Feature Engineering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300;p16" descr=""/>
          <p:cNvPicPr/>
          <p:nvPr/>
        </p:nvPicPr>
        <p:blipFill>
          <a:blip r:embed="rId1"/>
          <a:stretch/>
        </p:blipFill>
        <p:spPr>
          <a:xfrm>
            <a:off x="120240" y="740880"/>
            <a:ext cx="6268320" cy="2015640"/>
          </a:xfrm>
          <a:prstGeom prst="rect">
            <a:avLst/>
          </a:prstGeom>
          <a:ln>
            <a:noFill/>
          </a:ln>
        </p:spPr>
      </p:pic>
      <p:pic>
        <p:nvPicPr>
          <p:cNvPr id="129" name="Google Shape;301;p16" descr=""/>
          <p:cNvPicPr/>
          <p:nvPr/>
        </p:nvPicPr>
        <p:blipFill>
          <a:blip r:embed="rId2"/>
          <a:stretch/>
        </p:blipFill>
        <p:spPr>
          <a:xfrm>
            <a:off x="3452400" y="2756880"/>
            <a:ext cx="5585040" cy="218520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189000" y="2796120"/>
            <a:ext cx="3101400" cy="21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12121"/>
                </a:solidFill>
                <a:latin typeface="Roboto"/>
                <a:ea typeface="Roboto"/>
              </a:rPr>
              <a:t>For this problem, we can aggregate the data for each bookingID, to create features for each trip, which can be used to predict the label.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272600" y="663120"/>
            <a:ext cx="7060320" cy="610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Feature Engineering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Google Shape;308;p17" descr=""/>
          <p:cNvPicPr/>
          <p:nvPr/>
        </p:nvPicPr>
        <p:blipFill>
          <a:blip r:embed="rId1"/>
          <a:stretch/>
        </p:blipFill>
        <p:spPr>
          <a:xfrm>
            <a:off x="691560" y="1345680"/>
            <a:ext cx="7760880" cy="356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272600" y="663120"/>
            <a:ext cx="7060320" cy="610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Feature Engineering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oogle Shape;314;p18" descr=""/>
          <p:cNvPicPr/>
          <p:nvPr/>
        </p:nvPicPr>
        <p:blipFill>
          <a:blip r:embed="rId1"/>
          <a:stretch/>
        </p:blipFill>
        <p:spPr>
          <a:xfrm>
            <a:off x="691560" y="1345680"/>
            <a:ext cx="7760880" cy="356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224000" y="630720"/>
            <a:ext cx="7060320" cy="610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Model Training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Google Shape;320;p19" descr=""/>
          <p:cNvPicPr/>
          <p:nvPr/>
        </p:nvPicPr>
        <p:blipFill>
          <a:blip r:embed="rId1"/>
          <a:stretch/>
        </p:blipFill>
        <p:spPr>
          <a:xfrm>
            <a:off x="152280" y="1426320"/>
            <a:ext cx="8838720" cy="282240"/>
          </a:xfrm>
          <a:prstGeom prst="rect">
            <a:avLst/>
          </a:prstGeom>
          <a:ln>
            <a:noFill/>
          </a:ln>
        </p:spPr>
      </p:pic>
      <p:pic>
        <p:nvPicPr>
          <p:cNvPr id="137" name="Google Shape;321;p19" descr=""/>
          <p:cNvPicPr/>
          <p:nvPr/>
        </p:nvPicPr>
        <p:blipFill>
          <a:blip r:embed="rId2"/>
          <a:stretch/>
        </p:blipFill>
        <p:spPr>
          <a:xfrm>
            <a:off x="165240" y="2265120"/>
            <a:ext cx="3419280" cy="90468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216000" y="1893600"/>
            <a:ext cx="331812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XGBoost: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39" name="Google Shape;323;p19" descr=""/>
          <p:cNvPicPr/>
          <p:nvPr/>
        </p:nvPicPr>
        <p:blipFill>
          <a:blip r:embed="rId3"/>
          <a:stretch/>
        </p:blipFill>
        <p:spPr>
          <a:xfrm>
            <a:off x="4163040" y="2265120"/>
            <a:ext cx="3447720" cy="133308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4163040" y="1861200"/>
            <a:ext cx="277812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Random Forest: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1" name="Google Shape;325;p19" descr=""/>
          <p:cNvPicPr/>
          <p:nvPr/>
        </p:nvPicPr>
        <p:blipFill>
          <a:blip r:embed="rId4"/>
          <a:stretch/>
        </p:blipFill>
        <p:spPr>
          <a:xfrm>
            <a:off x="152280" y="3726360"/>
            <a:ext cx="3444840" cy="1264320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253440" y="3248280"/>
            <a:ext cx="3004560" cy="4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Decision Tree: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3" name="Google Shape;327;p19" descr=""/>
          <p:cNvPicPr/>
          <p:nvPr/>
        </p:nvPicPr>
        <p:blipFill>
          <a:blip r:embed="rId5"/>
          <a:stretch/>
        </p:blipFill>
        <p:spPr>
          <a:xfrm>
            <a:off x="5825520" y="3738600"/>
            <a:ext cx="3165840" cy="1239840"/>
          </a:xfrm>
          <a:prstGeom prst="rect">
            <a:avLst/>
          </a:prstGeom>
          <a:ln>
            <a:noFill/>
          </a:ln>
        </p:spPr>
      </p:pic>
      <p:sp>
        <p:nvSpPr>
          <p:cNvPr id="144" name="CustomShape 5"/>
          <p:cNvSpPr/>
          <p:nvPr/>
        </p:nvSpPr>
        <p:spPr>
          <a:xfrm>
            <a:off x="4437720" y="3926880"/>
            <a:ext cx="130824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unito"/>
                <a:ea typeface="Nunito"/>
              </a:rPr>
              <a:t>Gradient Boosting: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2020-11-30T22:57:54Z</dcterms:modified>
  <cp:revision>1</cp:revision>
  <dc:subject/>
  <dc:title/>
</cp:coreProperties>
</file>