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4f32f5db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4f32f5db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4f32f5d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4f32f5d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4f32f5d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4f32f5d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4f32f5db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4f32f5db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4f32f5d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4f32f5d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4f32f5d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4f32f5d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4f32f5db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4f32f5db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 CA1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(Group 6)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Ying Wen, Charan, Mark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The telematics data collected during driving trips are useful to detect if the trip is dangerous and has high crash / accident probability.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data captures information from all directions, which some may or may not be useful.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Balance the dataset base on the label(0 or 1)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Checking for null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-480625" y="363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833" y="40200"/>
            <a:ext cx="240483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25" y="1681250"/>
            <a:ext cx="4600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116675" y="1416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column dist by multiplying speed with seconds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on gyro x, y and z, gyro x can explain the  variation in gyroscope data fairly well, thus only keep gyro x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on acceleration x, y and z, acce x can explain the  variation in acceleration data fairly well, thus only keep acceleration 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 reduction was used to change the learning rate if the accuracy remains the same for a few epoch this would improve accuracy of the model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evaluated the model by using the error percentage and evaluated how the model is faring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59" y="1131725"/>
            <a:ext cx="7139975" cy="4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Lato</vt:lpstr>
      <vt:lpstr>Focus</vt:lpstr>
      <vt:lpstr>DELE CA1  (Group 6)</vt:lpstr>
      <vt:lpstr>About the dataset </vt:lpstr>
      <vt:lpstr>Data Cleaning</vt:lpstr>
      <vt:lpstr>Data Exploration</vt:lpstr>
      <vt:lpstr>Feature Engineering </vt:lpstr>
      <vt:lpstr>Model Building </vt:lpstr>
      <vt:lpstr>Model Evaluation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CA1  (Group 6)</dc:title>
  <cp:lastModifiedBy>yw x</cp:lastModifiedBy>
  <cp:revision>1</cp:revision>
  <dcterms:modified xsi:type="dcterms:W3CDTF">2020-12-01T03:59:57Z</dcterms:modified>
</cp:coreProperties>
</file>