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9" autoAdjust="0"/>
    <p:restoredTop sz="94660"/>
  </p:normalViewPr>
  <p:slideViewPr>
    <p:cSldViewPr snapToGrid="0">
      <p:cViewPr varScale="1">
        <p:scale>
          <a:sx n="86" d="100"/>
          <a:sy n="86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8CEBF-0C53-C091-BB26-BC566D1A5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45942-A3D6-6569-79BD-0227137E8D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2E634-272F-473D-75B8-BF7479E2B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2FD7-9478-4A9C-B4E3-5FBF9F61798F}" type="datetimeFigureOut">
              <a:rPr lang="en-GB" smtClean="0"/>
              <a:t>24/07/2024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5C179-72AF-947F-D086-0D1E00B4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BD715-0EFE-3784-80BA-81B39DB53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722E-2AE0-4C4D-AE22-176342C209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75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3F46-E6A4-0B0C-AC07-5E5D02BDF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E34E4A-8EE6-EDA3-242B-1E1C374EC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AB8C4-D80D-F634-3812-F48E95B60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2FD7-9478-4A9C-B4E3-5FBF9F61798F}" type="datetimeFigureOut">
              <a:rPr lang="en-GB" smtClean="0"/>
              <a:t>24/07/2024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D8155-C5F3-FA5C-AE2E-3A05F0AAD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CC90A-5381-3878-F810-8CA98CD04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722E-2AE0-4C4D-AE22-176342C209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017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A6A090-3D1A-1593-9EE9-58F48DB24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FA2197-BFD5-1DBF-B97A-365B7680A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6F926-6AFB-C081-84EF-D658D92B5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2FD7-9478-4A9C-B4E3-5FBF9F61798F}" type="datetimeFigureOut">
              <a:rPr lang="en-GB" smtClean="0"/>
              <a:t>24/07/2024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03D84-7457-A9A8-B2E0-6485A39D0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748AD-60C1-EF11-B3D4-ED40153E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722E-2AE0-4C4D-AE22-176342C209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68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CF67E-0B96-0543-D161-83B899B60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7B44C-7673-2FE9-60E6-849AF6FE0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64803-4677-8A3F-40E4-F32BA6843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2FD7-9478-4A9C-B4E3-5FBF9F61798F}" type="datetimeFigureOut">
              <a:rPr lang="en-GB" smtClean="0"/>
              <a:t>24/07/2024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03705-3ED3-24D3-DB5F-6C602D94A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4D217-DBD6-90C4-815C-110D76B84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722E-2AE0-4C4D-AE22-176342C209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88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97C31-5A5C-3C21-C001-0FB923F99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206EE-80DF-8544-7637-22F5FAC37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1BA8C-4C86-9432-7EC6-7F5B995B7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2FD7-9478-4A9C-B4E3-5FBF9F61798F}" type="datetimeFigureOut">
              <a:rPr lang="en-GB" smtClean="0"/>
              <a:t>24/07/2024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4FBD6-34BA-F8E0-9E50-A5C8EFAF9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6D5C9-D35E-92F5-7123-3D045DBF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722E-2AE0-4C4D-AE22-176342C209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835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6EAB2-F7EF-4713-65B6-E0902F2DA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21032-7AF6-C71B-3088-6B482CBAB0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9A6235-3735-8B56-1E5E-BB5701F19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EDF04-97BC-EE2E-FB14-A1529F6F9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2FD7-9478-4A9C-B4E3-5FBF9F61798F}" type="datetimeFigureOut">
              <a:rPr lang="en-GB" smtClean="0"/>
              <a:t>24/07/2024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B2178-5B69-845F-09C1-1880D442C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9A173-0D85-65B8-DF12-2806A4C4B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722E-2AE0-4C4D-AE22-176342C209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666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9FD29-4309-2AA8-1F64-11D84A244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26ABD-8B5C-3A9A-F254-B84732BF5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FAD52-3013-69FC-7B08-D379C0848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EA8490-BFD5-37E1-55C3-6DAB0184B0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B6B7D2-5CCC-1D42-B6FB-D2E379046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7A8700-7EF2-3538-F4D4-D46DF007A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2FD7-9478-4A9C-B4E3-5FBF9F61798F}" type="datetimeFigureOut">
              <a:rPr lang="en-GB" smtClean="0"/>
              <a:t>24/07/2024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C296AC-A768-1E8F-4F8A-75AF19766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1E399C-8839-CBCA-D023-C80CB8168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722E-2AE0-4C4D-AE22-176342C209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924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381A5-9559-5425-F301-FEFD35CE4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6194B4-170C-CA0A-319A-C8FD1CB5B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2FD7-9478-4A9C-B4E3-5FBF9F61798F}" type="datetimeFigureOut">
              <a:rPr lang="en-GB" smtClean="0"/>
              <a:t>24/07/2024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BDC7E1-7BE0-4AE8-055A-BD05DE3EB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7A3FEF-34FC-A3A9-E6AC-42D60BF0F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722E-2AE0-4C4D-AE22-176342C209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376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D8D143-3E2D-E44F-FB1B-EFEE6CC98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2FD7-9478-4A9C-B4E3-5FBF9F61798F}" type="datetimeFigureOut">
              <a:rPr lang="en-GB" smtClean="0"/>
              <a:t>24/07/2024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08C3A6-9E62-0AE3-9D14-FD13ED922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DD7B47-5551-3F81-311D-CE65E438C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722E-2AE0-4C4D-AE22-176342C209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558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077FF-6579-734F-0182-C28A37C73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AF0A5-A69A-4CF9-4257-F63C234BB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A94DF8-9DF4-0E17-CB56-84BE2F9E3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A9217-2B9F-FA4F-80EC-58B6BBC81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2FD7-9478-4A9C-B4E3-5FBF9F61798F}" type="datetimeFigureOut">
              <a:rPr lang="en-GB" smtClean="0"/>
              <a:t>24/07/2024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49E70-0BFF-2900-E9A1-6DD492851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C0CE4-61C7-2BB2-9DB3-7A219C9E9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722E-2AE0-4C4D-AE22-176342C209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039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A39F4-2175-A2AB-B0F2-71D32E880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34057D-3D02-1B22-BA3D-4F398ABFC9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0A362-2C6F-66CF-2354-E7A909C67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B024B-960A-0DC3-02B0-F0EA0D2C9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2FD7-9478-4A9C-B4E3-5FBF9F61798F}" type="datetimeFigureOut">
              <a:rPr lang="en-GB" smtClean="0"/>
              <a:t>24/07/2024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68ECE-D372-4CA3-B1BD-606C45C7C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924B7-67CF-DA03-4910-FA2D4E550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722E-2AE0-4C4D-AE22-176342C209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063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B17D43-E76A-0FCB-3F19-49A383E9C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90275-20CC-FEDE-0B4A-E22A13811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A803-776E-A543-5E66-CA8E96DF4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A2FD7-9478-4A9C-B4E3-5FBF9F61798F}" type="datetimeFigureOut">
              <a:rPr lang="en-GB" smtClean="0"/>
              <a:t>24/07/2024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B27DE-EFF0-28D0-18BD-C0096E908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2C796-59A1-2EE3-93F2-8F16E0CE13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9722E-2AE0-4C4D-AE22-176342C209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68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412F6861-7225-9CD0-BD6B-B5D4B095DC92}"/>
              </a:ext>
            </a:extLst>
          </p:cNvPr>
          <p:cNvSpPr/>
          <p:nvPr/>
        </p:nvSpPr>
        <p:spPr>
          <a:xfrm>
            <a:off x="7153735" y="2438921"/>
            <a:ext cx="3169009" cy="3328988"/>
          </a:xfrm>
          <a:prstGeom prst="flowChartConnector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44902685-EE26-5E4B-855F-DC4B36C245A2}"/>
              </a:ext>
            </a:extLst>
          </p:cNvPr>
          <p:cNvSpPr/>
          <p:nvPr/>
        </p:nvSpPr>
        <p:spPr>
          <a:xfrm>
            <a:off x="1691588" y="2452777"/>
            <a:ext cx="3169009" cy="3328988"/>
          </a:xfrm>
          <a:prstGeom prst="flowChartConnector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3C3F0E6-A7E3-84D3-06F6-A69BAA72AB05}"/>
              </a:ext>
            </a:extLst>
          </p:cNvPr>
          <p:cNvSpPr>
            <a:spLocks noChangeAspect="1"/>
          </p:cNvSpPr>
          <p:nvPr/>
        </p:nvSpPr>
        <p:spPr>
          <a:xfrm>
            <a:off x="7763546" y="3263317"/>
            <a:ext cx="853954" cy="8539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data</a:t>
            </a:r>
          </a:p>
        </p:txBody>
      </p:sp>
      <p:sp>
        <p:nvSpPr>
          <p:cNvPr id="6" name="Star: 24 Points 5">
            <a:extLst>
              <a:ext uri="{FF2B5EF4-FFF2-40B4-BE49-F238E27FC236}">
                <a16:creationId xmlns:a16="http://schemas.microsoft.com/office/drawing/2014/main" id="{7712B051-0BFF-8DC8-A6BB-B580C620CF8E}"/>
              </a:ext>
            </a:extLst>
          </p:cNvPr>
          <p:cNvSpPr/>
          <p:nvPr/>
        </p:nvSpPr>
        <p:spPr>
          <a:xfrm>
            <a:off x="7970593" y="3249562"/>
            <a:ext cx="1562470" cy="1562470"/>
          </a:xfrm>
          <a:prstGeom prst="star24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9D7F003-35DC-EC68-E7F0-93AF6F097DD5}"/>
              </a:ext>
            </a:extLst>
          </p:cNvPr>
          <p:cNvSpPr/>
          <p:nvPr/>
        </p:nvSpPr>
        <p:spPr>
          <a:xfrm>
            <a:off x="2708610" y="3549789"/>
            <a:ext cx="1134964" cy="11349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</a:p>
        </p:txBody>
      </p:sp>
      <p:sp>
        <p:nvSpPr>
          <p:cNvPr id="3" name="Star: 24 Points 2">
            <a:extLst>
              <a:ext uri="{FF2B5EF4-FFF2-40B4-BE49-F238E27FC236}">
                <a16:creationId xmlns:a16="http://schemas.microsoft.com/office/drawing/2014/main" id="{925DCF2B-3882-CD38-7751-1F52AFE65CEB}"/>
              </a:ext>
            </a:extLst>
          </p:cNvPr>
          <p:cNvSpPr>
            <a:spLocks noChangeAspect="1"/>
          </p:cNvSpPr>
          <p:nvPr/>
        </p:nvSpPr>
        <p:spPr>
          <a:xfrm>
            <a:off x="3480779" y="3175755"/>
            <a:ext cx="1134964" cy="1134964"/>
          </a:xfrm>
          <a:prstGeom prst="star24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null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F849E9-48A4-44A3-387B-7668FD9DDB22}"/>
              </a:ext>
            </a:extLst>
          </p:cNvPr>
          <p:cNvSpPr txBox="1"/>
          <p:nvPr/>
        </p:nvSpPr>
        <p:spPr>
          <a:xfrm>
            <a:off x="1971497" y="5865771"/>
            <a:ext cx="3169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Centred on P[data | null model]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9462D5-CB98-D5FF-EC4C-87EAE2F637BC}"/>
              </a:ext>
            </a:extLst>
          </p:cNvPr>
          <p:cNvSpPr txBox="1"/>
          <p:nvPr/>
        </p:nvSpPr>
        <p:spPr>
          <a:xfrm>
            <a:off x="7628522" y="5865771"/>
            <a:ext cx="2766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Centred on P[model | data]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80AD36-E6B0-763A-56FC-8BCDB3D385D5}"/>
              </a:ext>
            </a:extLst>
          </p:cNvPr>
          <p:cNvSpPr txBox="1"/>
          <p:nvPr/>
        </p:nvSpPr>
        <p:spPr>
          <a:xfrm>
            <a:off x="2348331" y="1492530"/>
            <a:ext cx="2279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Conventional statistics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B50263-3AD3-F6EF-CB0A-B4D5E31C6D3B}"/>
              </a:ext>
            </a:extLst>
          </p:cNvPr>
          <p:cNvSpPr txBox="1"/>
          <p:nvPr/>
        </p:nvSpPr>
        <p:spPr>
          <a:xfrm>
            <a:off x="7132840" y="1416670"/>
            <a:ext cx="3485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Conditional probability (Bayes rule)</a:t>
            </a:r>
          </a:p>
        </p:txBody>
      </p:sp>
    </p:spTree>
    <p:extLst>
      <p:ext uri="{BB962C8B-B14F-4D97-AF65-F5344CB8AC3E}">
        <p14:creationId xmlns:p14="http://schemas.microsoft.com/office/powerpoint/2010/main" val="16138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repeatCount="200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393 -0.18796 C 0.00768 -0.18796 0.06667 -0.08125 0.06667 0.05371 C 0.06667 0.18727 0.00768 0.29746 -0.06393 0.29746 C -0.13568 0.29746 -0.19323 0.18727 -0.19323 0.05371 C -0.19323 -0.08125 -0.13568 -0.18796 -0.06393 -0.18796 Z " pathEditMode="relative" rAng="0" ptsTypes="AAAAA">
                                      <p:cBhvr>
                                        <p:cTn id="6" dur="46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2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path" presetSubtype="0" repeatCount="200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389 -0.18263 C 0.11576 -0.18263 0.175 -0.07407 0.175 0.05996 C 0.175 0.19445 0.11576 0.30487 0.04389 0.30487 C -0.02851 0.30487 -0.08671 0.19445 -0.08671 0.05996 C -0.08671 -0.07407 -0.02851 -0.18263 0.04389 -0.18263 Z " pathEditMode="relative" rAng="0" ptsTypes="AAAAA">
                                      <p:cBhvr>
                                        <p:cTn id="30" dur="4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2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" grpId="0" animBg="1"/>
      <p:bldP spid="4" grpId="1" animBg="1"/>
      <p:bldP spid="6" grpId="0" animBg="1"/>
      <p:bldP spid="3" grpId="0" animBg="1"/>
      <p:bldP spid="8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4">
            <a:shade val="15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30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Levy</dc:creator>
  <cp:lastModifiedBy>Peter Levy</cp:lastModifiedBy>
  <cp:revision>7</cp:revision>
  <dcterms:created xsi:type="dcterms:W3CDTF">2024-07-23T22:45:18Z</dcterms:created>
  <dcterms:modified xsi:type="dcterms:W3CDTF">2024-07-24T14:13:46Z</dcterms:modified>
</cp:coreProperties>
</file>