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1" r:id="rId4"/>
    <p:sldId id="269" r:id="rId5"/>
    <p:sldId id="268" r:id="rId6"/>
    <p:sldId id="265" r:id="rId7"/>
    <p:sldId id="266" r:id="rId8"/>
    <p:sldId id="267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9ec5fd5248f7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b9ec5fd5248f7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c327a35785956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c327a35785956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6b55c51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6b55c51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7b603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7b603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6b55c51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6b55c51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Python 3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Career Hub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0177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Machine Learning?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Utilize Big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Hardware Improvements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Popular/Common 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Recommendation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Classification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Nature Language Processing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Intuitions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Mapping relationships between Inputs (features) and Outputs (target) of the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 algorithms to find relationships within the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104100" y="1935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Definitions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207450" y="908175"/>
            <a:ext cx="87291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Training/Validation/Test Sets</a:t>
            </a:r>
            <a:endParaRPr sz="24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Training Set</a:t>
            </a:r>
            <a:endParaRPr sz="2000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2000" dirty="0"/>
              <a:t>Fed to our model to learn the relationship between the features </a:t>
            </a:r>
            <a:r>
              <a:rPr lang="en-US" sz="2000" dirty="0"/>
              <a:t>and the target label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 dirty="0"/>
              <a:t>Test Set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000" dirty="0"/>
              <a:t>Test our model on data </a:t>
            </a:r>
            <a:r>
              <a:rPr lang="en" sz="2000" dirty="0"/>
              <a:t> is robust and not overfit. 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9FC72-6CAE-4ECE-86B6-8CAB6783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32" y="435027"/>
            <a:ext cx="7298735" cy="40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058-6687-4582-AD8F-B371667B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45000"/>
            <a:ext cx="8520600" cy="5727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32BC9-EB62-44E0-A50F-686085994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05" y="885327"/>
            <a:ext cx="6248189" cy="39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5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for classifying data into discrete classes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E.g: Dog Breeds, Plant types,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Goal: Predict the label of a data point from its feature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different classification algorithms to choose from for classification purposes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Logistic Regression (Binary Classification)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Linear Discriminant Analysis (LDA)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 - Nearest Neighbors (KNN)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Decision Tree Classifier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Gaussian Naive Bayes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Support Vector Machines (SVM)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fold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560701"/>
            <a:ext cx="4823724" cy="32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Open Online Courses (MOOC)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Coursera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“Machine Learning” and “Deep Learning” by Andrew Ng of Stanford University 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Fast.ai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CS229 - Stanford 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Papers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Arxiv.org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jmlr.org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210</Words>
  <Application>Microsoft Office PowerPoint</Application>
  <PresentationFormat>On-screen Show (16:9)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Proxima Nova</vt:lpstr>
      <vt:lpstr>Arial</vt:lpstr>
      <vt:lpstr>Spearmint</vt:lpstr>
      <vt:lpstr>Python 3</vt:lpstr>
      <vt:lpstr>Introduction</vt:lpstr>
      <vt:lpstr>A Few Definitions</vt:lpstr>
      <vt:lpstr>PowerPoint Presentation</vt:lpstr>
      <vt:lpstr>Overview</vt:lpstr>
      <vt:lpstr>Classification</vt:lpstr>
      <vt:lpstr>Appendix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</dc:title>
  <dc:creator>Peter Ling</dc:creator>
  <cp:lastModifiedBy>Ling, Peter [CA]</cp:lastModifiedBy>
  <cp:revision>12</cp:revision>
  <dcterms:modified xsi:type="dcterms:W3CDTF">2020-02-29T19:59:32Z</dcterms:modified>
</cp:coreProperties>
</file>