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3810" y="791210"/>
            <a:ext cx="8496935" cy="64839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06930" y="297180"/>
            <a:ext cx="1303020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ZTNiMmJjMGUyMDNhMGI0MjllZTc4OTE3ODRjOTBjMW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刘权</cp:lastModifiedBy>
  <cp:revision>150</cp:revision>
  <dcterms:created xsi:type="dcterms:W3CDTF">2019-06-19T02:08:00Z</dcterms:created>
  <dcterms:modified xsi:type="dcterms:W3CDTF">2022-08-10T07:47:25Z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2052-11.1.0.12300</vt:lpwstr>
  </property>
  <property fmtid="{D5CDD505-2E9C-101B-9397-08002B2CF9AE}" pid="3" name="ICV">
    <vt:lpwstr>0BEE6B4E214745F5B389BE9EF6F7514A</vt:lpwstr>
  </property>
</Properties>
</file>