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6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80" y="1303020"/>
            <a:ext cx="7705725" cy="5962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95830" y="1097280"/>
            <a:ext cx="1115060" cy="927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ZTNiMmJjMGUyMDNhMGI0MjllZTc4OTE3ODRjOTBjMW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刘权</cp:lastModifiedBy>
  <cp:revision>150</cp:revision>
  <dcterms:created xsi:type="dcterms:W3CDTF">2019-06-19T02:08:00Z</dcterms:created>
  <dcterms:modified xsi:type="dcterms:W3CDTF">2022-08-10T14:12:17Z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2052-11.1.0.12300</vt:lpwstr>
  </property>
  <property fmtid="{D5CDD505-2E9C-101B-9397-08002B2CF9AE}" pid="3" name="ICV">
    <vt:lpwstr>DECFB67851944DE5B1B253482D87773D</vt:lpwstr>
  </property>
</Properties>
</file>