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8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3444875" y="5246370"/>
            <a:ext cx="531241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439160" y="956945"/>
            <a:ext cx="0" cy="428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861435" y="2259965"/>
            <a:ext cx="4584700" cy="201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649980" y="1713865"/>
            <a:ext cx="4584700" cy="2012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172585" y="2729865"/>
            <a:ext cx="4584700" cy="2012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420235" y="3538855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31690" y="3726815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76265" y="364236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00930" y="4023995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34685" y="292608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53050" y="341884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69660" y="323723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88025" y="372999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97320" y="262636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6650355" y="3103245"/>
            <a:ext cx="19939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6297930" y="2926080"/>
            <a:ext cx="19939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089775" y="262636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6890385" y="2926080"/>
            <a:ext cx="19939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49135" y="2220595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49745" y="2520315"/>
            <a:ext cx="19939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00340" y="2438400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7600950" y="2738120"/>
            <a:ext cx="19939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V="1">
            <a:off x="7519035" y="2115185"/>
            <a:ext cx="19939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70350" y="3914775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331970" y="4158615"/>
            <a:ext cx="19939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220845" y="2861310"/>
            <a:ext cx="199390" cy="187960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476875" y="2520315"/>
            <a:ext cx="199390" cy="187960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210935" y="4087495"/>
            <a:ext cx="199390" cy="187960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619625" y="4510405"/>
            <a:ext cx="199390" cy="193675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319645" y="4211955"/>
            <a:ext cx="199390" cy="187960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97675" y="2038350"/>
            <a:ext cx="199390" cy="187960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297930" y="2250440"/>
            <a:ext cx="199390" cy="187960"/>
          </a:xfrm>
          <a:prstGeom prst="ellips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8627745" y="1864360"/>
                <a:ext cx="109537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745" y="1864360"/>
                <a:ext cx="1095375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7883525" y="1065530"/>
                <a:ext cx="159893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25" y="1065530"/>
                <a:ext cx="159893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8627745" y="3036570"/>
                <a:ext cx="159893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745" y="3036570"/>
                <a:ext cx="1598930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3610610" y="1157605"/>
            <a:ext cx="1742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仅对间隔带外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样本计算损失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279265" y="1955165"/>
            <a:ext cx="82550" cy="786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037840" y="5246370"/>
            <a:ext cx="49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</a:t>
            </a:r>
            <a:endParaRPr lang="en-US" altLang="zh-CN" sz="2000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27745" y="5246370"/>
            <a:ext cx="49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endParaRPr lang="en-US" altLang="zh-CN" sz="2800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021965" y="680720"/>
            <a:ext cx="49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 sz="2800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5969000" y="4430395"/>
                <a:ext cx="3188970" cy="1023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样本数据满足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ξ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0" y="4430395"/>
                <a:ext cx="3188970" cy="10236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TNiMmJjMGUyMDNhMGI0MjllZTc4OTE3ODRjOTBjM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楷体</vt:lpstr>
      <vt:lpstr>华光大标宋_CNKI</vt:lpstr>
      <vt:lpstr>华光报宋_CNKI</vt:lpstr>
      <vt:lpstr>华光琥珀_CNKI</vt:lpstr>
      <vt:lpstr>华光粗黑_CNKI</vt:lpstr>
      <vt:lpstr>华光行书_CNKI</vt:lpstr>
      <vt:lpstr>华文仿宋</vt:lpstr>
      <vt:lpstr>华文彩云</vt:lpstr>
      <vt:lpstr>隶书</vt:lpstr>
      <vt:lpstr>Microsoft YaHei UI Light</vt:lpstr>
      <vt:lpstr>MS Gothic</vt:lpstr>
      <vt:lpstr>MingLiU-ExtB</vt:lpstr>
      <vt:lpstr>Times New Roman</vt:lpstr>
      <vt:lpstr>MS Mincho</vt:lpstr>
      <vt:lpstr>Segoe Print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刘权</cp:lastModifiedBy>
  <cp:revision>150</cp:revision>
  <dcterms:created xsi:type="dcterms:W3CDTF">2019-06-19T02:08:00Z</dcterms:created>
  <dcterms:modified xsi:type="dcterms:W3CDTF">2022-08-05T06:43:42Z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F1CC403FD66C4414BDEEE4B17DBD6869</vt:lpwstr>
  </property>
</Properties>
</file>