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7705" y="2329815"/>
            <a:ext cx="1362075" cy="646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训练集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2049780" y="2647950"/>
            <a:ext cx="55753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607310" y="1108075"/>
            <a:ext cx="1362075" cy="646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权重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7310" y="2411730"/>
            <a:ext cx="1362075" cy="646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权重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1615" y="3715385"/>
            <a:ext cx="1058545" cy="4756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7310" y="4900930"/>
            <a:ext cx="1362075" cy="646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权重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8220" y="1049655"/>
            <a:ext cx="1720850" cy="7626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</a:rPr>
              <a:t>基分类器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endParaRPr lang="en-US" altLang="zh-CN" baseline="-25000">
              <a:solidFill>
                <a:schemeClr val="tx1"/>
              </a:solidFill>
            </a:endParaRPr>
          </a:p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进行训练</a:t>
            </a:r>
            <a:endParaRPr lang="zh-CN" altLang="en-US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08220" y="2353945"/>
            <a:ext cx="1720850" cy="7626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</a:rPr>
              <a:t>基分类器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endParaRPr lang="en-US" altLang="zh-CN" baseline="-25000">
              <a:solidFill>
                <a:schemeClr val="tx1"/>
              </a:solidFill>
            </a:endParaRPr>
          </a:p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进行训练</a:t>
            </a:r>
            <a:endParaRPr lang="zh-CN" altLang="en-US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08220" y="4843145"/>
            <a:ext cx="1720850" cy="7626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</a:rPr>
              <a:t>基分类器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endParaRPr lang="en-US" altLang="zh-CN" baseline="-25000">
              <a:solidFill>
                <a:schemeClr val="tx1"/>
              </a:solidFill>
            </a:endParaRPr>
          </a:p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进行训练</a:t>
            </a:r>
            <a:endParaRPr lang="zh-CN" altLang="en-US" baseline="-25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>
            <a:off x="3288665" y="1754505"/>
            <a:ext cx="0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>
            <a:off x="3288665" y="3058160"/>
            <a:ext cx="2540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9" idx="0"/>
          </p:cNvCxnSpPr>
          <p:nvPr/>
        </p:nvCxnSpPr>
        <p:spPr>
          <a:xfrm flipH="1">
            <a:off x="3288665" y="4191000"/>
            <a:ext cx="2540" cy="709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3969385" y="1431290"/>
            <a:ext cx="8388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969385" y="2734945"/>
            <a:ext cx="838835" cy="6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969385" y="5223510"/>
            <a:ext cx="838835" cy="6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280535" y="822960"/>
            <a:ext cx="398780" cy="23774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58235" y="1863725"/>
            <a:ext cx="180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更新样本</a:t>
            </a:r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63950" y="3161030"/>
            <a:ext cx="180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更新样本</a:t>
            </a:r>
            <a:r>
              <a:rPr lang="zh-CN" altLang="en-US"/>
              <a:t>权重</a:t>
            </a:r>
            <a:endParaRPr lang="zh-CN" altLang="en-US"/>
          </a:p>
        </p:txBody>
      </p:sp>
      <p:cxnSp>
        <p:nvCxnSpPr>
          <p:cNvPr id="29" name="肘形连接符 28"/>
          <p:cNvCxnSpPr/>
          <p:nvPr/>
        </p:nvCxnSpPr>
        <p:spPr>
          <a:xfrm rot="5400000">
            <a:off x="4277995" y="2125980"/>
            <a:ext cx="398780" cy="23774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150735" y="1049655"/>
            <a:ext cx="1809115" cy="7626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</a:rPr>
              <a:t>分类结果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endParaRPr lang="en-US" altLang="zh-CN" baseline="-25000">
              <a:solidFill>
                <a:schemeClr val="tx1"/>
              </a:solidFill>
            </a:endParaRPr>
          </a:p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和分类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器权重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1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50735" y="2352675"/>
            <a:ext cx="1809115" cy="7626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</a:rPr>
              <a:t>分类结果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endParaRPr lang="en-US" altLang="zh-CN" baseline="-25000">
              <a:solidFill>
                <a:schemeClr val="tx1"/>
              </a:solidFill>
            </a:endParaRPr>
          </a:p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和分类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器权重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2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50735" y="4842510"/>
            <a:ext cx="1809115" cy="7626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</a:rPr>
              <a:t>分类结果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endParaRPr lang="en-US" altLang="zh-CN" baseline="-25000">
              <a:solidFill>
                <a:schemeClr val="tx1"/>
              </a:solidFill>
            </a:endParaRPr>
          </a:p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和分类器权重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n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529070" y="1431290"/>
            <a:ext cx="6216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529070" y="2733675"/>
            <a:ext cx="6216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529070" y="5224780"/>
            <a:ext cx="6216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959850" y="1431290"/>
            <a:ext cx="267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959850" y="5224780"/>
            <a:ext cx="267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220835" y="1426845"/>
            <a:ext cx="0" cy="3785870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521825" y="2152015"/>
            <a:ext cx="1468120" cy="11671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2460"/>
              </a:lnSpc>
            </a:pP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个基分类器加权得到</a:t>
            </a:r>
            <a:endParaRPr lang="zh-CN" altLang="en-US">
              <a:solidFill>
                <a:schemeClr val="tx1"/>
              </a:solidFill>
            </a:endParaRPr>
          </a:p>
          <a:p>
            <a:pPr algn="ctr" fontAlgn="auto">
              <a:lnSpc>
                <a:spcPts val="2460"/>
              </a:lnSpc>
            </a:pPr>
            <a:r>
              <a:rPr lang="zh-CN" altLang="en-US">
                <a:solidFill>
                  <a:schemeClr val="tx1"/>
                </a:solidFill>
              </a:rPr>
              <a:t>强</a:t>
            </a:r>
            <a:r>
              <a:rPr lang="zh-CN" altLang="en-US">
                <a:solidFill>
                  <a:schemeClr val="tx1"/>
                </a:solidFill>
              </a:rPr>
              <a:t>分类器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1" idx="3"/>
            <a:endCxn id="45" idx="1"/>
          </p:cNvCxnSpPr>
          <p:nvPr/>
        </p:nvCxnSpPr>
        <p:spPr>
          <a:xfrm>
            <a:off x="8959850" y="2734310"/>
            <a:ext cx="56197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TNiMmJjMGUyMDNhMGI0MjllZTc4OTE3ODRjOTBjM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35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刘权</cp:lastModifiedBy>
  <cp:revision>150</cp:revision>
  <dcterms:created xsi:type="dcterms:W3CDTF">2019-06-19T02:08:00Z</dcterms:created>
  <dcterms:modified xsi:type="dcterms:W3CDTF">2022-08-03T07:07:03Z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016645C181154F889EB6DB3C056F504F</vt:lpwstr>
  </property>
</Properties>
</file>