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4" r:id="rId7"/>
    <p:sldId id="265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2D665-5D74-4B0B-BA7C-7AE7C139E2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85000"/>
              <a:lumOff val="1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2CBD94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22163" y="659623"/>
            <a:ext cx="1747677" cy="1747677"/>
          </a:xfrm>
          <a:prstGeom prst="ellipse">
            <a:avLst/>
          </a:prstGeom>
          <a:noFill/>
          <a:ln w="63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LOGO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直线连接符 5"/>
          <p:cNvCxnSpPr/>
          <p:nvPr/>
        </p:nvCxnSpPr>
        <p:spPr>
          <a:xfrm flipH="1">
            <a:off x="1343393" y="3429000"/>
            <a:ext cx="1525312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6"/>
          <p:cNvCxnSpPr/>
          <p:nvPr/>
        </p:nvCxnSpPr>
        <p:spPr>
          <a:xfrm flipH="1">
            <a:off x="9271109" y="3429000"/>
            <a:ext cx="1525312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68704" y="2759724"/>
            <a:ext cx="6402405" cy="110266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68705" y="3878263"/>
            <a:ext cx="6402404" cy="89522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240126" y="1245315"/>
            <a:ext cx="1711749" cy="1711749"/>
          </a:xfrm>
          <a:prstGeom prst="ellipse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8800" dirty="0">
                <a:solidFill>
                  <a:schemeClr val="bg1"/>
                </a:solidFill>
              </a:rPr>
              <a:t>1</a:t>
            </a:r>
            <a:endParaRPr kumimoji="1"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0748" y="3004453"/>
            <a:ext cx="6030504" cy="1096464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80748" y="4145489"/>
            <a:ext cx="6030504" cy="1500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85000"/>
              <a:lumOff val="1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2CBD94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22163" y="659623"/>
            <a:ext cx="1747677" cy="1747677"/>
          </a:xfrm>
          <a:prstGeom prst="ellipse">
            <a:avLst/>
          </a:prstGeom>
          <a:noFill/>
          <a:ln w="63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LOGO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直线连接符 5"/>
          <p:cNvCxnSpPr/>
          <p:nvPr/>
        </p:nvCxnSpPr>
        <p:spPr>
          <a:xfrm flipH="1">
            <a:off x="1343393" y="3429000"/>
            <a:ext cx="1525312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6"/>
          <p:cNvCxnSpPr/>
          <p:nvPr/>
        </p:nvCxnSpPr>
        <p:spPr>
          <a:xfrm flipH="1">
            <a:off x="9271109" y="3429000"/>
            <a:ext cx="1525312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ctrTitle" hasCustomPrompt="1"/>
          </p:nvPr>
        </p:nvSpPr>
        <p:spPr>
          <a:xfrm>
            <a:off x="2868704" y="2759724"/>
            <a:ext cx="6402405" cy="110266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2868705" y="3878263"/>
            <a:ext cx="6402404" cy="89522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08965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5" Type="http://schemas.openxmlformats.org/officeDocument/2006/relationships/notesSlide" Target="../notesSlides/notesSlide1.x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37.xml"/><Relationship Id="rId32" Type="http://schemas.openxmlformats.org/officeDocument/2006/relationships/tags" Target="../tags/tag36.xml"/><Relationship Id="rId31" Type="http://schemas.openxmlformats.org/officeDocument/2006/relationships/tags" Target="../tags/tag35.xml"/><Relationship Id="rId30" Type="http://schemas.openxmlformats.org/officeDocument/2006/relationships/tags" Target="../tags/tag34.xml"/><Relationship Id="rId3" Type="http://schemas.openxmlformats.org/officeDocument/2006/relationships/tags" Target="../tags/tag7.xml"/><Relationship Id="rId29" Type="http://schemas.openxmlformats.org/officeDocument/2006/relationships/tags" Target="../tags/tag33.xml"/><Relationship Id="rId28" Type="http://schemas.openxmlformats.org/officeDocument/2006/relationships/tags" Target="../tags/tag32.xml"/><Relationship Id="rId27" Type="http://schemas.openxmlformats.org/officeDocument/2006/relationships/tags" Target="../tags/tag31.xml"/><Relationship Id="rId26" Type="http://schemas.openxmlformats.org/officeDocument/2006/relationships/tags" Target="../tags/tag30.xml"/><Relationship Id="rId25" Type="http://schemas.openxmlformats.org/officeDocument/2006/relationships/tags" Target="../tags/tag29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8" Type="http://schemas.openxmlformats.org/officeDocument/2006/relationships/notesSlide" Target="../notesSlides/notesSlide3.xml"/><Relationship Id="rId37" Type="http://schemas.openxmlformats.org/officeDocument/2006/relationships/slideLayout" Target="../slideLayouts/slideLayout7.xml"/><Relationship Id="rId36" Type="http://schemas.openxmlformats.org/officeDocument/2006/relationships/tags" Target="../tags/tag75.xml"/><Relationship Id="rId35" Type="http://schemas.openxmlformats.org/officeDocument/2006/relationships/tags" Target="../tags/tag74.xml"/><Relationship Id="rId34" Type="http://schemas.openxmlformats.org/officeDocument/2006/relationships/tags" Target="../tags/tag73.xml"/><Relationship Id="rId33" Type="http://schemas.openxmlformats.org/officeDocument/2006/relationships/tags" Target="../tags/tag72.xml"/><Relationship Id="rId32" Type="http://schemas.openxmlformats.org/officeDocument/2006/relationships/tags" Target="../tags/tag71.xml"/><Relationship Id="rId31" Type="http://schemas.openxmlformats.org/officeDocument/2006/relationships/tags" Target="../tags/tag70.xml"/><Relationship Id="rId30" Type="http://schemas.openxmlformats.org/officeDocument/2006/relationships/tags" Target="../tags/tag69.xml"/><Relationship Id="rId3" Type="http://schemas.openxmlformats.org/officeDocument/2006/relationships/tags" Target="../tags/tag42.xml"/><Relationship Id="rId29" Type="http://schemas.openxmlformats.org/officeDocument/2006/relationships/tags" Target="../tags/tag68.xml"/><Relationship Id="rId28" Type="http://schemas.openxmlformats.org/officeDocument/2006/relationships/tags" Target="../tags/tag67.xml"/><Relationship Id="rId27" Type="http://schemas.openxmlformats.org/officeDocument/2006/relationships/tags" Target="../tags/tag66.xml"/><Relationship Id="rId26" Type="http://schemas.openxmlformats.org/officeDocument/2006/relationships/tags" Target="../tags/tag65.xml"/><Relationship Id="rId25" Type="http://schemas.openxmlformats.org/officeDocument/2006/relationships/tags" Target="../tags/tag64.xml"/><Relationship Id="rId24" Type="http://schemas.openxmlformats.org/officeDocument/2006/relationships/tags" Target="../tags/tag63.xml"/><Relationship Id="rId23" Type="http://schemas.openxmlformats.org/officeDocument/2006/relationships/tags" Target="../tags/tag62.xml"/><Relationship Id="rId22" Type="http://schemas.openxmlformats.org/officeDocument/2006/relationships/tags" Target="../tags/tag61.xml"/><Relationship Id="rId21" Type="http://schemas.openxmlformats.org/officeDocument/2006/relationships/tags" Target="../tags/tag60.xml"/><Relationship Id="rId20" Type="http://schemas.openxmlformats.org/officeDocument/2006/relationships/tags" Target="../tags/tag59.xml"/><Relationship Id="rId2" Type="http://schemas.openxmlformats.org/officeDocument/2006/relationships/tags" Target="../tags/tag41.xml"/><Relationship Id="rId19" Type="http://schemas.openxmlformats.org/officeDocument/2006/relationships/tags" Target="../tags/tag58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85.xml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8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image" Target="../media/image10.jpe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3.xml"/><Relationship Id="rId4" Type="http://schemas.openxmlformats.org/officeDocument/2006/relationships/image" Target="../media/image11.jpe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91765" y="2759710"/>
            <a:ext cx="6727825" cy="1102360"/>
          </a:xfrm>
        </p:spPr>
        <p:txBody>
          <a:bodyPr>
            <a:normAutofit fontScale="90000"/>
          </a:bodyPr>
          <a:p>
            <a:r>
              <a:rPr lang="zh-CN" altLang="en-US"/>
              <a:t>北理寒假</a:t>
            </a:r>
            <a:r>
              <a:rPr lang="en-US" altLang="zh-CN"/>
              <a:t>Android</a:t>
            </a:r>
            <a:r>
              <a:rPr lang="zh-CN" altLang="en-US"/>
              <a:t>课程总结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小组：王子嘉  龙锴</a:t>
            </a:r>
            <a:endParaRPr lang="zh-CN" altLang="en-US"/>
          </a:p>
        </p:txBody>
      </p:sp>
      <p:pic>
        <p:nvPicPr>
          <p:cNvPr id="4" name="图片 3" descr="8a93f4e8823dbe0a0578b02d42163c0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5055" y="302895"/>
            <a:ext cx="2421890" cy="23482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515849" y="1409700"/>
            <a:ext cx="2618864" cy="5172436"/>
            <a:chOff x="2031607" y="2416958"/>
            <a:chExt cx="1865106" cy="3683712"/>
          </a:xfrm>
        </p:grpSpPr>
        <p:sp>
          <p:nvSpPr>
            <p:cNvPr id="3" name="Oval 18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082157" y="2485090"/>
              <a:ext cx="1747989" cy="1743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Rectangle 18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824481" y="4282734"/>
              <a:ext cx="221792" cy="2274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87"/>
            <p:cNvSpPr/>
            <p:nvPr>
              <p:custDataLst>
                <p:tags r:id="rId4"/>
              </p:custDataLst>
            </p:nvPr>
          </p:nvSpPr>
          <p:spPr bwMode="auto">
            <a:xfrm>
              <a:off x="2932534" y="5348726"/>
              <a:ext cx="573121" cy="518778"/>
            </a:xfrm>
            <a:custGeom>
              <a:avLst/>
              <a:gdLst>
                <a:gd name="T0" fmla="*/ 383 w 383"/>
                <a:gd name="T1" fmla="*/ 0 h 347"/>
                <a:gd name="T2" fmla="*/ 200 w 383"/>
                <a:gd name="T3" fmla="*/ 198 h 347"/>
                <a:gd name="T4" fmla="*/ 200 w 383"/>
                <a:gd name="T5" fmla="*/ 347 h 347"/>
                <a:gd name="T6" fmla="*/ 0 w 383"/>
                <a:gd name="T7" fmla="*/ 347 h 347"/>
                <a:gd name="T8" fmla="*/ 0 w 383"/>
                <a:gd name="T9" fmla="*/ 90 h 347"/>
                <a:gd name="T10" fmla="*/ 383 w 383"/>
                <a:gd name="T1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347">
                  <a:moveTo>
                    <a:pt x="383" y="0"/>
                  </a:moveTo>
                  <a:cubicBezTo>
                    <a:pt x="383" y="0"/>
                    <a:pt x="352" y="89"/>
                    <a:pt x="200" y="198"/>
                  </a:cubicBezTo>
                  <a:cubicBezTo>
                    <a:pt x="200" y="347"/>
                    <a:pt x="200" y="347"/>
                    <a:pt x="200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18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710742" y="4480515"/>
              <a:ext cx="454958" cy="9743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189"/>
            <p:cNvSpPr/>
            <p:nvPr>
              <p:custDataLst>
                <p:tags r:id="rId6"/>
              </p:custDataLst>
            </p:nvPr>
          </p:nvSpPr>
          <p:spPr bwMode="auto">
            <a:xfrm>
              <a:off x="2917368" y="4468509"/>
              <a:ext cx="612298" cy="403143"/>
            </a:xfrm>
            <a:custGeom>
              <a:avLst/>
              <a:gdLst>
                <a:gd name="T0" fmla="*/ 395 w 409"/>
                <a:gd name="T1" fmla="*/ 56 h 270"/>
                <a:gd name="T2" fmla="*/ 353 w 409"/>
                <a:gd name="T3" fmla="*/ 150 h 270"/>
                <a:gd name="T4" fmla="*/ 108 w 409"/>
                <a:gd name="T5" fmla="*/ 256 h 270"/>
                <a:gd name="T6" fmla="*/ 15 w 409"/>
                <a:gd name="T7" fmla="*/ 213 h 270"/>
                <a:gd name="T8" fmla="*/ 15 w 409"/>
                <a:gd name="T9" fmla="*/ 213 h 270"/>
                <a:gd name="T10" fmla="*/ 57 w 409"/>
                <a:gd name="T11" fmla="*/ 119 h 270"/>
                <a:gd name="T12" fmla="*/ 302 w 409"/>
                <a:gd name="T13" fmla="*/ 14 h 270"/>
                <a:gd name="T14" fmla="*/ 395 w 409"/>
                <a:gd name="T15" fmla="*/ 5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70">
                  <a:moveTo>
                    <a:pt x="395" y="56"/>
                  </a:moveTo>
                  <a:cubicBezTo>
                    <a:pt x="409" y="94"/>
                    <a:pt x="390" y="136"/>
                    <a:pt x="353" y="150"/>
                  </a:cubicBezTo>
                  <a:cubicBezTo>
                    <a:pt x="108" y="256"/>
                    <a:pt x="108" y="256"/>
                    <a:pt x="108" y="256"/>
                  </a:cubicBezTo>
                  <a:cubicBezTo>
                    <a:pt x="71" y="270"/>
                    <a:pt x="29" y="250"/>
                    <a:pt x="15" y="213"/>
                  </a:cubicBezTo>
                  <a:cubicBezTo>
                    <a:pt x="15" y="213"/>
                    <a:pt x="15" y="213"/>
                    <a:pt x="15" y="213"/>
                  </a:cubicBezTo>
                  <a:cubicBezTo>
                    <a:pt x="0" y="175"/>
                    <a:pt x="20" y="133"/>
                    <a:pt x="57" y="119"/>
                  </a:cubicBezTo>
                  <a:cubicBezTo>
                    <a:pt x="302" y="14"/>
                    <a:pt x="302" y="14"/>
                    <a:pt x="302" y="14"/>
                  </a:cubicBezTo>
                  <a:cubicBezTo>
                    <a:pt x="339" y="0"/>
                    <a:pt x="381" y="19"/>
                    <a:pt x="395" y="56"/>
                  </a:cubicBez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190"/>
            <p:cNvSpPr/>
            <p:nvPr>
              <p:custDataLst>
                <p:tags r:id="rId7"/>
              </p:custDataLst>
            </p:nvPr>
          </p:nvSpPr>
          <p:spPr bwMode="auto">
            <a:xfrm>
              <a:off x="2950227" y="4662498"/>
              <a:ext cx="134592" cy="188302"/>
            </a:xfrm>
            <a:custGeom>
              <a:avLst/>
              <a:gdLst>
                <a:gd name="T0" fmla="*/ 12 w 90"/>
                <a:gd name="T1" fmla="*/ 78 h 126"/>
                <a:gd name="T2" fmla="*/ 47 w 90"/>
                <a:gd name="T3" fmla="*/ 0 h 126"/>
                <a:gd name="T4" fmla="*/ 90 w 90"/>
                <a:gd name="T5" fmla="*/ 114 h 126"/>
                <a:gd name="T6" fmla="*/ 12 w 90"/>
                <a:gd name="T7" fmla="*/ 7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6">
                  <a:moveTo>
                    <a:pt x="12" y="78"/>
                  </a:moveTo>
                  <a:cubicBezTo>
                    <a:pt x="0" y="47"/>
                    <a:pt x="16" y="12"/>
                    <a:pt x="47" y="0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58" y="126"/>
                    <a:pt x="23" y="110"/>
                    <a:pt x="12" y="78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191"/>
            <p:cNvSpPr/>
            <p:nvPr>
              <p:custDataLst>
                <p:tags r:id="rId8"/>
              </p:custDataLst>
            </p:nvPr>
          </p:nvSpPr>
          <p:spPr bwMode="auto">
            <a:xfrm>
              <a:off x="2932534" y="4698515"/>
              <a:ext cx="611665" cy="405039"/>
            </a:xfrm>
            <a:custGeom>
              <a:avLst/>
              <a:gdLst>
                <a:gd name="T0" fmla="*/ 395 w 409"/>
                <a:gd name="T1" fmla="*/ 57 h 271"/>
                <a:gd name="T2" fmla="*/ 352 w 409"/>
                <a:gd name="T3" fmla="*/ 151 h 271"/>
                <a:gd name="T4" fmla="*/ 108 w 409"/>
                <a:gd name="T5" fmla="*/ 256 h 271"/>
                <a:gd name="T6" fmla="*/ 14 w 409"/>
                <a:gd name="T7" fmla="*/ 214 h 271"/>
                <a:gd name="T8" fmla="*/ 14 w 409"/>
                <a:gd name="T9" fmla="*/ 214 h 271"/>
                <a:gd name="T10" fmla="*/ 57 w 409"/>
                <a:gd name="T11" fmla="*/ 120 h 271"/>
                <a:gd name="T12" fmla="*/ 301 w 409"/>
                <a:gd name="T13" fmla="*/ 15 h 271"/>
                <a:gd name="T14" fmla="*/ 395 w 409"/>
                <a:gd name="T15" fmla="*/ 5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71">
                  <a:moveTo>
                    <a:pt x="395" y="57"/>
                  </a:moveTo>
                  <a:cubicBezTo>
                    <a:pt x="409" y="95"/>
                    <a:pt x="390" y="137"/>
                    <a:pt x="352" y="151"/>
                  </a:cubicBezTo>
                  <a:cubicBezTo>
                    <a:pt x="108" y="256"/>
                    <a:pt x="108" y="256"/>
                    <a:pt x="108" y="256"/>
                  </a:cubicBezTo>
                  <a:cubicBezTo>
                    <a:pt x="70" y="271"/>
                    <a:pt x="28" y="251"/>
                    <a:pt x="14" y="214"/>
                  </a:cubicBezTo>
                  <a:cubicBezTo>
                    <a:pt x="14" y="214"/>
                    <a:pt x="14" y="214"/>
                    <a:pt x="14" y="214"/>
                  </a:cubicBezTo>
                  <a:cubicBezTo>
                    <a:pt x="0" y="176"/>
                    <a:pt x="19" y="134"/>
                    <a:pt x="57" y="120"/>
                  </a:cubicBezTo>
                  <a:cubicBezTo>
                    <a:pt x="301" y="15"/>
                    <a:pt x="301" y="15"/>
                    <a:pt x="301" y="15"/>
                  </a:cubicBezTo>
                  <a:cubicBezTo>
                    <a:pt x="339" y="0"/>
                    <a:pt x="381" y="20"/>
                    <a:pt x="395" y="57"/>
                  </a:cubicBez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192"/>
            <p:cNvSpPr/>
            <p:nvPr>
              <p:custDataLst>
                <p:tags r:id="rId9"/>
              </p:custDataLst>
            </p:nvPr>
          </p:nvSpPr>
          <p:spPr bwMode="auto">
            <a:xfrm>
              <a:off x="2963496" y="4886817"/>
              <a:ext cx="134592" cy="188302"/>
            </a:xfrm>
            <a:custGeom>
              <a:avLst/>
              <a:gdLst>
                <a:gd name="T0" fmla="*/ 12 w 90"/>
                <a:gd name="T1" fmla="*/ 79 h 126"/>
                <a:gd name="T2" fmla="*/ 48 w 90"/>
                <a:gd name="T3" fmla="*/ 0 h 126"/>
                <a:gd name="T4" fmla="*/ 90 w 90"/>
                <a:gd name="T5" fmla="*/ 114 h 126"/>
                <a:gd name="T6" fmla="*/ 12 w 90"/>
                <a:gd name="T7" fmla="*/ 7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6">
                  <a:moveTo>
                    <a:pt x="12" y="79"/>
                  </a:moveTo>
                  <a:cubicBezTo>
                    <a:pt x="0" y="47"/>
                    <a:pt x="16" y="12"/>
                    <a:pt x="48" y="0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59" y="126"/>
                    <a:pt x="24" y="110"/>
                    <a:pt x="12" y="79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93"/>
            <p:cNvSpPr/>
            <p:nvPr>
              <p:custDataLst>
                <p:tags r:id="rId10"/>
              </p:custDataLst>
            </p:nvPr>
          </p:nvSpPr>
          <p:spPr bwMode="auto">
            <a:xfrm>
              <a:off x="2435239" y="4711785"/>
              <a:ext cx="805023" cy="1155719"/>
            </a:xfrm>
            <a:custGeom>
              <a:avLst/>
              <a:gdLst>
                <a:gd name="T0" fmla="*/ 485 w 538"/>
                <a:gd name="T1" fmla="*/ 66 h 773"/>
                <a:gd name="T2" fmla="*/ 357 w 538"/>
                <a:gd name="T3" fmla="*/ 9 h 773"/>
                <a:gd name="T4" fmla="*/ 275 w 538"/>
                <a:gd name="T5" fmla="*/ 5 h 773"/>
                <a:gd name="T6" fmla="*/ 140 w 538"/>
                <a:gd name="T7" fmla="*/ 5 h 773"/>
                <a:gd name="T8" fmla="*/ 85 w 538"/>
                <a:gd name="T9" fmla="*/ 5 h 773"/>
                <a:gd name="T10" fmla="*/ 0 w 538"/>
                <a:gd name="T11" fmla="*/ 80 h 773"/>
                <a:gd name="T12" fmla="*/ 0 w 538"/>
                <a:gd name="T13" fmla="*/ 136 h 773"/>
                <a:gd name="T14" fmla="*/ 0 w 538"/>
                <a:gd name="T15" fmla="*/ 540 h 773"/>
                <a:gd name="T16" fmla="*/ 124 w 538"/>
                <a:gd name="T17" fmla="*/ 675 h 773"/>
                <a:gd name="T18" fmla="*/ 124 w 538"/>
                <a:gd name="T19" fmla="*/ 773 h 773"/>
                <a:gd name="T20" fmla="*/ 344 w 538"/>
                <a:gd name="T21" fmla="*/ 773 h 773"/>
                <a:gd name="T22" fmla="*/ 344 w 538"/>
                <a:gd name="T23" fmla="*/ 596 h 773"/>
                <a:gd name="T24" fmla="*/ 344 w 538"/>
                <a:gd name="T25" fmla="*/ 552 h 773"/>
                <a:gd name="T26" fmla="*/ 188 w 538"/>
                <a:gd name="T27" fmla="*/ 148 h 773"/>
                <a:gd name="T28" fmla="*/ 315 w 538"/>
                <a:gd name="T29" fmla="*/ 151 h 773"/>
                <a:gd name="T30" fmla="*/ 424 w 538"/>
                <a:gd name="T31" fmla="*/ 198 h 773"/>
                <a:gd name="T32" fmla="*/ 521 w 538"/>
                <a:gd name="T33" fmla="*/ 162 h 773"/>
                <a:gd name="T34" fmla="*/ 485 w 538"/>
                <a:gd name="T35" fmla="*/ 66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8" h="773">
                  <a:moveTo>
                    <a:pt x="485" y="66"/>
                  </a:moveTo>
                  <a:cubicBezTo>
                    <a:pt x="357" y="9"/>
                    <a:pt x="357" y="9"/>
                    <a:pt x="357" y="9"/>
                  </a:cubicBezTo>
                  <a:cubicBezTo>
                    <a:pt x="338" y="0"/>
                    <a:pt x="284" y="5"/>
                    <a:pt x="275" y="5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41" y="5"/>
                    <a:pt x="0" y="35"/>
                    <a:pt x="0" y="8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610"/>
                    <a:pt x="56" y="669"/>
                    <a:pt x="124" y="675"/>
                  </a:cubicBezTo>
                  <a:cubicBezTo>
                    <a:pt x="124" y="773"/>
                    <a:pt x="124" y="773"/>
                    <a:pt x="124" y="773"/>
                  </a:cubicBezTo>
                  <a:cubicBezTo>
                    <a:pt x="344" y="773"/>
                    <a:pt x="344" y="773"/>
                    <a:pt x="344" y="773"/>
                  </a:cubicBezTo>
                  <a:cubicBezTo>
                    <a:pt x="344" y="596"/>
                    <a:pt x="344" y="596"/>
                    <a:pt x="344" y="596"/>
                  </a:cubicBezTo>
                  <a:cubicBezTo>
                    <a:pt x="344" y="552"/>
                    <a:pt x="344" y="552"/>
                    <a:pt x="344" y="552"/>
                  </a:cubicBezTo>
                  <a:cubicBezTo>
                    <a:pt x="344" y="303"/>
                    <a:pt x="188" y="148"/>
                    <a:pt x="188" y="148"/>
                  </a:cubicBezTo>
                  <a:cubicBezTo>
                    <a:pt x="188" y="148"/>
                    <a:pt x="283" y="147"/>
                    <a:pt x="315" y="151"/>
                  </a:cubicBezTo>
                  <a:cubicBezTo>
                    <a:pt x="349" y="155"/>
                    <a:pt x="424" y="198"/>
                    <a:pt x="424" y="198"/>
                  </a:cubicBezTo>
                  <a:cubicBezTo>
                    <a:pt x="461" y="215"/>
                    <a:pt x="504" y="199"/>
                    <a:pt x="521" y="162"/>
                  </a:cubicBezTo>
                  <a:cubicBezTo>
                    <a:pt x="538" y="126"/>
                    <a:pt x="522" y="83"/>
                    <a:pt x="485" y="66"/>
                  </a:cubicBezTo>
                  <a:close/>
                </a:path>
              </a:pathLst>
            </a:custGeom>
            <a:solidFill>
              <a:srgbClr val="FCC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94"/>
            <p:cNvSpPr/>
            <p:nvPr>
              <p:custDataLst>
                <p:tags r:id="rId11"/>
              </p:custDataLst>
            </p:nvPr>
          </p:nvSpPr>
          <p:spPr bwMode="auto">
            <a:xfrm>
              <a:off x="3075972" y="4824261"/>
              <a:ext cx="137751" cy="181983"/>
            </a:xfrm>
            <a:custGeom>
              <a:avLst/>
              <a:gdLst>
                <a:gd name="T0" fmla="*/ 78 w 92"/>
                <a:gd name="T1" fmla="*/ 79 h 122"/>
                <a:gd name="T2" fmla="*/ 0 w 92"/>
                <a:gd name="T3" fmla="*/ 108 h 122"/>
                <a:gd name="T4" fmla="*/ 49 w 92"/>
                <a:gd name="T5" fmla="*/ 0 h 122"/>
                <a:gd name="T6" fmla="*/ 78 w 92"/>
                <a:gd name="T7" fmla="*/ 7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22">
                  <a:moveTo>
                    <a:pt x="78" y="79"/>
                  </a:moveTo>
                  <a:cubicBezTo>
                    <a:pt x="65" y="109"/>
                    <a:pt x="30" y="122"/>
                    <a:pt x="0" y="108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9" y="14"/>
                    <a:pt x="92" y="49"/>
                    <a:pt x="78" y="79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9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72991" y="5849179"/>
              <a:ext cx="724141" cy="2514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9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950227" y="5849179"/>
              <a:ext cx="346905" cy="25149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97"/>
            <p:cNvSpPr/>
            <p:nvPr>
              <p:custDataLst>
                <p:tags r:id="rId14"/>
              </p:custDataLst>
            </p:nvPr>
          </p:nvSpPr>
          <p:spPr bwMode="auto">
            <a:xfrm>
              <a:off x="2939484" y="4930418"/>
              <a:ext cx="612298" cy="403143"/>
            </a:xfrm>
            <a:custGeom>
              <a:avLst/>
              <a:gdLst>
                <a:gd name="T0" fmla="*/ 395 w 409"/>
                <a:gd name="T1" fmla="*/ 57 h 270"/>
                <a:gd name="T2" fmla="*/ 352 w 409"/>
                <a:gd name="T3" fmla="*/ 151 h 270"/>
                <a:gd name="T4" fmla="*/ 107 w 409"/>
                <a:gd name="T5" fmla="*/ 256 h 270"/>
                <a:gd name="T6" fmla="*/ 14 w 409"/>
                <a:gd name="T7" fmla="*/ 214 h 270"/>
                <a:gd name="T8" fmla="*/ 14 w 409"/>
                <a:gd name="T9" fmla="*/ 214 h 270"/>
                <a:gd name="T10" fmla="*/ 56 w 409"/>
                <a:gd name="T11" fmla="*/ 120 h 270"/>
                <a:gd name="T12" fmla="*/ 301 w 409"/>
                <a:gd name="T13" fmla="*/ 14 h 270"/>
                <a:gd name="T14" fmla="*/ 395 w 409"/>
                <a:gd name="T15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70">
                  <a:moveTo>
                    <a:pt x="395" y="57"/>
                  </a:moveTo>
                  <a:cubicBezTo>
                    <a:pt x="409" y="95"/>
                    <a:pt x="389" y="137"/>
                    <a:pt x="352" y="151"/>
                  </a:cubicBezTo>
                  <a:cubicBezTo>
                    <a:pt x="107" y="256"/>
                    <a:pt x="107" y="256"/>
                    <a:pt x="107" y="256"/>
                  </a:cubicBezTo>
                  <a:cubicBezTo>
                    <a:pt x="70" y="270"/>
                    <a:pt x="28" y="251"/>
                    <a:pt x="14" y="214"/>
                  </a:cubicBezTo>
                  <a:cubicBezTo>
                    <a:pt x="14" y="214"/>
                    <a:pt x="14" y="214"/>
                    <a:pt x="14" y="214"/>
                  </a:cubicBezTo>
                  <a:cubicBezTo>
                    <a:pt x="0" y="176"/>
                    <a:pt x="19" y="134"/>
                    <a:pt x="56" y="120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39" y="0"/>
                    <a:pt x="380" y="19"/>
                    <a:pt x="395" y="57"/>
                  </a:cubicBez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98"/>
            <p:cNvSpPr/>
            <p:nvPr>
              <p:custDataLst>
                <p:tags r:id="rId15"/>
              </p:custDataLst>
            </p:nvPr>
          </p:nvSpPr>
          <p:spPr bwMode="auto">
            <a:xfrm>
              <a:off x="2965392" y="5125670"/>
              <a:ext cx="130168" cy="181351"/>
            </a:xfrm>
            <a:custGeom>
              <a:avLst/>
              <a:gdLst>
                <a:gd name="T0" fmla="*/ 12 w 87"/>
                <a:gd name="T1" fmla="*/ 76 h 121"/>
                <a:gd name="T2" fmla="*/ 46 w 87"/>
                <a:gd name="T3" fmla="*/ 0 h 121"/>
                <a:gd name="T4" fmla="*/ 87 w 87"/>
                <a:gd name="T5" fmla="*/ 110 h 121"/>
                <a:gd name="T6" fmla="*/ 12 w 87"/>
                <a:gd name="T7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21">
                  <a:moveTo>
                    <a:pt x="12" y="76"/>
                  </a:moveTo>
                  <a:cubicBezTo>
                    <a:pt x="0" y="45"/>
                    <a:pt x="16" y="11"/>
                    <a:pt x="46" y="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57" y="121"/>
                    <a:pt x="23" y="106"/>
                    <a:pt x="12" y="76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99"/>
            <p:cNvSpPr/>
            <p:nvPr>
              <p:custDataLst>
                <p:tags r:id="rId16"/>
              </p:custDataLst>
            </p:nvPr>
          </p:nvSpPr>
          <p:spPr bwMode="auto">
            <a:xfrm>
              <a:off x="2932534" y="5169270"/>
              <a:ext cx="611665" cy="403775"/>
            </a:xfrm>
            <a:custGeom>
              <a:avLst/>
              <a:gdLst>
                <a:gd name="T0" fmla="*/ 395 w 409"/>
                <a:gd name="T1" fmla="*/ 57 h 270"/>
                <a:gd name="T2" fmla="*/ 352 w 409"/>
                <a:gd name="T3" fmla="*/ 150 h 270"/>
                <a:gd name="T4" fmla="*/ 108 w 409"/>
                <a:gd name="T5" fmla="*/ 256 h 270"/>
                <a:gd name="T6" fmla="*/ 14 w 409"/>
                <a:gd name="T7" fmla="*/ 213 h 270"/>
                <a:gd name="T8" fmla="*/ 14 w 409"/>
                <a:gd name="T9" fmla="*/ 213 h 270"/>
                <a:gd name="T10" fmla="*/ 57 w 409"/>
                <a:gd name="T11" fmla="*/ 120 h 270"/>
                <a:gd name="T12" fmla="*/ 301 w 409"/>
                <a:gd name="T13" fmla="*/ 14 h 270"/>
                <a:gd name="T14" fmla="*/ 395 w 409"/>
                <a:gd name="T15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70">
                  <a:moveTo>
                    <a:pt x="395" y="57"/>
                  </a:moveTo>
                  <a:cubicBezTo>
                    <a:pt x="409" y="94"/>
                    <a:pt x="390" y="136"/>
                    <a:pt x="352" y="150"/>
                  </a:cubicBezTo>
                  <a:cubicBezTo>
                    <a:pt x="108" y="256"/>
                    <a:pt x="108" y="256"/>
                    <a:pt x="108" y="256"/>
                  </a:cubicBezTo>
                  <a:cubicBezTo>
                    <a:pt x="70" y="270"/>
                    <a:pt x="28" y="251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0" y="176"/>
                    <a:pt x="19" y="134"/>
                    <a:pt x="57" y="120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39" y="0"/>
                    <a:pt x="381" y="19"/>
                    <a:pt x="395" y="57"/>
                  </a:cubicBez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200"/>
            <p:cNvSpPr/>
            <p:nvPr>
              <p:custDataLst>
                <p:tags r:id="rId17"/>
              </p:custDataLst>
            </p:nvPr>
          </p:nvSpPr>
          <p:spPr bwMode="auto">
            <a:xfrm>
              <a:off x="2965392" y="5365155"/>
              <a:ext cx="130168" cy="180719"/>
            </a:xfrm>
            <a:custGeom>
              <a:avLst/>
              <a:gdLst>
                <a:gd name="T0" fmla="*/ 12 w 87"/>
                <a:gd name="T1" fmla="*/ 75 h 121"/>
                <a:gd name="T2" fmla="*/ 46 w 87"/>
                <a:gd name="T3" fmla="*/ 0 h 121"/>
                <a:gd name="T4" fmla="*/ 87 w 87"/>
                <a:gd name="T5" fmla="*/ 110 h 121"/>
                <a:gd name="T6" fmla="*/ 12 w 87"/>
                <a:gd name="T7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21">
                  <a:moveTo>
                    <a:pt x="12" y="75"/>
                  </a:moveTo>
                  <a:cubicBezTo>
                    <a:pt x="0" y="45"/>
                    <a:pt x="16" y="11"/>
                    <a:pt x="46" y="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57" y="121"/>
                    <a:pt x="23" y="106"/>
                    <a:pt x="12" y="75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20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31607" y="2416958"/>
              <a:ext cx="1865106" cy="1862911"/>
            </a:xfrm>
            <a:custGeom>
              <a:avLst/>
              <a:gdLst>
                <a:gd name="T0" fmla="*/ 538 w 1076"/>
                <a:gd name="T1" fmla="*/ 1076 h 1076"/>
                <a:gd name="T2" fmla="*/ 0 w 1076"/>
                <a:gd name="T3" fmla="*/ 538 h 1076"/>
                <a:gd name="T4" fmla="*/ 538 w 1076"/>
                <a:gd name="T5" fmla="*/ 0 h 1076"/>
                <a:gd name="T6" fmla="*/ 1076 w 1076"/>
                <a:gd name="T7" fmla="*/ 538 h 1076"/>
                <a:gd name="T8" fmla="*/ 538 w 1076"/>
                <a:gd name="T9" fmla="*/ 1076 h 1076"/>
                <a:gd name="T10" fmla="*/ 538 w 1076"/>
                <a:gd name="T11" fmla="*/ 80 h 1076"/>
                <a:gd name="T12" fmla="*/ 80 w 1076"/>
                <a:gd name="T13" fmla="*/ 538 h 1076"/>
                <a:gd name="T14" fmla="*/ 538 w 1076"/>
                <a:gd name="T15" fmla="*/ 996 h 1076"/>
                <a:gd name="T16" fmla="*/ 996 w 1076"/>
                <a:gd name="T17" fmla="*/ 538 h 1076"/>
                <a:gd name="T18" fmla="*/ 538 w 1076"/>
                <a:gd name="T19" fmla="*/ 8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6" h="1076">
                  <a:moveTo>
                    <a:pt x="538" y="1076"/>
                  </a:moveTo>
                  <a:cubicBezTo>
                    <a:pt x="241" y="1076"/>
                    <a:pt x="0" y="835"/>
                    <a:pt x="0" y="538"/>
                  </a:cubicBezTo>
                  <a:cubicBezTo>
                    <a:pt x="0" y="242"/>
                    <a:pt x="241" y="0"/>
                    <a:pt x="538" y="0"/>
                  </a:cubicBezTo>
                  <a:cubicBezTo>
                    <a:pt x="835" y="0"/>
                    <a:pt x="1076" y="242"/>
                    <a:pt x="1076" y="538"/>
                  </a:cubicBezTo>
                  <a:cubicBezTo>
                    <a:pt x="1076" y="835"/>
                    <a:pt x="835" y="1076"/>
                    <a:pt x="538" y="1076"/>
                  </a:cubicBezTo>
                  <a:close/>
                  <a:moveTo>
                    <a:pt x="538" y="80"/>
                  </a:moveTo>
                  <a:cubicBezTo>
                    <a:pt x="286" y="80"/>
                    <a:pt x="80" y="286"/>
                    <a:pt x="80" y="538"/>
                  </a:cubicBezTo>
                  <a:cubicBezTo>
                    <a:pt x="80" y="791"/>
                    <a:pt x="286" y="996"/>
                    <a:pt x="538" y="996"/>
                  </a:cubicBezTo>
                  <a:cubicBezTo>
                    <a:pt x="791" y="996"/>
                    <a:pt x="996" y="791"/>
                    <a:pt x="996" y="538"/>
                  </a:cubicBezTo>
                  <a:cubicBezTo>
                    <a:pt x="996" y="286"/>
                    <a:pt x="791" y="80"/>
                    <a:pt x="538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9"/>
              </p:custDataLst>
            </p:nvPr>
          </p:nvSpPr>
          <p:spPr>
            <a:xfrm>
              <a:off x="2165748" y="3196930"/>
              <a:ext cx="1568958" cy="372627"/>
            </a:xfrm>
            <a:prstGeom prst="rect">
              <a:avLst/>
            </a:prstGeom>
          </p:spPr>
          <p:txBody>
            <a:bodyPr wrap="square" anchor="ctr">
              <a:normAutofit/>
            </a:bodyPr>
            <a:lstStyle/>
            <a:p>
              <a:pPr algn="ctr"/>
              <a:r>
                <a:rPr lang="en-US" altLang="zh-CN" sz="2800" smtClean="0">
                  <a:latin typeface="+mj-lt"/>
                  <a:ea typeface="+mj-ea"/>
                  <a:cs typeface="+mj-cs"/>
                </a:rPr>
                <a:t>CONTENT</a:t>
              </a:r>
              <a:endParaRPr lang="en-US" altLang="zh-CN" sz="2800" smtClean="0"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20"/>
            </p:custDataLst>
          </p:nvPr>
        </p:nvGrpSpPr>
        <p:grpSpPr>
          <a:xfrm>
            <a:off x="4737100" y="1826633"/>
            <a:ext cx="5232933" cy="477630"/>
            <a:chOff x="6113010" y="2151838"/>
            <a:chExt cx="5232933" cy="477630"/>
          </a:xfrm>
        </p:grpSpPr>
        <p:cxnSp>
          <p:nvCxnSpPr>
            <p:cNvPr id="22" name="直接连接符 21"/>
            <p:cNvCxnSpPr/>
            <p:nvPr>
              <p:custDataLst>
                <p:tags r:id="rId21"/>
              </p:custDataLst>
            </p:nvPr>
          </p:nvCxnSpPr>
          <p:spPr>
            <a:xfrm>
              <a:off x="7664078" y="2151838"/>
              <a:ext cx="0" cy="4752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16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113010" y="2167654"/>
              <a:ext cx="14688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</a:rPr>
                <a:t>PART 01</a:t>
              </a:r>
              <a:endParaRPr lang="en-US" altLang="zh-CN" sz="2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矩形 2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794706" y="2167505"/>
              <a:ext cx="35512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大作业情况</a:t>
              </a: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&amp;</a:t>
              </a:r>
              <a:r>
                <a:rPr lang="zh-CN" altLang="en-US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分工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24"/>
            </p:custDataLst>
          </p:nvPr>
        </p:nvGrpSpPr>
        <p:grpSpPr>
          <a:xfrm>
            <a:off x="4737100" y="3247760"/>
            <a:ext cx="5232933" cy="477630"/>
            <a:chOff x="6113010" y="2151838"/>
            <a:chExt cx="5232933" cy="477630"/>
          </a:xfrm>
        </p:grpSpPr>
        <p:cxnSp>
          <p:nvCxnSpPr>
            <p:cNvPr id="26" name="直接连接符 25"/>
            <p:cNvCxnSpPr/>
            <p:nvPr>
              <p:custDataLst>
                <p:tags r:id="rId25"/>
              </p:custDataLst>
            </p:nvPr>
          </p:nvCxnSpPr>
          <p:spPr>
            <a:xfrm>
              <a:off x="7664078" y="2151838"/>
              <a:ext cx="0" cy="4752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16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13010" y="2167654"/>
              <a:ext cx="14688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</a:rPr>
                <a:t>PART 02</a:t>
              </a:r>
              <a:endParaRPr lang="en-US" altLang="zh-CN" sz="2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矩形 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794706" y="2167505"/>
              <a:ext cx="35512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Bug &amp; Debug</a:t>
              </a:r>
              <a:endParaRPr lang="en-US" altLang="zh-CN" sz="2400" dirty="0">
                <a:solidFill>
                  <a:schemeClr val="bg1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28"/>
            </p:custDataLst>
          </p:nvPr>
        </p:nvGrpSpPr>
        <p:grpSpPr>
          <a:xfrm>
            <a:off x="4737100" y="4668887"/>
            <a:ext cx="5232933" cy="514311"/>
            <a:chOff x="6113010" y="2151838"/>
            <a:chExt cx="5232933" cy="514311"/>
          </a:xfrm>
        </p:grpSpPr>
        <p:cxnSp>
          <p:nvCxnSpPr>
            <p:cNvPr id="30" name="直接连接符 29"/>
            <p:cNvCxnSpPr/>
            <p:nvPr>
              <p:custDataLst>
                <p:tags r:id="rId29"/>
              </p:custDataLst>
            </p:nvPr>
          </p:nvCxnSpPr>
          <p:spPr>
            <a:xfrm>
              <a:off x="7664078" y="2151838"/>
              <a:ext cx="0" cy="4752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16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113010" y="2167654"/>
              <a:ext cx="14688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</a:rPr>
                <a:t>PART 03</a:t>
              </a:r>
              <a:endParaRPr lang="en-US" altLang="zh-CN" sz="2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矩形 2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7794706" y="2167505"/>
              <a:ext cx="35512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收获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33" name="文本框 16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113010" y="2204484"/>
              <a:ext cx="14688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3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8180" y="422208"/>
            <a:ext cx="4681654" cy="142816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大作业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基本页面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e98b73db59dad5c2bc06b4af429054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0" y="1491615"/>
            <a:ext cx="2173605" cy="3864610"/>
          </a:xfrm>
          <a:prstGeom prst="rect">
            <a:avLst/>
          </a:prstGeom>
        </p:spPr>
      </p:pic>
      <p:pic>
        <p:nvPicPr>
          <p:cNvPr id="8" name="图片 7" descr="a9dd517b33898c35da92e88315ddf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" y="1491615"/>
            <a:ext cx="2179320" cy="3874770"/>
          </a:xfrm>
          <a:prstGeom prst="rect">
            <a:avLst/>
          </a:prstGeom>
        </p:spPr>
      </p:pic>
      <p:pic>
        <p:nvPicPr>
          <p:cNvPr id="9" name="图片 8" descr="1ad4aa86325a2c09f4fede7701290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160" y="1481455"/>
            <a:ext cx="2179320" cy="38747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3530" y="5639435"/>
            <a:ext cx="3662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主页参考</a:t>
            </a:r>
            <a:r>
              <a:rPr lang="en-US" altLang="zh-CN">
                <a:solidFill>
                  <a:schemeClr val="bg1"/>
                </a:solidFill>
              </a:rPr>
              <a:t>Chapter1d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UI</a:t>
            </a:r>
            <a:r>
              <a:rPr lang="zh-CN" altLang="en-US">
                <a:solidFill>
                  <a:schemeClr val="bg1"/>
                </a:solidFill>
              </a:rPr>
              <a:t>设计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swipelayout &amp; recyclerview &amp;Glide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21445" y="5639435"/>
            <a:ext cx="2951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拍摄录制预览上传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take video</a:t>
            </a:r>
            <a:r>
              <a:rPr lang="zh-CN" altLang="en-US">
                <a:solidFill>
                  <a:schemeClr val="bg1"/>
                </a:solidFill>
              </a:rPr>
              <a:t>使用相机录像</a:t>
            </a:r>
            <a:r>
              <a:rPr lang="zh-CN">
                <a:solidFill>
                  <a:schemeClr val="bg1"/>
                </a:solidFill>
              </a:rPr>
              <a:t>后可立即保存预览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86300" y="5639435"/>
            <a:ext cx="340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参考</a:t>
            </a:r>
            <a:r>
              <a:rPr lang="en-US" altLang="zh-CN">
                <a:solidFill>
                  <a:schemeClr val="bg1"/>
                </a:solidFill>
              </a:rPr>
              <a:t>Chapter6</a:t>
            </a:r>
            <a:r>
              <a:rPr lang="zh-CN" altLang="en-US">
                <a:solidFill>
                  <a:schemeClr val="bg1"/>
                </a:solidFill>
              </a:rPr>
              <a:t>多媒体基础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点击主页任一视频即可播放，单击可暂停继续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515849" y="1409700"/>
            <a:ext cx="2618864" cy="5172436"/>
            <a:chOff x="2031607" y="2416958"/>
            <a:chExt cx="1865106" cy="3683712"/>
          </a:xfrm>
        </p:grpSpPr>
        <p:sp>
          <p:nvSpPr>
            <p:cNvPr id="3" name="Oval 18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082157" y="2485090"/>
              <a:ext cx="1747989" cy="1743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Rectangle 18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824481" y="4282734"/>
              <a:ext cx="221792" cy="2274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87"/>
            <p:cNvSpPr/>
            <p:nvPr>
              <p:custDataLst>
                <p:tags r:id="rId4"/>
              </p:custDataLst>
            </p:nvPr>
          </p:nvSpPr>
          <p:spPr bwMode="auto">
            <a:xfrm>
              <a:off x="2932534" y="5348726"/>
              <a:ext cx="573121" cy="518778"/>
            </a:xfrm>
            <a:custGeom>
              <a:avLst/>
              <a:gdLst>
                <a:gd name="T0" fmla="*/ 383 w 383"/>
                <a:gd name="T1" fmla="*/ 0 h 347"/>
                <a:gd name="T2" fmla="*/ 200 w 383"/>
                <a:gd name="T3" fmla="*/ 198 h 347"/>
                <a:gd name="T4" fmla="*/ 200 w 383"/>
                <a:gd name="T5" fmla="*/ 347 h 347"/>
                <a:gd name="T6" fmla="*/ 0 w 383"/>
                <a:gd name="T7" fmla="*/ 347 h 347"/>
                <a:gd name="T8" fmla="*/ 0 w 383"/>
                <a:gd name="T9" fmla="*/ 90 h 347"/>
                <a:gd name="T10" fmla="*/ 383 w 383"/>
                <a:gd name="T1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347">
                  <a:moveTo>
                    <a:pt x="383" y="0"/>
                  </a:moveTo>
                  <a:cubicBezTo>
                    <a:pt x="383" y="0"/>
                    <a:pt x="352" y="89"/>
                    <a:pt x="200" y="198"/>
                  </a:cubicBezTo>
                  <a:cubicBezTo>
                    <a:pt x="200" y="347"/>
                    <a:pt x="200" y="347"/>
                    <a:pt x="200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18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710742" y="4480515"/>
              <a:ext cx="454958" cy="9743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189"/>
            <p:cNvSpPr/>
            <p:nvPr>
              <p:custDataLst>
                <p:tags r:id="rId6"/>
              </p:custDataLst>
            </p:nvPr>
          </p:nvSpPr>
          <p:spPr bwMode="auto">
            <a:xfrm>
              <a:off x="2917368" y="4468509"/>
              <a:ext cx="612298" cy="403143"/>
            </a:xfrm>
            <a:custGeom>
              <a:avLst/>
              <a:gdLst>
                <a:gd name="T0" fmla="*/ 395 w 409"/>
                <a:gd name="T1" fmla="*/ 56 h 270"/>
                <a:gd name="T2" fmla="*/ 353 w 409"/>
                <a:gd name="T3" fmla="*/ 150 h 270"/>
                <a:gd name="T4" fmla="*/ 108 w 409"/>
                <a:gd name="T5" fmla="*/ 256 h 270"/>
                <a:gd name="T6" fmla="*/ 15 w 409"/>
                <a:gd name="T7" fmla="*/ 213 h 270"/>
                <a:gd name="T8" fmla="*/ 15 w 409"/>
                <a:gd name="T9" fmla="*/ 213 h 270"/>
                <a:gd name="T10" fmla="*/ 57 w 409"/>
                <a:gd name="T11" fmla="*/ 119 h 270"/>
                <a:gd name="T12" fmla="*/ 302 w 409"/>
                <a:gd name="T13" fmla="*/ 14 h 270"/>
                <a:gd name="T14" fmla="*/ 395 w 409"/>
                <a:gd name="T15" fmla="*/ 5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70">
                  <a:moveTo>
                    <a:pt x="395" y="56"/>
                  </a:moveTo>
                  <a:cubicBezTo>
                    <a:pt x="409" y="94"/>
                    <a:pt x="390" y="136"/>
                    <a:pt x="353" y="150"/>
                  </a:cubicBezTo>
                  <a:cubicBezTo>
                    <a:pt x="108" y="256"/>
                    <a:pt x="108" y="256"/>
                    <a:pt x="108" y="256"/>
                  </a:cubicBezTo>
                  <a:cubicBezTo>
                    <a:pt x="71" y="270"/>
                    <a:pt x="29" y="250"/>
                    <a:pt x="15" y="213"/>
                  </a:cubicBezTo>
                  <a:cubicBezTo>
                    <a:pt x="15" y="213"/>
                    <a:pt x="15" y="213"/>
                    <a:pt x="15" y="213"/>
                  </a:cubicBezTo>
                  <a:cubicBezTo>
                    <a:pt x="0" y="175"/>
                    <a:pt x="20" y="133"/>
                    <a:pt x="57" y="119"/>
                  </a:cubicBezTo>
                  <a:cubicBezTo>
                    <a:pt x="302" y="14"/>
                    <a:pt x="302" y="14"/>
                    <a:pt x="302" y="14"/>
                  </a:cubicBezTo>
                  <a:cubicBezTo>
                    <a:pt x="339" y="0"/>
                    <a:pt x="381" y="19"/>
                    <a:pt x="395" y="56"/>
                  </a:cubicBez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190"/>
            <p:cNvSpPr/>
            <p:nvPr>
              <p:custDataLst>
                <p:tags r:id="rId7"/>
              </p:custDataLst>
            </p:nvPr>
          </p:nvSpPr>
          <p:spPr bwMode="auto">
            <a:xfrm>
              <a:off x="2950227" y="4662498"/>
              <a:ext cx="134592" cy="188302"/>
            </a:xfrm>
            <a:custGeom>
              <a:avLst/>
              <a:gdLst>
                <a:gd name="T0" fmla="*/ 12 w 90"/>
                <a:gd name="T1" fmla="*/ 78 h 126"/>
                <a:gd name="T2" fmla="*/ 47 w 90"/>
                <a:gd name="T3" fmla="*/ 0 h 126"/>
                <a:gd name="T4" fmla="*/ 90 w 90"/>
                <a:gd name="T5" fmla="*/ 114 h 126"/>
                <a:gd name="T6" fmla="*/ 12 w 90"/>
                <a:gd name="T7" fmla="*/ 7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6">
                  <a:moveTo>
                    <a:pt x="12" y="78"/>
                  </a:moveTo>
                  <a:cubicBezTo>
                    <a:pt x="0" y="47"/>
                    <a:pt x="16" y="12"/>
                    <a:pt x="47" y="0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58" y="126"/>
                    <a:pt x="23" y="110"/>
                    <a:pt x="12" y="78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191"/>
            <p:cNvSpPr/>
            <p:nvPr>
              <p:custDataLst>
                <p:tags r:id="rId8"/>
              </p:custDataLst>
            </p:nvPr>
          </p:nvSpPr>
          <p:spPr bwMode="auto">
            <a:xfrm>
              <a:off x="2932534" y="4698515"/>
              <a:ext cx="611665" cy="405039"/>
            </a:xfrm>
            <a:custGeom>
              <a:avLst/>
              <a:gdLst>
                <a:gd name="T0" fmla="*/ 395 w 409"/>
                <a:gd name="T1" fmla="*/ 57 h 271"/>
                <a:gd name="T2" fmla="*/ 352 w 409"/>
                <a:gd name="T3" fmla="*/ 151 h 271"/>
                <a:gd name="T4" fmla="*/ 108 w 409"/>
                <a:gd name="T5" fmla="*/ 256 h 271"/>
                <a:gd name="T6" fmla="*/ 14 w 409"/>
                <a:gd name="T7" fmla="*/ 214 h 271"/>
                <a:gd name="T8" fmla="*/ 14 w 409"/>
                <a:gd name="T9" fmla="*/ 214 h 271"/>
                <a:gd name="T10" fmla="*/ 57 w 409"/>
                <a:gd name="T11" fmla="*/ 120 h 271"/>
                <a:gd name="T12" fmla="*/ 301 w 409"/>
                <a:gd name="T13" fmla="*/ 15 h 271"/>
                <a:gd name="T14" fmla="*/ 395 w 409"/>
                <a:gd name="T15" fmla="*/ 5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71">
                  <a:moveTo>
                    <a:pt x="395" y="57"/>
                  </a:moveTo>
                  <a:cubicBezTo>
                    <a:pt x="409" y="95"/>
                    <a:pt x="390" y="137"/>
                    <a:pt x="352" y="151"/>
                  </a:cubicBezTo>
                  <a:cubicBezTo>
                    <a:pt x="108" y="256"/>
                    <a:pt x="108" y="256"/>
                    <a:pt x="108" y="256"/>
                  </a:cubicBezTo>
                  <a:cubicBezTo>
                    <a:pt x="70" y="271"/>
                    <a:pt x="28" y="251"/>
                    <a:pt x="14" y="214"/>
                  </a:cubicBezTo>
                  <a:cubicBezTo>
                    <a:pt x="14" y="214"/>
                    <a:pt x="14" y="214"/>
                    <a:pt x="14" y="214"/>
                  </a:cubicBezTo>
                  <a:cubicBezTo>
                    <a:pt x="0" y="176"/>
                    <a:pt x="19" y="134"/>
                    <a:pt x="57" y="120"/>
                  </a:cubicBezTo>
                  <a:cubicBezTo>
                    <a:pt x="301" y="15"/>
                    <a:pt x="301" y="15"/>
                    <a:pt x="301" y="15"/>
                  </a:cubicBezTo>
                  <a:cubicBezTo>
                    <a:pt x="339" y="0"/>
                    <a:pt x="381" y="20"/>
                    <a:pt x="395" y="57"/>
                  </a:cubicBez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192"/>
            <p:cNvSpPr/>
            <p:nvPr>
              <p:custDataLst>
                <p:tags r:id="rId9"/>
              </p:custDataLst>
            </p:nvPr>
          </p:nvSpPr>
          <p:spPr bwMode="auto">
            <a:xfrm>
              <a:off x="2963496" y="4886817"/>
              <a:ext cx="134592" cy="188302"/>
            </a:xfrm>
            <a:custGeom>
              <a:avLst/>
              <a:gdLst>
                <a:gd name="T0" fmla="*/ 12 w 90"/>
                <a:gd name="T1" fmla="*/ 79 h 126"/>
                <a:gd name="T2" fmla="*/ 48 w 90"/>
                <a:gd name="T3" fmla="*/ 0 h 126"/>
                <a:gd name="T4" fmla="*/ 90 w 90"/>
                <a:gd name="T5" fmla="*/ 114 h 126"/>
                <a:gd name="T6" fmla="*/ 12 w 90"/>
                <a:gd name="T7" fmla="*/ 7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6">
                  <a:moveTo>
                    <a:pt x="12" y="79"/>
                  </a:moveTo>
                  <a:cubicBezTo>
                    <a:pt x="0" y="47"/>
                    <a:pt x="16" y="12"/>
                    <a:pt x="48" y="0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59" y="126"/>
                    <a:pt x="24" y="110"/>
                    <a:pt x="12" y="79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93"/>
            <p:cNvSpPr/>
            <p:nvPr>
              <p:custDataLst>
                <p:tags r:id="rId10"/>
              </p:custDataLst>
            </p:nvPr>
          </p:nvSpPr>
          <p:spPr bwMode="auto">
            <a:xfrm>
              <a:off x="2435239" y="4711785"/>
              <a:ext cx="805023" cy="1155719"/>
            </a:xfrm>
            <a:custGeom>
              <a:avLst/>
              <a:gdLst>
                <a:gd name="T0" fmla="*/ 485 w 538"/>
                <a:gd name="T1" fmla="*/ 66 h 773"/>
                <a:gd name="T2" fmla="*/ 357 w 538"/>
                <a:gd name="T3" fmla="*/ 9 h 773"/>
                <a:gd name="T4" fmla="*/ 275 w 538"/>
                <a:gd name="T5" fmla="*/ 5 h 773"/>
                <a:gd name="T6" fmla="*/ 140 w 538"/>
                <a:gd name="T7" fmla="*/ 5 h 773"/>
                <a:gd name="T8" fmla="*/ 85 w 538"/>
                <a:gd name="T9" fmla="*/ 5 h 773"/>
                <a:gd name="T10" fmla="*/ 0 w 538"/>
                <a:gd name="T11" fmla="*/ 80 h 773"/>
                <a:gd name="T12" fmla="*/ 0 w 538"/>
                <a:gd name="T13" fmla="*/ 136 h 773"/>
                <a:gd name="T14" fmla="*/ 0 w 538"/>
                <a:gd name="T15" fmla="*/ 540 h 773"/>
                <a:gd name="T16" fmla="*/ 124 w 538"/>
                <a:gd name="T17" fmla="*/ 675 h 773"/>
                <a:gd name="T18" fmla="*/ 124 w 538"/>
                <a:gd name="T19" fmla="*/ 773 h 773"/>
                <a:gd name="T20" fmla="*/ 344 w 538"/>
                <a:gd name="T21" fmla="*/ 773 h 773"/>
                <a:gd name="T22" fmla="*/ 344 w 538"/>
                <a:gd name="T23" fmla="*/ 596 h 773"/>
                <a:gd name="T24" fmla="*/ 344 w 538"/>
                <a:gd name="T25" fmla="*/ 552 h 773"/>
                <a:gd name="T26" fmla="*/ 188 w 538"/>
                <a:gd name="T27" fmla="*/ 148 h 773"/>
                <a:gd name="T28" fmla="*/ 315 w 538"/>
                <a:gd name="T29" fmla="*/ 151 h 773"/>
                <a:gd name="T30" fmla="*/ 424 w 538"/>
                <a:gd name="T31" fmla="*/ 198 h 773"/>
                <a:gd name="T32" fmla="*/ 521 w 538"/>
                <a:gd name="T33" fmla="*/ 162 h 773"/>
                <a:gd name="T34" fmla="*/ 485 w 538"/>
                <a:gd name="T35" fmla="*/ 66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8" h="773">
                  <a:moveTo>
                    <a:pt x="485" y="66"/>
                  </a:moveTo>
                  <a:cubicBezTo>
                    <a:pt x="357" y="9"/>
                    <a:pt x="357" y="9"/>
                    <a:pt x="357" y="9"/>
                  </a:cubicBezTo>
                  <a:cubicBezTo>
                    <a:pt x="338" y="0"/>
                    <a:pt x="284" y="5"/>
                    <a:pt x="275" y="5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41" y="5"/>
                    <a:pt x="0" y="35"/>
                    <a:pt x="0" y="8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610"/>
                    <a:pt x="56" y="669"/>
                    <a:pt x="124" y="675"/>
                  </a:cubicBezTo>
                  <a:cubicBezTo>
                    <a:pt x="124" y="773"/>
                    <a:pt x="124" y="773"/>
                    <a:pt x="124" y="773"/>
                  </a:cubicBezTo>
                  <a:cubicBezTo>
                    <a:pt x="344" y="773"/>
                    <a:pt x="344" y="773"/>
                    <a:pt x="344" y="773"/>
                  </a:cubicBezTo>
                  <a:cubicBezTo>
                    <a:pt x="344" y="596"/>
                    <a:pt x="344" y="596"/>
                    <a:pt x="344" y="596"/>
                  </a:cubicBezTo>
                  <a:cubicBezTo>
                    <a:pt x="344" y="552"/>
                    <a:pt x="344" y="552"/>
                    <a:pt x="344" y="552"/>
                  </a:cubicBezTo>
                  <a:cubicBezTo>
                    <a:pt x="344" y="303"/>
                    <a:pt x="188" y="148"/>
                    <a:pt x="188" y="148"/>
                  </a:cubicBezTo>
                  <a:cubicBezTo>
                    <a:pt x="188" y="148"/>
                    <a:pt x="283" y="147"/>
                    <a:pt x="315" y="151"/>
                  </a:cubicBezTo>
                  <a:cubicBezTo>
                    <a:pt x="349" y="155"/>
                    <a:pt x="424" y="198"/>
                    <a:pt x="424" y="198"/>
                  </a:cubicBezTo>
                  <a:cubicBezTo>
                    <a:pt x="461" y="215"/>
                    <a:pt x="504" y="199"/>
                    <a:pt x="521" y="162"/>
                  </a:cubicBezTo>
                  <a:cubicBezTo>
                    <a:pt x="538" y="126"/>
                    <a:pt x="522" y="83"/>
                    <a:pt x="485" y="66"/>
                  </a:cubicBezTo>
                  <a:close/>
                </a:path>
              </a:pathLst>
            </a:custGeom>
            <a:solidFill>
              <a:srgbClr val="FCC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94"/>
            <p:cNvSpPr/>
            <p:nvPr>
              <p:custDataLst>
                <p:tags r:id="rId11"/>
              </p:custDataLst>
            </p:nvPr>
          </p:nvSpPr>
          <p:spPr bwMode="auto">
            <a:xfrm>
              <a:off x="3075972" y="4824261"/>
              <a:ext cx="137751" cy="181983"/>
            </a:xfrm>
            <a:custGeom>
              <a:avLst/>
              <a:gdLst>
                <a:gd name="T0" fmla="*/ 78 w 92"/>
                <a:gd name="T1" fmla="*/ 79 h 122"/>
                <a:gd name="T2" fmla="*/ 0 w 92"/>
                <a:gd name="T3" fmla="*/ 108 h 122"/>
                <a:gd name="T4" fmla="*/ 49 w 92"/>
                <a:gd name="T5" fmla="*/ 0 h 122"/>
                <a:gd name="T6" fmla="*/ 78 w 92"/>
                <a:gd name="T7" fmla="*/ 7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22">
                  <a:moveTo>
                    <a:pt x="78" y="79"/>
                  </a:moveTo>
                  <a:cubicBezTo>
                    <a:pt x="65" y="109"/>
                    <a:pt x="30" y="122"/>
                    <a:pt x="0" y="108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9" y="14"/>
                    <a:pt x="92" y="49"/>
                    <a:pt x="78" y="79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9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72991" y="5849179"/>
              <a:ext cx="724141" cy="2514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9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950227" y="5849179"/>
              <a:ext cx="346905" cy="25149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97"/>
            <p:cNvSpPr/>
            <p:nvPr>
              <p:custDataLst>
                <p:tags r:id="rId14"/>
              </p:custDataLst>
            </p:nvPr>
          </p:nvSpPr>
          <p:spPr bwMode="auto">
            <a:xfrm>
              <a:off x="2939484" y="4930418"/>
              <a:ext cx="612298" cy="403143"/>
            </a:xfrm>
            <a:custGeom>
              <a:avLst/>
              <a:gdLst>
                <a:gd name="T0" fmla="*/ 395 w 409"/>
                <a:gd name="T1" fmla="*/ 57 h 270"/>
                <a:gd name="T2" fmla="*/ 352 w 409"/>
                <a:gd name="T3" fmla="*/ 151 h 270"/>
                <a:gd name="T4" fmla="*/ 107 w 409"/>
                <a:gd name="T5" fmla="*/ 256 h 270"/>
                <a:gd name="T6" fmla="*/ 14 w 409"/>
                <a:gd name="T7" fmla="*/ 214 h 270"/>
                <a:gd name="T8" fmla="*/ 14 w 409"/>
                <a:gd name="T9" fmla="*/ 214 h 270"/>
                <a:gd name="T10" fmla="*/ 56 w 409"/>
                <a:gd name="T11" fmla="*/ 120 h 270"/>
                <a:gd name="T12" fmla="*/ 301 w 409"/>
                <a:gd name="T13" fmla="*/ 14 h 270"/>
                <a:gd name="T14" fmla="*/ 395 w 409"/>
                <a:gd name="T15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70">
                  <a:moveTo>
                    <a:pt x="395" y="57"/>
                  </a:moveTo>
                  <a:cubicBezTo>
                    <a:pt x="409" y="95"/>
                    <a:pt x="389" y="137"/>
                    <a:pt x="352" y="151"/>
                  </a:cubicBezTo>
                  <a:cubicBezTo>
                    <a:pt x="107" y="256"/>
                    <a:pt x="107" y="256"/>
                    <a:pt x="107" y="256"/>
                  </a:cubicBezTo>
                  <a:cubicBezTo>
                    <a:pt x="70" y="270"/>
                    <a:pt x="28" y="251"/>
                    <a:pt x="14" y="214"/>
                  </a:cubicBezTo>
                  <a:cubicBezTo>
                    <a:pt x="14" y="214"/>
                    <a:pt x="14" y="214"/>
                    <a:pt x="14" y="214"/>
                  </a:cubicBezTo>
                  <a:cubicBezTo>
                    <a:pt x="0" y="176"/>
                    <a:pt x="19" y="134"/>
                    <a:pt x="56" y="120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39" y="0"/>
                    <a:pt x="380" y="19"/>
                    <a:pt x="395" y="57"/>
                  </a:cubicBez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98"/>
            <p:cNvSpPr/>
            <p:nvPr>
              <p:custDataLst>
                <p:tags r:id="rId15"/>
              </p:custDataLst>
            </p:nvPr>
          </p:nvSpPr>
          <p:spPr bwMode="auto">
            <a:xfrm>
              <a:off x="2965392" y="5125670"/>
              <a:ext cx="130168" cy="181351"/>
            </a:xfrm>
            <a:custGeom>
              <a:avLst/>
              <a:gdLst>
                <a:gd name="T0" fmla="*/ 12 w 87"/>
                <a:gd name="T1" fmla="*/ 76 h 121"/>
                <a:gd name="T2" fmla="*/ 46 w 87"/>
                <a:gd name="T3" fmla="*/ 0 h 121"/>
                <a:gd name="T4" fmla="*/ 87 w 87"/>
                <a:gd name="T5" fmla="*/ 110 h 121"/>
                <a:gd name="T6" fmla="*/ 12 w 87"/>
                <a:gd name="T7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21">
                  <a:moveTo>
                    <a:pt x="12" y="76"/>
                  </a:moveTo>
                  <a:cubicBezTo>
                    <a:pt x="0" y="45"/>
                    <a:pt x="16" y="11"/>
                    <a:pt x="46" y="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57" y="121"/>
                    <a:pt x="23" y="106"/>
                    <a:pt x="12" y="76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99"/>
            <p:cNvSpPr/>
            <p:nvPr>
              <p:custDataLst>
                <p:tags r:id="rId16"/>
              </p:custDataLst>
            </p:nvPr>
          </p:nvSpPr>
          <p:spPr bwMode="auto">
            <a:xfrm>
              <a:off x="2932534" y="5169270"/>
              <a:ext cx="611665" cy="403775"/>
            </a:xfrm>
            <a:custGeom>
              <a:avLst/>
              <a:gdLst>
                <a:gd name="T0" fmla="*/ 395 w 409"/>
                <a:gd name="T1" fmla="*/ 57 h 270"/>
                <a:gd name="T2" fmla="*/ 352 w 409"/>
                <a:gd name="T3" fmla="*/ 150 h 270"/>
                <a:gd name="T4" fmla="*/ 108 w 409"/>
                <a:gd name="T5" fmla="*/ 256 h 270"/>
                <a:gd name="T6" fmla="*/ 14 w 409"/>
                <a:gd name="T7" fmla="*/ 213 h 270"/>
                <a:gd name="T8" fmla="*/ 14 w 409"/>
                <a:gd name="T9" fmla="*/ 213 h 270"/>
                <a:gd name="T10" fmla="*/ 57 w 409"/>
                <a:gd name="T11" fmla="*/ 120 h 270"/>
                <a:gd name="T12" fmla="*/ 301 w 409"/>
                <a:gd name="T13" fmla="*/ 14 h 270"/>
                <a:gd name="T14" fmla="*/ 395 w 409"/>
                <a:gd name="T15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70">
                  <a:moveTo>
                    <a:pt x="395" y="57"/>
                  </a:moveTo>
                  <a:cubicBezTo>
                    <a:pt x="409" y="94"/>
                    <a:pt x="390" y="136"/>
                    <a:pt x="352" y="150"/>
                  </a:cubicBezTo>
                  <a:cubicBezTo>
                    <a:pt x="108" y="256"/>
                    <a:pt x="108" y="256"/>
                    <a:pt x="108" y="256"/>
                  </a:cubicBezTo>
                  <a:cubicBezTo>
                    <a:pt x="70" y="270"/>
                    <a:pt x="28" y="251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0" y="176"/>
                    <a:pt x="19" y="134"/>
                    <a:pt x="57" y="120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39" y="0"/>
                    <a:pt x="381" y="19"/>
                    <a:pt x="395" y="57"/>
                  </a:cubicBezTo>
                  <a:close/>
                </a:path>
              </a:pathLst>
            </a:custGeom>
            <a:solidFill>
              <a:srgbClr val="F2A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200"/>
            <p:cNvSpPr/>
            <p:nvPr>
              <p:custDataLst>
                <p:tags r:id="rId17"/>
              </p:custDataLst>
            </p:nvPr>
          </p:nvSpPr>
          <p:spPr bwMode="auto">
            <a:xfrm>
              <a:off x="2965392" y="5365155"/>
              <a:ext cx="130168" cy="180719"/>
            </a:xfrm>
            <a:custGeom>
              <a:avLst/>
              <a:gdLst>
                <a:gd name="T0" fmla="*/ 12 w 87"/>
                <a:gd name="T1" fmla="*/ 75 h 121"/>
                <a:gd name="T2" fmla="*/ 46 w 87"/>
                <a:gd name="T3" fmla="*/ 0 h 121"/>
                <a:gd name="T4" fmla="*/ 87 w 87"/>
                <a:gd name="T5" fmla="*/ 110 h 121"/>
                <a:gd name="T6" fmla="*/ 12 w 87"/>
                <a:gd name="T7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21">
                  <a:moveTo>
                    <a:pt x="12" y="75"/>
                  </a:moveTo>
                  <a:cubicBezTo>
                    <a:pt x="0" y="45"/>
                    <a:pt x="16" y="11"/>
                    <a:pt x="46" y="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57" y="121"/>
                    <a:pt x="23" y="106"/>
                    <a:pt x="12" y="75"/>
                  </a:cubicBezTo>
                  <a:close/>
                </a:path>
              </a:pathLst>
            </a:custGeom>
            <a:solidFill>
              <a:srgbClr val="FFE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20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31607" y="2416958"/>
              <a:ext cx="1865106" cy="1862911"/>
            </a:xfrm>
            <a:custGeom>
              <a:avLst/>
              <a:gdLst>
                <a:gd name="T0" fmla="*/ 538 w 1076"/>
                <a:gd name="T1" fmla="*/ 1076 h 1076"/>
                <a:gd name="T2" fmla="*/ 0 w 1076"/>
                <a:gd name="T3" fmla="*/ 538 h 1076"/>
                <a:gd name="T4" fmla="*/ 538 w 1076"/>
                <a:gd name="T5" fmla="*/ 0 h 1076"/>
                <a:gd name="T6" fmla="*/ 1076 w 1076"/>
                <a:gd name="T7" fmla="*/ 538 h 1076"/>
                <a:gd name="T8" fmla="*/ 538 w 1076"/>
                <a:gd name="T9" fmla="*/ 1076 h 1076"/>
                <a:gd name="T10" fmla="*/ 538 w 1076"/>
                <a:gd name="T11" fmla="*/ 80 h 1076"/>
                <a:gd name="T12" fmla="*/ 80 w 1076"/>
                <a:gd name="T13" fmla="*/ 538 h 1076"/>
                <a:gd name="T14" fmla="*/ 538 w 1076"/>
                <a:gd name="T15" fmla="*/ 996 h 1076"/>
                <a:gd name="T16" fmla="*/ 996 w 1076"/>
                <a:gd name="T17" fmla="*/ 538 h 1076"/>
                <a:gd name="T18" fmla="*/ 538 w 1076"/>
                <a:gd name="T19" fmla="*/ 8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6" h="1076">
                  <a:moveTo>
                    <a:pt x="538" y="1076"/>
                  </a:moveTo>
                  <a:cubicBezTo>
                    <a:pt x="241" y="1076"/>
                    <a:pt x="0" y="835"/>
                    <a:pt x="0" y="538"/>
                  </a:cubicBezTo>
                  <a:cubicBezTo>
                    <a:pt x="0" y="242"/>
                    <a:pt x="241" y="0"/>
                    <a:pt x="538" y="0"/>
                  </a:cubicBezTo>
                  <a:cubicBezTo>
                    <a:pt x="835" y="0"/>
                    <a:pt x="1076" y="242"/>
                    <a:pt x="1076" y="538"/>
                  </a:cubicBezTo>
                  <a:cubicBezTo>
                    <a:pt x="1076" y="835"/>
                    <a:pt x="835" y="1076"/>
                    <a:pt x="538" y="1076"/>
                  </a:cubicBezTo>
                  <a:close/>
                  <a:moveTo>
                    <a:pt x="538" y="80"/>
                  </a:moveTo>
                  <a:cubicBezTo>
                    <a:pt x="286" y="80"/>
                    <a:pt x="80" y="286"/>
                    <a:pt x="80" y="538"/>
                  </a:cubicBezTo>
                  <a:cubicBezTo>
                    <a:pt x="80" y="791"/>
                    <a:pt x="286" y="996"/>
                    <a:pt x="538" y="996"/>
                  </a:cubicBezTo>
                  <a:cubicBezTo>
                    <a:pt x="791" y="996"/>
                    <a:pt x="996" y="791"/>
                    <a:pt x="996" y="538"/>
                  </a:cubicBezTo>
                  <a:cubicBezTo>
                    <a:pt x="996" y="286"/>
                    <a:pt x="791" y="80"/>
                    <a:pt x="538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9"/>
              </p:custDataLst>
            </p:nvPr>
          </p:nvSpPr>
          <p:spPr>
            <a:xfrm>
              <a:off x="2165748" y="3196930"/>
              <a:ext cx="1568958" cy="372627"/>
            </a:xfrm>
            <a:prstGeom prst="rect">
              <a:avLst/>
            </a:prstGeom>
          </p:spPr>
          <p:txBody>
            <a:bodyPr wrap="square" anchor="ctr">
              <a:normAutofit fontScale="90000"/>
            </a:bodyPr>
            <a:lstStyle/>
            <a:p>
              <a:pPr algn="ctr"/>
              <a:r>
                <a:rPr lang="zh-CN" altLang="en-US" sz="2800" smtClean="0">
                  <a:latin typeface="+mj-lt"/>
                  <a:ea typeface="+mj-ea"/>
                  <a:cs typeface="+mj-cs"/>
                </a:rPr>
                <a:t>基本实现功能</a:t>
              </a:r>
              <a:endParaRPr lang="zh-CN" altLang="en-US" sz="2800" smtClean="0"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20"/>
            </p:custDataLst>
          </p:nvPr>
        </p:nvGrpSpPr>
        <p:grpSpPr>
          <a:xfrm>
            <a:off x="4634230" y="2064123"/>
            <a:ext cx="5232933" cy="477630"/>
            <a:chOff x="6113010" y="2151838"/>
            <a:chExt cx="5232933" cy="477630"/>
          </a:xfrm>
        </p:grpSpPr>
        <p:cxnSp>
          <p:nvCxnSpPr>
            <p:cNvPr id="22" name="直接连接符 21"/>
            <p:cNvCxnSpPr/>
            <p:nvPr>
              <p:custDataLst>
                <p:tags r:id="rId21"/>
              </p:custDataLst>
            </p:nvPr>
          </p:nvCxnSpPr>
          <p:spPr>
            <a:xfrm>
              <a:off x="7664078" y="2151838"/>
              <a:ext cx="0" cy="4752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16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113010" y="2167654"/>
              <a:ext cx="14688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矩形 2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794706" y="2167505"/>
              <a:ext cx="35512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视频信息流列表显示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24"/>
            </p:custDataLst>
          </p:nvPr>
        </p:nvGrpSpPr>
        <p:grpSpPr>
          <a:xfrm>
            <a:off x="4634230" y="3011541"/>
            <a:ext cx="5232933" cy="477630"/>
            <a:chOff x="6113010" y="2151838"/>
            <a:chExt cx="5232933" cy="477630"/>
          </a:xfrm>
        </p:grpSpPr>
        <p:cxnSp>
          <p:nvCxnSpPr>
            <p:cNvPr id="26" name="直接连接符 25"/>
            <p:cNvCxnSpPr/>
            <p:nvPr>
              <p:custDataLst>
                <p:tags r:id="rId25"/>
              </p:custDataLst>
            </p:nvPr>
          </p:nvCxnSpPr>
          <p:spPr>
            <a:xfrm>
              <a:off x="7664078" y="2151838"/>
              <a:ext cx="0" cy="4752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16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13010" y="2167654"/>
              <a:ext cx="14688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</a:rPr>
                <a:t> 02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矩形 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794706" y="2167505"/>
              <a:ext cx="35512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视频播放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28"/>
            </p:custDataLst>
          </p:nvPr>
        </p:nvGrpSpPr>
        <p:grpSpPr>
          <a:xfrm>
            <a:off x="4634230" y="3958959"/>
            <a:ext cx="5232933" cy="477630"/>
            <a:chOff x="6113010" y="2151838"/>
            <a:chExt cx="5232933" cy="477630"/>
          </a:xfrm>
        </p:grpSpPr>
        <p:cxnSp>
          <p:nvCxnSpPr>
            <p:cNvPr id="30" name="直接连接符 29"/>
            <p:cNvCxnSpPr/>
            <p:nvPr>
              <p:custDataLst>
                <p:tags r:id="rId29"/>
              </p:custDataLst>
            </p:nvPr>
          </p:nvCxnSpPr>
          <p:spPr>
            <a:xfrm>
              <a:off x="7664078" y="2151838"/>
              <a:ext cx="0" cy="4752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16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113010" y="2167654"/>
              <a:ext cx="14688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</a:rPr>
                <a:t> 03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矩形 2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7794706" y="2167505"/>
              <a:ext cx="35512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视频拍摄录制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32"/>
            </p:custDataLst>
          </p:nvPr>
        </p:nvGrpSpPr>
        <p:grpSpPr>
          <a:xfrm>
            <a:off x="4634230" y="4906377"/>
            <a:ext cx="5232933" cy="477630"/>
            <a:chOff x="6113010" y="2151838"/>
            <a:chExt cx="5232933" cy="477630"/>
          </a:xfrm>
        </p:grpSpPr>
        <p:cxnSp>
          <p:nvCxnSpPr>
            <p:cNvPr id="34" name="直接连接符 33"/>
            <p:cNvCxnSpPr/>
            <p:nvPr>
              <p:custDataLst>
                <p:tags r:id="rId33"/>
              </p:custDataLst>
            </p:nvPr>
          </p:nvCxnSpPr>
          <p:spPr>
            <a:xfrm>
              <a:off x="7664078" y="2151838"/>
              <a:ext cx="0" cy="4752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6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113010" y="2167654"/>
              <a:ext cx="14688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</a:rPr>
                <a:t> 04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矩形 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7794706" y="2167505"/>
              <a:ext cx="35512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视频上传</a:t>
              </a:r>
              <a:endParaRPr lang="zh-CN" altLang="en-US" sz="2400" dirty="0">
                <a:solidFill>
                  <a:schemeClr val="bg1"/>
                </a:solidFill>
                <a:latin typeface="+mn-lt"/>
                <a:ea typeface="+mn-ea"/>
                <a:sym typeface="+mn-lt"/>
              </a:endParaRPr>
            </a:p>
          </p:txBody>
        </p:sp>
      </p:grpSp>
    </p:spTree>
    <p:custDataLst>
      <p:tags r:id="rId3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6"/>
          <p:cNvSpPr/>
          <p:nvPr>
            <p:custDataLst>
              <p:tags r:id="rId1"/>
            </p:custDataLst>
          </p:nvPr>
        </p:nvSpPr>
        <p:spPr>
          <a:xfrm>
            <a:off x="3242220" y="1722960"/>
            <a:ext cx="2003746" cy="2003742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4" name="Arc 20"/>
          <p:cNvSpPr/>
          <p:nvPr>
            <p:custDataLst>
              <p:tags r:id="rId2"/>
            </p:custDataLst>
          </p:nvPr>
        </p:nvSpPr>
        <p:spPr>
          <a:xfrm>
            <a:off x="2918228" y="1398115"/>
            <a:ext cx="2651730" cy="2651730"/>
          </a:xfrm>
          <a:prstGeom prst="arc">
            <a:avLst>
              <a:gd name="adj1" fmla="val 20172577"/>
              <a:gd name="adj2" fmla="val 16297434"/>
            </a:avLst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5" name="TextBox 24"/>
          <p:cNvSpPr txBox="1"/>
          <p:nvPr>
            <p:custDataLst>
              <p:tags r:id="rId3"/>
            </p:custDataLst>
          </p:nvPr>
        </p:nvSpPr>
        <p:spPr>
          <a:xfrm>
            <a:off x="3242220" y="2370116"/>
            <a:ext cx="2003746" cy="70788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000" b="1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王子嘉</a:t>
            </a:r>
            <a:endParaRPr lang="zh-CN" altLang="en-US" sz="4000" b="1" smtClean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Oval 17"/>
          <p:cNvSpPr/>
          <p:nvPr>
            <p:custDataLst>
              <p:tags r:id="rId4"/>
            </p:custDataLst>
          </p:nvPr>
        </p:nvSpPr>
        <p:spPr>
          <a:xfrm>
            <a:off x="6727731" y="1707085"/>
            <a:ext cx="2003746" cy="2003742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7" name="Arc 21"/>
          <p:cNvSpPr/>
          <p:nvPr>
            <p:custDataLst>
              <p:tags r:id="rId5"/>
            </p:custDataLst>
          </p:nvPr>
        </p:nvSpPr>
        <p:spPr>
          <a:xfrm>
            <a:off x="6403739" y="1381403"/>
            <a:ext cx="2651730" cy="2651730"/>
          </a:xfrm>
          <a:prstGeom prst="arc">
            <a:avLst>
              <a:gd name="adj1" fmla="val 17379292"/>
              <a:gd name="adj2" fmla="val 8825709"/>
            </a:avLst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8" name="TextBox 27"/>
          <p:cNvSpPr txBox="1"/>
          <p:nvPr>
            <p:custDataLst>
              <p:tags r:id="rId6"/>
            </p:custDataLst>
          </p:nvPr>
        </p:nvSpPr>
        <p:spPr>
          <a:xfrm>
            <a:off x="6727731" y="2369694"/>
            <a:ext cx="2003746" cy="70788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000" b="1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龙锴</a:t>
            </a:r>
            <a:endParaRPr lang="zh-CN" altLang="en-US" sz="4000" b="1" smtClean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1361412" y="296878"/>
            <a:ext cx="9992387" cy="632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分工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715" y="2061210"/>
            <a:ext cx="50939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摄像头唤起、预览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视频拍摄录制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PERMISSION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SAVE&amp;POST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/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05035" y="1847850"/>
            <a:ext cx="21558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整体框架建立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页面整体</a:t>
            </a:r>
            <a:r>
              <a:rPr lang="en-US" altLang="zh-CN">
                <a:solidFill>
                  <a:schemeClr val="bg1"/>
                </a:solidFill>
              </a:rPr>
              <a:t>UI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视频信息流列表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功能按钮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视频播放暂停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42310" y="4423410"/>
            <a:ext cx="6122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在老师协助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自我摸索下，共同解决界面优化、闪退、点击无法进入、各种爆红、</a:t>
            </a:r>
            <a:r>
              <a:rPr lang="en-US" altLang="zh-CN">
                <a:solidFill>
                  <a:schemeClr val="bg1"/>
                </a:solidFill>
              </a:rPr>
              <a:t>Build Failed</a:t>
            </a:r>
            <a:r>
              <a:rPr lang="zh-CN" altLang="en-US">
                <a:solidFill>
                  <a:schemeClr val="bg1"/>
                </a:solidFill>
              </a:rPr>
              <a:t>问题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42310" y="5668645"/>
            <a:ext cx="5325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随着以后自我学习完善，还会对该雏形进行不断的完善、优化，做出下一个抖音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chemeClr val="tx1"/>
                </a:solidFill>
              </a:rPr>
              <a:t>Bug &amp; Debug</a:t>
            </a:r>
            <a:endParaRPr lang="en-US" altLang="zh-CN" sz="4400" dirty="0">
              <a:solidFill>
                <a:schemeClr val="tx1"/>
              </a:solidFill>
            </a:endParaRPr>
          </a:p>
        </p:txBody>
      </p:sp>
      <p:pic>
        <p:nvPicPr>
          <p:cNvPr id="8" name="内容占位符 7" descr="1548692008(1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540000">
            <a:off x="432435" y="3952875"/>
            <a:ext cx="5180965" cy="13487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20000">
            <a:off x="6755765" y="2028190"/>
            <a:ext cx="5581650" cy="8597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 rot="21300000">
            <a:off x="6400800" y="674370"/>
            <a:ext cx="41694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tx1"/>
                </a:solidFill>
              </a:rPr>
              <a:t>闪退！！！</a:t>
            </a:r>
            <a:endParaRPr lang="zh-CN" altLang="en-US" sz="4000">
              <a:solidFill>
                <a:schemeClr val="tx1"/>
              </a:solidFill>
            </a:endParaRPr>
          </a:p>
        </p:txBody>
      </p:sp>
      <p:pic>
        <p:nvPicPr>
          <p:cNvPr id="6" name="内容占位符 5" descr="图片1"/>
          <p:cNvPicPr>
            <a:picLocks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 rot="21120000">
            <a:off x="838200" y="1691005"/>
            <a:ext cx="5181600" cy="1719580"/>
          </a:xfrm>
          <a:prstGeom prst="rect">
            <a:avLst/>
          </a:prstGeom>
        </p:spPr>
      </p:pic>
      <p:pic>
        <p:nvPicPr>
          <p:cNvPr id="11" name="图片 10" descr="u=2532443850,2877939840&amp;fm=26&amp;gp=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110" y="3556000"/>
            <a:ext cx="5796915" cy="28854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66640" y="3396615"/>
            <a:ext cx="3230880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aseline="-25000">
                <a:solidFill>
                  <a:srgbClr val="FF0000"/>
                </a:solidFill>
              </a:rPr>
              <a:t>Error</a:t>
            </a:r>
            <a:r>
              <a:rPr lang="zh-CN" altLang="en-US" sz="2800" baseline="-25000">
                <a:solidFill>
                  <a:srgbClr val="FF0000"/>
                </a:solidFill>
              </a:rPr>
              <a:t>：！</a:t>
            </a:r>
            <a:r>
              <a:rPr lang="en-US" altLang="zh-CN" sz="2800" baseline="-25000">
                <a:solidFill>
                  <a:srgbClr val="FF0000"/>
                </a:solidFill>
              </a:rPr>
              <a:t>@*#</a:t>
            </a:r>
            <a:r>
              <a:rPr lang="zh-CN" altLang="en-US" sz="2800" baseline="-25000">
                <a:solidFill>
                  <a:srgbClr val="FF0000"/>
                </a:solidFill>
              </a:rPr>
              <a:t>￥</a:t>
            </a:r>
            <a:r>
              <a:rPr lang="en-US" altLang="zh-CN" sz="2800" baseline="-25000">
                <a:solidFill>
                  <a:srgbClr val="FF0000"/>
                </a:solidFill>
              </a:rPr>
              <a:t>@</a:t>
            </a:r>
            <a:r>
              <a:rPr lang="zh-CN" altLang="en-US" sz="2800" baseline="-25000">
                <a:solidFill>
                  <a:srgbClr val="FF0000"/>
                </a:solidFill>
              </a:rPr>
              <a:t>！</a:t>
            </a:r>
            <a:r>
              <a:rPr lang="en-US" altLang="zh-CN" sz="2800" baseline="-25000">
                <a:solidFill>
                  <a:srgbClr val="FF0000"/>
                </a:solidFill>
              </a:rPr>
              <a:t>#&amp;</a:t>
            </a:r>
            <a:r>
              <a:rPr lang="zh-CN" altLang="en-US" sz="2800" baseline="-25000">
                <a:solidFill>
                  <a:srgbClr val="FF0000"/>
                </a:solidFill>
              </a:rPr>
              <a:t>￥！</a:t>
            </a:r>
            <a:r>
              <a:rPr lang="en-US" altLang="zh-CN" sz="2800" baseline="-25000">
                <a:solidFill>
                  <a:srgbClr val="FF0000"/>
                </a:solidFill>
              </a:rPr>
              <a:t>....</a:t>
            </a:r>
            <a:endParaRPr lang="en-US" altLang="zh-CN" sz="2800" baseline="-250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69475" y="854710"/>
            <a:ext cx="19875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BUILD FAILED in **s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5698490"/>
            <a:ext cx="4029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u="sng"/>
              <a:t>Android</a:t>
            </a:r>
            <a:r>
              <a:rPr lang="zh-CN" altLang="en-US" sz="2400" u="sng"/>
              <a:t>版本不兼容</a:t>
            </a:r>
            <a:r>
              <a:rPr lang="en-US" altLang="zh-CN" sz="2400" u="sng"/>
              <a:t>...</a:t>
            </a:r>
            <a:endParaRPr lang="en-US" altLang="zh-CN" sz="2400" u="sng"/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收获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17"/>
          <a:stretch>
            <a:fillRect/>
          </a:stretch>
        </p:blipFill>
        <p:spPr/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8200" y="2141788"/>
            <a:ext cx="4681654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痛苦</a:t>
            </a:r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快乐</a:t>
            </a:r>
            <a:endParaRPr lang="zh-CN" altLang="en-US" sz="2000" dirty="0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5864" y="401970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THANK YOU!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75690" y="5060950"/>
            <a:ext cx="3583940" cy="1530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public class HelloWorld{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    pubilc static void main(String[] args){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        System.out.println(“Hello World!”);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    }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}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45" y="1600200"/>
            <a:ext cx="8982710" cy="3235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55230" y="5365115"/>
            <a:ext cx="3560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fun main(args: Array&lt;String&gt;)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println("Hello Kotlin World!")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278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3"/>
  <p:tag name="KSO_WM_TEMPLATE_CATEGORY" val="custom"/>
  <p:tag name="KSO_WM_TEMPLATE_INDEX" val="20182787"/>
  <p:tag name="KSO_WM_UNIT_INDEX" val="23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4"/>
  <p:tag name="KSO_WM_TEMPLATE_CATEGORY" val="custom"/>
  <p:tag name="KSO_WM_TEMPLATE_INDEX" val="20182787"/>
  <p:tag name="KSO_WM_UNIT_INDEX" val="24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5"/>
  <p:tag name="KSO_WM_TEMPLATE_CATEGORY" val="custom"/>
  <p:tag name="KSO_WM_TEMPLATE_INDEX" val="20182787"/>
  <p:tag name="KSO_WM_UNIT_INDEX" val="25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6"/>
  <p:tag name="KSO_WM_TEMPLATE_CATEGORY" val="custom"/>
  <p:tag name="KSO_WM_TEMPLATE_INDEX" val="20182787"/>
  <p:tag name="KSO_WM_UNIT_INDEX" val="26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7"/>
  <p:tag name="KSO_WM_TEMPLATE_CATEGORY" val="custom"/>
  <p:tag name="KSO_WM_TEMPLATE_INDEX" val="20182787"/>
  <p:tag name="KSO_WM_UNIT_INDEX" val="2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8"/>
  <p:tag name="KSO_WM_TEMPLATE_CATEGORY" val="custom"/>
  <p:tag name="KSO_WM_TEMPLATE_INDEX" val="20182787"/>
  <p:tag name="KSO_WM_UNIT_INDEX" val="28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9"/>
  <p:tag name="KSO_WM_TEMPLATE_CATEGORY" val="custom"/>
  <p:tag name="KSO_WM_TEMPLATE_INDEX" val="20182787"/>
  <p:tag name="KSO_WM_UNIT_INDEX" val="29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30"/>
  <p:tag name="KSO_WM_TEMPLATE_CATEGORY" val="custom"/>
  <p:tag name="KSO_WM_TEMPLATE_INDEX" val="20182787"/>
  <p:tag name="KSO_WM_UNIT_INDEX" val="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31"/>
  <p:tag name="KSO_WM_TEMPLATE_CATEGORY" val="custom"/>
  <p:tag name="KSO_WM_TEMPLATE_INDEX" val="20182787"/>
  <p:tag name="KSO_WM_UNIT_INDEX" val="3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32"/>
  <p:tag name="KSO_WM_TEMPLATE_CATEGORY" val="custom"/>
  <p:tag name="KSO_WM_TEMPLATE_INDEX" val="20182787"/>
  <p:tag name="KSO_WM_UNIT_INDEX" val="3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278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33"/>
  <p:tag name="KSO_WM_TEMPLATE_CATEGORY" val="custom"/>
  <p:tag name="KSO_WM_TEMPLATE_INDEX" val="20182787"/>
  <p:tag name="KSO_WM_UNIT_INDEX" val="3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34"/>
  <p:tag name="KSO_WM_TEMPLATE_CATEGORY" val="custom"/>
  <p:tag name="KSO_WM_TEMPLATE_INDEX" val="20182787"/>
  <p:tag name="KSO_WM_UNIT_INDEX" val="34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35"/>
  <p:tag name="KSO_WM_TEMPLATE_CATEGORY" val="custom"/>
  <p:tag name="KSO_WM_TEMPLATE_INDEX" val="20182787"/>
  <p:tag name="KSO_WM_UNIT_INDEX" val="35"/>
</p:tagLst>
</file>

<file path=ppt/tags/tag23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a"/>
  <p:tag name="KSO_WM_UNIT_INDEX" val="1"/>
  <p:tag name="KSO_WM_UNIT_ID" val="custom20182787_8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37"/>
  <p:tag name="KSO_WM_TEMPLATE_CATEGORY" val="custom"/>
  <p:tag name="KSO_WM_TEMPLATE_INDEX" val="20182787"/>
  <p:tag name="KSO_WM_UNIT_INDEX" val="37"/>
</p:tagLst>
</file>

<file path=ppt/tags/tag25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1_1"/>
  <p:tag name="KSO_WM_UNIT_ID" val="custom20182787_8*l_h_i*1_1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6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1_2"/>
  <p:tag name="KSO_WM_UNIT_ID" val="custom20182787_8*l_h_i*1_1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f"/>
  <p:tag name="KSO_WM_UNIT_INDEX" val="1_1_1"/>
  <p:tag name="KSO_WM_UNIT_ID" val="custom20182787_8*l_h_f*1_1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44"/>
  <p:tag name="KSO_WM_TEMPLATE_CATEGORY" val="custom"/>
  <p:tag name="KSO_WM_TEMPLATE_INDEX" val="20182787"/>
  <p:tag name="KSO_WM_UNIT_INDEX" val="44"/>
</p:tagLst>
</file>

<file path=ppt/tags/tag29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2_1"/>
  <p:tag name="KSO_WM_UNIT_ID" val="custom20182787_8*l_h_i*1_2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TEMPLATE_THUMBS_INDEX" val="1、9、12、15、18、21"/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30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2_2"/>
  <p:tag name="KSO_WM_UNIT_ID" val="custom20182787_8*l_h_i*1_2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f"/>
  <p:tag name="KSO_WM_UNIT_INDEX" val="1_2_1"/>
  <p:tag name="KSO_WM_UNIT_ID" val="custom20182787_8*l_h_f*1_2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51"/>
  <p:tag name="KSO_WM_TEMPLATE_CATEGORY" val="custom"/>
  <p:tag name="KSO_WM_TEMPLATE_INDEX" val="20182787"/>
  <p:tag name="KSO_WM_UNIT_INDEX" val="51"/>
</p:tagLst>
</file>

<file path=ppt/tags/tag33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3_1"/>
  <p:tag name="KSO_WM_UNIT_ID" val="custom20182787_8*l_h_i*1_3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4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3_2"/>
  <p:tag name="KSO_WM_UNIT_ID" val="custom20182787_8*l_h_i*1_3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f"/>
  <p:tag name="KSO_WM_UNIT_INDEX" val="1_3_1"/>
  <p:tag name="KSO_WM_UNIT_ID" val="custom20182787_8*l_h_f*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3_2"/>
  <p:tag name="KSO_WM_UNIT_ID" val="custom20182787_8*l_h_i*1_3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2787"/>
  <p:tag name="KSO_WM_SLIDE_ID" val="custom20182787_8"/>
  <p:tag name="KSO_WM_SLIDE_INDEX" val="8"/>
  <p:tag name="KSO_WM_DIAGRAM_GROUP_CODE" val="l1-1"/>
  <p:tag name="KSO_WM_SLIDE_SUBTYPE" val="diag"/>
</p:tagLst>
</file>

<file path=ppt/tags/tag38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2787_4*a*1"/>
  <p:tag name="KSO_WM_UNIT_TYPE" val="a"/>
</p:tagLst>
</file>

<file path=ppt/tags/tag39.xml><?xml version="1.0" encoding="utf-8"?>
<p:tagLst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2787_4"/>
  <p:tag name="KSO_WM_TAG_VERSION" val="1.0"/>
  <p:tag name="KSO_WM_TEMPLATE_INDEX" val="20182787"/>
  <p:tag name="KSO_WM_TEMPLATE_CATEGORY" val="custom"/>
  <p:tag name="KSO_WM_SLIDE_SUBTYPE" val="picTxt"/>
</p:tagLst>
</file>

<file path=ppt/tags/tag4.xml><?xml version="1.0" encoding="utf-8"?>
<p:tagLst xmlns:p="http://schemas.openxmlformats.org/presentationml/2006/main">
  <p:tag name="KSO_WM_TEMPLATE_CATEGORY" val="custom"/>
  <p:tag name="KSO_WM_TEMPLATE_INDEX" val="2018278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0"/>
  <p:tag name="KSO_WM_TEMPLATE_CATEGORY" val="custom"/>
  <p:tag name="KSO_WM_TEMPLATE_INDEX" val="20182787"/>
  <p:tag name="KSO_WM_UNIT_INDEX" val="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19"/>
  <p:tag name="KSO_WM_TEMPLATE_CATEGORY" val="custom"/>
  <p:tag name="KSO_WM_TEMPLATE_INDEX" val="20182787"/>
  <p:tag name="KSO_WM_UNIT_INDEX" val="19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0"/>
  <p:tag name="KSO_WM_TEMPLATE_CATEGORY" val="custom"/>
  <p:tag name="KSO_WM_TEMPLATE_INDEX" val="20182787"/>
  <p:tag name="KSO_WM_UNIT_INDEX" val="2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1"/>
  <p:tag name="KSO_WM_TEMPLATE_CATEGORY" val="custom"/>
  <p:tag name="KSO_WM_TEMPLATE_INDEX" val="20182787"/>
  <p:tag name="KSO_WM_UNIT_INDEX" val="2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2"/>
  <p:tag name="KSO_WM_TEMPLATE_CATEGORY" val="custom"/>
  <p:tag name="KSO_WM_TEMPLATE_INDEX" val="20182787"/>
  <p:tag name="KSO_WM_UNIT_INDEX" val="2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3"/>
  <p:tag name="KSO_WM_TEMPLATE_CATEGORY" val="custom"/>
  <p:tag name="KSO_WM_TEMPLATE_INDEX" val="20182787"/>
  <p:tag name="KSO_WM_UNIT_INDEX" val="2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4"/>
  <p:tag name="KSO_WM_TEMPLATE_CATEGORY" val="custom"/>
  <p:tag name="KSO_WM_TEMPLATE_INDEX" val="20182787"/>
  <p:tag name="KSO_WM_UNIT_INDEX" val="24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5"/>
  <p:tag name="KSO_WM_TEMPLATE_CATEGORY" val="custom"/>
  <p:tag name="KSO_WM_TEMPLATE_INDEX" val="20182787"/>
  <p:tag name="KSO_WM_UNIT_INDEX" val="25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6"/>
  <p:tag name="KSO_WM_TEMPLATE_CATEGORY" val="custom"/>
  <p:tag name="KSO_WM_TEMPLATE_INDEX" val="20182787"/>
  <p:tag name="KSO_WM_UNIT_INDEX" val="26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7"/>
  <p:tag name="KSO_WM_TEMPLATE_CATEGORY" val="custom"/>
  <p:tag name="KSO_WM_TEMPLATE_INDEX" val="20182787"/>
  <p:tag name="KSO_WM_UNIT_INDEX" val="2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0"/>
  <p:tag name="KSO_WM_TEMPLATE_CATEGORY" val="custom"/>
  <p:tag name="KSO_WM_TEMPLATE_INDEX" val="20182787"/>
  <p:tag name="KSO_WM_UNIT_INDEX" val="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8"/>
  <p:tag name="KSO_WM_TEMPLATE_CATEGORY" val="custom"/>
  <p:tag name="KSO_WM_TEMPLATE_INDEX" val="20182787"/>
  <p:tag name="KSO_WM_UNIT_INDEX" val="28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29"/>
  <p:tag name="KSO_WM_TEMPLATE_CATEGORY" val="custom"/>
  <p:tag name="KSO_WM_TEMPLATE_INDEX" val="20182787"/>
  <p:tag name="KSO_WM_UNIT_INDEX" val="29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30"/>
  <p:tag name="KSO_WM_TEMPLATE_CATEGORY" val="custom"/>
  <p:tag name="KSO_WM_TEMPLATE_INDEX" val="20182787"/>
  <p:tag name="KSO_WM_UNIT_INDEX" val="3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31"/>
  <p:tag name="KSO_WM_TEMPLATE_CATEGORY" val="custom"/>
  <p:tag name="KSO_WM_TEMPLATE_INDEX" val="20182787"/>
  <p:tag name="KSO_WM_UNIT_INDEX" val="3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32"/>
  <p:tag name="KSO_WM_TEMPLATE_CATEGORY" val="custom"/>
  <p:tag name="KSO_WM_TEMPLATE_INDEX" val="20182787"/>
  <p:tag name="KSO_WM_UNIT_INDEX" val="3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33"/>
  <p:tag name="KSO_WM_TEMPLATE_CATEGORY" val="custom"/>
  <p:tag name="KSO_WM_TEMPLATE_INDEX" val="20182787"/>
  <p:tag name="KSO_WM_UNIT_INDEX" val="33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34"/>
  <p:tag name="KSO_WM_TEMPLATE_CATEGORY" val="custom"/>
  <p:tag name="KSO_WM_TEMPLATE_INDEX" val="20182787"/>
  <p:tag name="KSO_WM_UNIT_INDEX" val="34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35"/>
  <p:tag name="KSO_WM_TEMPLATE_CATEGORY" val="custom"/>
  <p:tag name="KSO_WM_TEMPLATE_INDEX" val="20182787"/>
  <p:tag name="KSO_WM_UNIT_INDEX" val="35"/>
</p:tagLst>
</file>

<file path=ppt/tags/tag58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a"/>
  <p:tag name="KSO_WM_UNIT_INDEX" val="1"/>
  <p:tag name="KSO_WM_UNIT_ID" val="custom20182787_10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37"/>
  <p:tag name="KSO_WM_TEMPLATE_CATEGORY" val="custom"/>
  <p:tag name="KSO_WM_TEMPLATE_INDEX" val="20182787"/>
  <p:tag name="KSO_WM_UNIT_INDEX" val="3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19"/>
  <p:tag name="KSO_WM_TEMPLATE_CATEGORY" val="custom"/>
  <p:tag name="KSO_WM_TEMPLATE_INDEX" val="20182787"/>
  <p:tag name="KSO_WM_UNIT_INDEX" val="19"/>
</p:tagLst>
</file>

<file path=ppt/tags/tag60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1_1"/>
  <p:tag name="KSO_WM_UNIT_ID" val="custom20182787_10*l_h_i*1_1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1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1_2"/>
  <p:tag name="KSO_WM_UNIT_ID" val="custom20182787_10*l_h_i*1_1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f"/>
  <p:tag name="KSO_WM_UNIT_INDEX" val="1_1_1"/>
  <p:tag name="KSO_WM_UNIT_ID" val="custom20182787_10*l_h_f*1_1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44"/>
  <p:tag name="KSO_WM_TEMPLATE_CATEGORY" val="custom"/>
  <p:tag name="KSO_WM_TEMPLATE_INDEX" val="20182787"/>
  <p:tag name="KSO_WM_UNIT_INDEX" val="44"/>
</p:tagLst>
</file>

<file path=ppt/tags/tag64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2_1"/>
  <p:tag name="KSO_WM_UNIT_ID" val="custom20182787_10*l_h_i*1_2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5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2_2"/>
  <p:tag name="KSO_WM_UNIT_ID" val="custom20182787_10*l_h_i*1_2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f"/>
  <p:tag name="KSO_WM_UNIT_INDEX" val="1_2_1"/>
  <p:tag name="KSO_WM_UNIT_ID" val="custom20182787_10*l_h_f*1_2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51"/>
  <p:tag name="KSO_WM_TEMPLATE_CATEGORY" val="custom"/>
  <p:tag name="KSO_WM_TEMPLATE_INDEX" val="20182787"/>
  <p:tag name="KSO_WM_UNIT_INDEX" val="51"/>
</p:tagLst>
</file>

<file path=ppt/tags/tag68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3_1"/>
  <p:tag name="KSO_WM_UNIT_ID" val="custom20182787_10*l_h_i*1_3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9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3_2"/>
  <p:tag name="KSO_WM_UNIT_ID" val="custom20182787_10*l_h_i*1_3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0"/>
  <p:tag name="KSO_WM_TEMPLATE_CATEGORY" val="custom"/>
  <p:tag name="KSO_WM_TEMPLATE_INDEX" val="20182787"/>
  <p:tag name="KSO_WM_UNIT_INDEX" val="20"/>
</p:tagLst>
</file>

<file path=ppt/tags/tag70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f"/>
  <p:tag name="KSO_WM_UNIT_INDEX" val="1_3_1"/>
  <p:tag name="KSO_WM_UNIT_ID" val="custom20182787_10*l_h_f*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10*i*58"/>
  <p:tag name="KSO_WM_TEMPLATE_CATEGORY" val="custom"/>
  <p:tag name="KSO_WM_TEMPLATE_INDEX" val="20182787"/>
  <p:tag name="KSO_WM_UNIT_INDEX" val="58"/>
</p:tagLst>
</file>

<file path=ppt/tags/tag72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4_1"/>
  <p:tag name="KSO_WM_UNIT_ID" val="custom20182787_10*l_h_i*1_4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73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4_2"/>
  <p:tag name="KSO_WM_UNIT_ID" val="custom20182787_10*l_h_i*1_4_2"/>
  <p:tag name="KSO_WM_UNIT_LAYERLEVEL" val="1_1_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f"/>
  <p:tag name="KSO_WM_UNIT_INDEX" val="1_4_1"/>
  <p:tag name="KSO_WM_UNIT_ID" val="custom20182787_10*l_h_f*1_4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SLIDE_ITEM_CNT" val="5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2787"/>
  <p:tag name="KSO_WM_SLIDE_ID" val="custom20182787_10"/>
  <p:tag name="KSO_WM_SLIDE_INDEX" val="10"/>
  <p:tag name="KSO_WM_DIAGRAM_GROUP_CODE" val="l1-1"/>
  <p:tag name="KSO_WM_SLIDE_SUBTYPE" val="diag"/>
</p:tagLst>
</file>

<file path=ppt/tags/tag76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1_1"/>
  <p:tag name="KSO_WM_UNIT_ID" val="custom20182787_13*l_h_i*1_1_1"/>
  <p:tag name="KSO_WM_UNIT_LAYERLEVEL" val="1_1_1"/>
  <p:tag name="KSO_WM_DIAGRAM_GROUP_CODE" val="l1-2"/>
  <p:tag name="KSO_WM_UNIT_LINE_FORE_SCHEMECOLOR_INDEX" val="7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1_2"/>
  <p:tag name="KSO_WM_UNIT_ID" val="custom20182787_13*l_h_i*1_1_2"/>
  <p:tag name="KSO_WM_UNIT_LAYERLEVEL" val="1_1_1"/>
  <p:tag name="KSO_WM_DIAGRAM_GROUP_CODE" val="l1-2"/>
  <p:tag name="KSO_WM_UNIT_LINE_FORE_SCHEMECOLOR_INDEX" val="7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a"/>
  <p:tag name="KSO_WM_UNIT_INDEX" val="1_1_1"/>
  <p:tag name="KSO_WM_UNIT_CLEAR" val="1"/>
  <p:tag name="KSO_WM_UNIT_LAYERLEVEL" val="1_1_1"/>
  <p:tag name="KSO_WM_UNIT_VALUE" val="3"/>
  <p:tag name="KSO_WM_UNIT_HIGHLIGHT" val="0"/>
  <p:tag name="KSO_WM_UNIT_COMPATIBLE" val="0"/>
  <p:tag name="KSO_WM_DIAGRAM_GROUP_CODE" val="l1-2"/>
  <p:tag name="KSO_WM_UNIT_ID" val="custom20182787_13*l_h_a*1_1_1"/>
  <p:tag name="KSO_WM_UNIT_PRESET_TEXT" val="85%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2_1"/>
  <p:tag name="KSO_WM_UNIT_ID" val="custom20182787_13*l_h_i*1_2_1"/>
  <p:tag name="KSO_WM_UNIT_LAYERLEVEL" val="1_1_1"/>
  <p:tag name="KSO_WM_DIAGRAM_GROUP_CODE" val="l1-2"/>
  <p:tag name="KSO_WM_UNIT_LINE_FORE_SCHEMECOLOR_INDEX" val="7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1"/>
  <p:tag name="KSO_WM_TEMPLATE_CATEGORY" val="custom"/>
  <p:tag name="KSO_WM_TEMPLATE_INDEX" val="20182787"/>
  <p:tag name="KSO_WM_UNIT_INDEX" val="21"/>
</p:tagLst>
</file>

<file path=ppt/tags/tag80.xml><?xml version="1.0" encoding="utf-8"?>
<p:tagLst xmlns:p="http://schemas.openxmlformats.org/presentationml/2006/main">
  <p:tag name="KSO_WM_TEMPLATE_CATEGORY" val="custom"/>
  <p:tag name="KSO_WM_TEMPLATE_INDEX" val="20182787"/>
  <p:tag name="KSO_WM_UNIT_CLEAR" val="1"/>
  <p:tag name="KSO_WM_TAG_VERSION" val="1.0"/>
  <p:tag name="KSO_WM_BEAUTIFY_FLAG" val="#wm#"/>
  <p:tag name="KSO_WM_UNIT_TYPE" val="l_h_i"/>
  <p:tag name="KSO_WM_UNIT_INDEX" val="1_2_2"/>
  <p:tag name="KSO_WM_UNIT_ID" val="custom20182787_13*l_h_i*1_2_2"/>
  <p:tag name="KSO_WM_UNIT_LAYERLEVEL" val="1_1_1"/>
  <p:tag name="KSO_WM_DIAGRAM_GROUP_CODE" val="l1-2"/>
  <p:tag name="KSO_WM_UNIT_LINE_FORE_SCHEMECOLOR_INDEX" val="7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l_h_a"/>
  <p:tag name="KSO_WM_UNIT_INDEX" val="1_2_1"/>
  <p:tag name="KSO_WM_UNIT_CLEAR" val="1"/>
  <p:tag name="KSO_WM_UNIT_LAYERLEVEL" val="1_1_1"/>
  <p:tag name="KSO_WM_UNIT_VALUE" val="3"/>
  <p:tag name="KSO_WM_UNIT_HIGHLIGHT" val="0"/>
  <p:tag name="KSO_WM_UNIT_COMPATIBLE" val="0"/>
  <p:tag name="KSO_WM_DIAGRAM_GROUP_CODE" val="l1-2"/>
  <p:tag name="KSO_WM_UNIT_ID" val="custom20182787_13*l_h_a*1_2_1"/>
  <p:tag name="KSO_WM_UNIT_PRESET_TEXT" val="73%"/>
  <p:tag name="KSO_WM_UNIT_TEXT_FILL_FORE_SCHEMECOLOR_INDEX" val="14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24"/>
  <p:tag name="KSO_WM_DIAGRAM_GROUP_CODE" val="l1_1"/>
  <p:tag name="KSO_WM_UNIT_ID" val="custom20182787_13*a*1"/>
  <p:tag name="KSO_WM_UNIT_TEXT_FILL_FORE_SCHEMECOLOR_INDEX" val="14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TAG_VERSION" val="1.0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95*157"/>
  <p:tag name="KSO_WM_SLIDE_SIZE" val="552*298"/>
  <p:tag name="KSO_WM_TEMPLATE_CATEGORY" val="custom"/>
  <p:tag name="KSO_WM_TEMPLATE_INDEX" val="20182787"/>
  <p:tag name="KSO_WM_SLIDE_ID" val="custom20182787_13"/>
  <p:tag name="KSO_WM_SLIDE_INDEX" val="13"/>
  <p:tag name="KSO_WM_DIAGRAM_GROUP_CODE" val="l1-2"/>
  <p:tag name="KSO_WM_TEMPLATE_THUMBS_INDEX" val="1、2、3、4、5"/>
  <p:tag name="KSO_WM_SLIDE_SUBTYPE" val="diag"/>
</p:tagLst>
</file>

<file path=ppt/tags/tag84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2787_3*a*1"/>
  <p:tag name="KSO_WM_UNIT_TYPE" val="a"/>
</p:tagLst>
</file>

<file path=ppt/tags/tag85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2787_3"/>
  <p:tag name="KSO_WM_TAG_VERSION" val="1.0"/>
  <p:tag name="KSO_WM_TEMPLATE_INDEX" val="20182787"/>
  <p:tag name="KSO_WM_TEMPLATE_CATEGORY" val="custom"/>
  <p:tag name="KSO_WM_SLIDE_SUBTYPE" val="pureTxt"/>
</p:tagLst>
</file>

<file path=ppt/tags/tag86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2787_4*a*1"/>
  <p:tag name="KSO_WM_UNIT_TYPE" val="a"/>
</p:tagLst>
</file>

<file path=ppt/tags/tag87.xml><?xml version="1.0" encoding="utf-8"?>
<p:tagLst xmlns:p="http://schemas.openxmlformats.org/presentationml/2006/main">
  <p:tag name="KSO_WM_TEMPLATE_CATEGORY" val="custom"/>
  <p:tag name="KSO_WM_TEMPLATE_INDEX" val="20182787"/>
  <p:tag name="KSO_WM_UNIT_TYPE" val="d"/>
  <p:tag name="KSO_WM_UNIT_INDEX" val="1"/>
  <p:tag name="KSO_WM_UNIT_ID" val="custom20182787_4*d*1"/>
  <p:tag name="KSO_WM_UNIT_LAYERLEVEL" val="1"/>
  <p:tag name="KSO_WM_UNIT_VALUE" val="1500*1585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88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TYPE" val="f"/>
  <p:tag name="KSO_WM_UNIT_INDEX" val="1"/>
  <p:tag name="KSO_WM_UNIT_ID" val="custom20182787_4*f*1"/>
  <p:tag name="KSO_WM_UNIT_LAYERLEVEL" val="1"/>
  <p:tag name="KSO_WM_UNIT_VALUE" val="247"/>
  <p:tag name="KSO_WM_UNIT_HIGHLIGHT" val="0"/>
  <p:tag name="KSO_WM_UNIT_COMPATIBLE" val="0"/>
  <p:tag name="KSO_WM_UNIT_CLEAR" val="0"/>
  <p:tag name="KSO_WM_UNIT_PRESET_TEXT_INDEX" val="5"/>
  <p:tag name="KSO_WM_UNIT_PRESET_TEXT_LEN" val="232"/>
</p:tagLst>
</file>

<file path=ppt/tags/tag89.xml><?xml version="1.0" encoding="utf-8"?>
<p:tagLst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2787_4"/>
  <p:tag name="KSO_WM_TAG_VERSION" val="1.0"/>
  <p:tag name="KSO_WM_TEMPLATE_INDEX" val="20182787"/>
  <p:tag name="KSO_WM_TEMPLATE_CATEGORY" val="custom"/>
  <p:tag name="KSO_WM_SLIDE_SUBTYPE" val="picTxt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7_8*i*22"/>
  <p:tag name="KSO_WM_TEMPLATE_CATEGORY" val="custom"/>
  <p:tag name="KSO_WM_TEMPLATE_INDEX" val="20182787"/>
  <p:tag name="KSO_WM_UNIT_INDEX" val="22"/>
</p:tagLst>
</file>

<file path=ppt/tags/tag90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2787_5*a*1"/>
  <p:tag name="KSO_WM_UNIT_TYPE" val="a"/>
</p:tagLst>
</file>

<file path=ppt/tags/tag91.xml><?xml version="1.0" encoding="utf-8"?>
<p:tagLst xmlns:p="http://schemas.openxmlformats.org/presentationml/2006/main">
  <p:tag name="KSO_WM_TEMPLATE_CATEGORY" val="custom"/>
  <p:tag name="KSO_WM_TEMPLATE_INDEX" val="2018278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ID" val="custom20182787_5*f*1"/>
  <p:tag name="KSO_WM_UNIT_TYPE" val="f"/>
</p:tagLst>
</file>

<file path=ppt/tags/tag92.xml><?xml version="1.0" encoding="utf-8"?>
<p:tagLst xmlns:p="http://schemas.openxmlformats.org/presentationml/2006/main">
  <p:tag name="KSO_WM_TEMPLATE_CATEGORY" val="custom"/>
  <p:tag name="KSO_WM_TEMPLATE_INDEX" val="20182787"/>
  <p:tag name="KSO_WM_UNIT_TYPE" val="d"/>
  <p:tag name="KSO_WM_UNIT_INDEX" val="1"/>
  <p:tag name="KSO_WM_UNIT_ID" val="custom20182787_5*d*1"/>
  <p:tag name="KSO_WM_UNIT_LAYERLEVEL" val="1"/>
  <p:tag name="KSO_WM_UNIT_VALUE" val="1003*2786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93.xml><?xml version="1.0" encoding="utf-8"?>
<p:tagLst xmlns:p="http://schemas.openxmlformats.org/presentationml/2006/main">
  <p:tag name="KSO_WM_SLIDE_SIZE" val="790*387"/>
  <p:tag name="KSO_WM_SLIDE_POSITION" val="84*12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2787_5"/>
  <p:tag name="KSO_WM_TAG_VERSION" val="1.0"/>
  <p:tag name="KSO_WM_TEMPLATE_INDEX" val="20182787"/>
  <p:tag name="KSO_WM_TEMPLATE_CATEGORY" val="custom"/>
  <p:tag name="KSO_WM_SLIDE_SUBTYPE" val="picTxt"/>
</p:tagLst>
</file>

<file path=ppt/theme/theme1.xml><?xml version="1.0" encoding="utf-8"?>
<a:theme xmlns:a="http://schemas.openxmlformats.org/drawingml/2006/main" name="1_Office 主题">
  <a:themeElements>
    <a:clrScheme name="像素">
      <a:dk1>
        <a:srgbClr val="000000"/>
      </a:dk1>
      <a:lt1>
        <a:srgbClr val="FFFFFF"/>
      </a:lt1>
      <a:dk2>
        <a:srgbClr val="324444"/>
      </a:dk2>
      <a:lt2>
        <a:srgbClr val="FFFFFF"/>
      </a:lt2>
      <a:accent1>
        <a:srgbClr val="2CBD94"/>
      </a:accent1>
      <a:accent2>
        <a:srgbClr val="324444"/>
      </a:accent2>
      <a:accent3>
        <a:srgbClr val="FFFFFF"/>
      </a:accent3>
      <a:accent4>
        <a:srgbClr val="000000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WPS 演示</Application>
  <PresentationFormat>宽屏</PresentationFormat>
  <Paragraphs>98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黑体</vt:lpstr>
      <vt:lpstr>Arial</vt:lpstr>
      <vt:lpstr>Calibri</vt:lpstr>
      <vt:lpstr>微软雅黑</vt:lpstr>
      <vt:lpstr>Arial Unicode MS</vt:lpstr>
      <vt:lpstr>1_Office 主题</vt:lpstr>
      <vt:lpstr>北理寒假Android课程总结</vt:lpstr>
      <vt:lpstr>PowerPoint 演示文稿</vt:lpstr>
      <vt:lpstr>大作业-基本页面</vt:lpstr>
      <vt:lpstr>PowerPoint 演示文稿</vt:lpstr>
      <vt:lpstr>PowerPoint 演示文稿</vt:lpstr>
      <vt:lpstr>Bug &amp; Debug</vt:lpstr>
      <vt:lpstr>收获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龙锴</dc:creator>
  <cp:lastModifiedBy>乐在净土</cp:lastModifiedBy>
  <cp:revision>9</cp:revision>
  <dcterms:created xsi:type="dcterms:W3CDTF">2019-01-28T15:33:00Z</dcterms:created>
  <dcterms:modified xsi:type="dcterms:W3CDTF">2019-01-29T08:14:48Z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