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</p:sldMasterIdLst>
  <p:sldIdLst>
    <p:sldId id="261" r:id="rId4"/>
    <p:sldId id="256" r:id="rId5"/>
    <p:sldId id="257" r:id="rId6"/>
    <p:sldId id="260" r:id="rId7"/>
    <p:sldId id="280" r:id="rId8"/>
    <p:sldId id="277" r:id="rId9"/>
    <p:sldId id="266" r:id="rId10"/>
    <p:sldId id="265" r:id="rId11"/>
    <p:sldId id="267" r:id="rId12"/>
    <p:sldId id="269" r:id="rId13"/>
    <p:sldId id="282" r:id="rId14"/>
    <p:sldId id="270" r:id="rId15"/>
    <p:sldId id="271" r:id="rId16"/>
    <p:sldId id="272" r:id="rId17"/>
    <p:sldId id="273" r:id="rId18"/>
    <p:sldId id="274" r:id="rId19"/>
    <p:sldId id="275" r:id="rId20"/>
    <p:sldId id="281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2A7BF6-C5C4-4205-9124-9156D5A0FF62}" type="doc">
      <dgm:prSet loTypeId="urn:microsoft.com/office/officeart/2005/8/layout/chart3" loCatId="relationship" qsTypeId="urn:microsoft.com/office/officeart/2005/8/quickstyle/simple2" qsCatId="simple" csTypeId="urn:microsoft.com/office/officeart/2005/8/colors/accent1_2" csCatId="accent1" phldr="0"/>
      <dgm:spPr/>
    </dgm:pt>
    <dgm:pt modelId="{65F48770-481A-4163-AFC7-D503548ED498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1/</a:t>
          </a:r>
          <a:r>
            <a:rPr lang="en-US"/>
            <a:t>4</a:t>
          </a:r>
          <a:r>
            <a:rPr lang="en-US"/>
            <a:t/>
          </a:r>
          <a:endParaRPr lang="en-US"/>
        </a:p>
      </dgm:t>
    </dgm:pt>
    <dgm:pt modelId="{B0F50286-39B7-44BA-B5D7-218AF3B2E4E5}" cxnId="{17C7A18F-14FC-4151-BA30-926F1745EF82}" type="parTrans">
      <dgm:prSet/>
      <dgm:spPr/>
    </dgm:pt>
    <dgm:pt modelId="{1EAF902D-B9E5-4236-8885-C26B25E2D413}" cxnId="{17C7A18F-14FC-4151-BA30-926F1745EF82}" type="sibTrans">
      <dgm:prSet/>
      <dgm:spPr/>
    </dgm:pt>
    <dgm:pt modelId="{2C166240-2FEC-4B65-9C29-F0E6CC1B009D}">
      <dgm:prSet/>
      <dgm:spPr/>
      <dgm:t>
        <a:bodyPr/>
        <a:p>
          <a:endParaRPr altLang="en-US"/>
        </a:p>
      </dgm:t>
    </dgm:pt>
    <dgm:pt modelId="{3FE1D452-E396-483C-A0A2-A5EE0BE80E8C}" cxnId="{0BDF4FFD-1FBD-42AF-82A7-4A0A3043C0CC}" type="parTrans">
      <dgm:prSet/>
      <dgm:spPr/>
    </dgm:pt>
    <dgm:pt modelId="{5FA05D3F-6055-4B59-BABE-ADC189AFFE2E}" cxnId="{0BDF4FFD-1FBD-42AF-82A7-4A0A3043C0CC}" type="sibTrans">
      <dgm:prSet/>
      <dgm:spPr/>
    </dgm:pt>
    <dgm:pt modelId="{8FC2087B-DBAB-4B99-92CD-E346FD81DB06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/>
          </a:r>
          <a:endParaRPr lang="en-US"/>
        </a:p>
      </dgm:t>
    </dgm:pt>
    <dgm:pt modelId="{7BA47608-A888-42CD-AE60-06756AF5F262}" cxnId="{7EC27620-867A-401E-B380-1916EAB701FC}" type="parTrans">
      <dgm:prSet/>
      <dgm:spPr/>
    </dgm:pt>
    <dgm:pt modelId="{D4AA31C8-39A3-42E7-885F-549031C4BE38}" cxnId="{7EC27620-867A-401E-B380-1916EAB701FC}" type="sibTrans">
      <dgm:prSet/>
      <dgm:spPr/>
    </dgm:pt>
    <dgm:pt modelId="{9DD32921-4C93-4755-8DBC-C93D5A9C26AA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/>
          </a:r>
          <a:endParaRPr lang="en-US"/>
        </a:p>
      </dgm:t>
    </dgm:pt>
    <dgm:pt modelId="{E7BC373D-5454-4F08-B23A-12FA48E32AB9}" cxnId="{4CFFE1D9-8A02-49FB-957A-2677754BC2DB}" type="parTrans">
      <dgm:prSet/>
      <dgm:spPr/>
    </dgm:pt>
    <dgm:pt modelId="{7C979ACF-5070-4EAA-8EBC-4F3FA84673AE}" cxnId="{4CFFE1D9-8A02-49FB-957A-2677754BC2DB}" type="sibTrans">
      <dgm:prSet/>
      <dgm:spPr/>
    </dgm:pt>
    <dgm:pt modelId="{389ABB26-7898-463D-9239-33CEB89F6AF7}" type="pres">
      <dgm:prSet presAssocID="{7D2A7BF6-C5C4-4205-9124-9156D5A0FF62}" presName="compositeShape" presStyleCnt="0">
        <dgm:presLayoutVars>
          <dgm:chMax val="7"/>
          <dgm:dir/>
          <dgm:resizeHandles val="exact"/>
        </dgm:presLayoutVars>
      </dgm:prSet>
      <dgm:spPr/>
    </dgm:pt>
    <dgm:pt modelId="{9D0F1FAC-E2B7-47D9-AF9E-8567148D7A1D}" type="pres">
      <dgm:prSet presAssocID="{7D2A7BF6-C5C4-4205-9124-9156D5A0FF62}" presName="wedge1" presStyleLbl="node1" presStyleIdx="0" presStyleCnt="4"/>
      <dgm:spPr/>
    </dgm:pt>
    <dgm:pt modelId="{170B9FDA-8349-46CB-AD74-A643C221A342}" type="pres">
      <dgm:prSet presAssocID="{7D2A7BF6-C5C4-4205-9124-9156D5A0FF62}" presName="wedge1Tx" presStyleCnt="0">
        <dgm:presLayoutVars>
          <dgm:chMax val="0"/>
          <dgm:chPref val="0"/>
          <dgm:bulletEnabled val="1"/>
        </dgm:presLayoutVars>
      </dgm:prSet>
      <dgm:spPr/>
    </dgm:pt>
    <dgm:pt modelId="{E39900BC-8280-4B85-BA2D-D2EC42E5E3C8}" type="pres">
      <dgm:prSet presAssocID="{7D2A7BF6-C5C4-4205-9124-9156D5A0FF62}" presName="wedge2" presStyleLbl="node1" presStyleIdx="1" presStyleCnt="4"/>
      <dgm:spPr/>
    </dgm:pt>
    <dgm:pt modelId="{D228BC7F-53A7-491C-8EEB-093E1438ECD9}" type="pres">
      <dgm:prSet presAssocID="{7D2A7BF6-C5C4-4205-9124-9156D5A0FF62}" presName="wedge2Tx" presStyleCnt="0">
        <dgm:presLayoutVars>
          <dgm:chMax val="0"/>
          <dgm:chPref val="0"/>
          <dgm:bulletEnabled val="1"/>
        </dgm:presLayoutVars>
      </dgm:prSet>
      <dgm:spPr/>
    </dgm:pt>
    <dgm:pt modelId="{5CA0BC8A-FE97-4043-AD4F-D6CB2A4406DC}" type="pres">
      <dgm:prSet presAssocID="{7D2A7BF6-C5C4-4205-9124-9156D5A0FF62}" presName="wedge3" presStyleLbl="node1" presStyleIdx="2" presStyleCnt="4"/>
      <dgm:spPr/>
    </dgm:pt>
    <dgm:pt modelId="{B8E19202-8549-46AE-8EC0-72F2657E12EA}" type="pres">
      <dgm:prSet presAssocID="{7D2A7BF6-C5C4-4205-9124-9156D5A0FF62}" presName="wedge3Tx" presStyleCnt="0">
        <dgm:presLayoutVars>
          <dgm:chMax val="0"/>
          <dgm:chPref val="0"/>
          <dgm:bulletEnabled val="1"/>
        </dgm:presLayoutVars>
      </dgm:prSet>
      <dgm:spPr/>
    </dgm:pt>
    <dgm:pt modelId="{C9A929E1-F782-4042-BB55-90021DF21B96}" type="pres">
      <dgm:prSet presAssocID="{7D2A7BF6-C5C4-4205-9124-9156D5A0FF62}" presName="wedge4" presStyleLbl="node1" presStyleIdx="3" presStyleCnt="4"/>
      <dgm:spPr/>
    </dgm:pt>
    <dgm:pt modelId="{D361EE39-F24C-4933-AE94-01F7551969DD}" type="pres">
      <dgm:prSet presAssocID="{7D2A7BF6-C5C4-4205-9124-9156D5A0FF62}" presName="wedge4Tx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7C7A18F-14FC-4151-BA30-926F1745EF82}" srcId="{7D2A7BF6-C5C4-4205-9124-9156D5A0FF62}" destId="{65F48770-481A-4163-AFC7-D503548ED498}" srcOrd="0" destOrd="0" parTransId="{B0F50286-39B7-44BA-B5D7-218AF3B2E4E5}" sibTransId="{1EAF902D-B9E5-4236-8885-C26B25E2D413}"/>
    <dgm:cxn modelId="{0BDF4FFD-1FBD-42AF-82A7-4A0A3043C0CC}" srcId="{7D2A7BF6-C5C4-4205-9124-9156D5A0FF62}" destId="{2C166240-2FEC-4B65-9C29-F0E6CC1B009D}" srcOrd="1" destOrd="0" parTransId="{3FE1D452-E396-483C-A0A2-A5EE0BE80E8C}" sibTransId="{5FA05D3F-6055-4B59-BABE-ADC189AFFE2E}"/>
    <dgm:cxn modelId="{7EC27620-867A-401E-B380-1916EAB701FC}" srcId="{7D2A7BF6-C5C4-4205-9124-9156D5A0FF62}" destId="{8FC2087B-DBAB-4B99-92CD-E346FD81DB06}" srcOrd="2" destOrd="0" parTransId="{7BA47608-A888-42CD-AE60-06756AF5F262}" sibTransId="{D4AA31C8-39A3-42E7-885F-549031C4BE38}"/>
    <dgm:cxn modelId="{4CFFE1D9-8A02-49FB-957A-2677754BC2DB}" srcId="{7D2A7BF6-C5C4-4205-9124-9156D5A0FF62}" destId="{9DD32921-4C93-4755-8DBC-C93D5A9C26AA}" srcOrd="3" destOrd="0" parTransId="{E7BC373D-5454-4F08-B23A-12FA48E32AB9}" sibTransId="{7C979ACF-5070-4EAA-8EBC-4F3FA84673AE}"/>
    <dgm:cxn modelId="{79593AEB-E615-4647-9EC2-E93BCE642C1A}" type="presOf" srcId="{7D2A7BF6-C5C4-4205-9124-9156D5A0FF62}" destId="{389ABB26-7898-463D-9239-33CEB89F6AF7}" srcOrd="0" destOrd="0" presId="urn:microsoft.com/office/officeart/2005/8/layout/chart3"/>
    <dgm:cxn modelId="{6EB8A91B-A60C-4003-A2E2-558C20D682A2}" type="presParOf" srcId="{389ABB26-7898-463D-9239-33CEB89F6AF7}" destId="{9D0F1FAC-E2B7-47D9-AF9E-8567148D7A1D}" srcOrd="0" destOrd="0" presId="urn:microsoft.com/office/officeart/2005/8/layout/chart3"/>
    <dgm:cxn modelId="{84B3EDC9-FB8F-414A-A051-FB1070AEA93C}" type="presOf" srcId="{65F48770-481A-4163-AFC7-D503548ED498}" destId="{9D0F1FAC-E2B7-47D9-AF9E-8567148D7A1D}" srcOrd="0" destOrd="0" presId="urn:microsoft.com/office/officeart/2005/8/layout/chart3"/>
    <dgm:cxn modelId="{0126DCEA-8263-45BD-B563-1D970995CE09}" type="presParOf" srcId="{389ABB26-7898-463D-9239-33CEB89F6AF7}" destId="{170B9FDA-8349-46CB-AD74-A643C221A342}" srcOrd="1" destOrd="0" presId="urn:microsoft.com/office/officeart/2005/8/layout/chart3"/>
    <dgm:cxn modelId="{EE8280A7-10F6-4545-8B93-B0D884074B28}" type="presOf" srcId="{65F48770-481A-4163-AFC7-D503548ED498}" destId="{170B9FDA-8349-46CB-AD74-A643C221A342}" srcOrd="1" destOrd="0" presId="urn:microsoft.com/office/officeart/2005/8/layout/chart3"/>
    <dgm:cxn modelId="{2A988AAE-59F8-4E61-B0F5-2D00C0AD1F31}" type="presParOf" srcId="{389ABB26-7898-463D-9239-33CEB89F6AF7}" destId="{E39900BC-8280-4B85-BA2D-D2EC42E5E3C8}" srcOrd="2" destOrd="0" presId="urn:microsoft.com/office/officeart/2005/8/layout/chart3"/>
    <dgm:cxn modelId="{792EA3A7-9329-4C78-923B-D0AA88F8731F}" type="presOf" srcId="{2C166240-2FEC-4B65-9C29-F0E6CC1B009D}" destId="{E39900BC-8280-4B85-BA2D-D2EC42E5E3C8}" srcOrd="0" destOrd="0" presId="urn:microsoft.com/office/officeart/2005/8/layout/chart3"/>
    <dgm:cxn modelId="{D824934D-CD55-468F-A1AA-40509C01F5A6}" type="presParOf" srcId="{389ABB26-7898-463D-9239-33CEB89F6AF7}" destId="{D228BC7F-53A7-491C-8EEB-093E1438ECD9}" srcOrd="3" destOrd="0" presId="urn:microsoft.com/office/officeart/2005/8/layout/chart3"/>
    <dgm:cxn modelId="{3420678E-E744-411A-8DEC-7CC14ACBEAF5}" type="presOf" srcId="{2C166240-2FEC-4B65-9C29-F0E6CC1B009D}" destId="{D228BC7F-53A7-491C-8EEB-093E1438ECD9}" srcOrd="1" destOrd="0" presId="urn:microsoft.com/office/officeart/2005/8/layout/chart3"/>
    <dgm:cxn modelId="{0385EF7E-F263-4217-808B-BFCA381CC8A9}" type="presParOf" srcId="{389ABB26-7898-463D-9239-33CEB89F6AF7}" destId="{5CA0BC8A-FE97-4043-AD4F-D6CB2A4406DC}" srcOrd="4" destOrd="0" presId="urn:microsoft.com/office/officeart/2005/8/layout/chart3"/>
    <dgm:cxn modelId="{C8690200-0E2F-49C6-98F8-888708EB92D2}" type="presOf" srcId="{8FC2087B-DBAB-4B99-92CD-E346FD81DB06}" destId="{5CA0BC8A-FE97-4043-AD4F-D6CB2A4406DC}" srcOrd="0" destOrd="0" presId="urn:microsoft.com/office/officeart/2005/8/layout/chart3"/>
    <dgm:cxn modelId="{98C257FC-F49C-43B7-B5E7-1CC7E753A076}" type="presParOf" srcId="{389ABB26-7898-463D-9239-33CEB89F6AF7}" destId="{B8E19202-8549-46AE-8EC0-72F2657E12EA}" srcOrd="5" destOrd="0" presId="urn:microsoft.com/office/officeart/2005/8/layout/chart3"/>
    <dgm:cxn modelId="{9E360785-2C1D-4ABB-AE53-A34D5368292D}" type="presOf" srcId="{8FC2087B-DBAB-4B99-92CD-E346FD81DB06}" destId="{B8E19202-8549-46AE-8EC0-72F2657E12EA}" srcOrd="1" destOrd="0" presId="urn:microsoft.com/office/officeart/2005/8/layout/chart3"/>
    <dgm:cxn modelId="{10AE9EE8-9ADA-4B60-8CC8-ACCDD2A52498}" type="presParOf" srcId="{389ABB26-7898-463D-9239-33CEB89F6AF7}" destId="{C9A929E1-F782-4042-BB55-90021DF21B96}" srcOrd="6" destOrd="0" presId="urn:microsoft.com/office/officeart/2005/8/layout/chart3"/>
    <dgm:cxn modelId="{88372232-B5FC-4C6C-B74D-EFD70FA175AB}" type="presOf" srcId="{9DD32921-4C93-4755-8DBC-C93D5A9C26AA}" destId="{C9A929E1-F782-4042-BB55-90021DF21B96}" srcOrd="0" destOrd="0" presId="urn:microsoft.com/office/officeart/2005/8/layout/chart3"/>
    <dgm:cxn modelId="{42048B4B-D370-4322-8304-D8C8ACA83164}" type="presParOf" srcId="{389ABB26-7898-463D-9239-33CEB89F6AF7}" destId="{D361EE39-F24C-4933-AE94-01F7551969DD}" srcOrd="7" destOrd="0" presId="urn:microsoft.com/office/officeart/2005/8/layout/chart3"/>
    <dgm:cxn modelId="{C7F9F6DB-FE26-48F0-B784-D30B75042160}" type="presOf" srcId="{9DD32921-4C93-4755-8DBC-C93D5A9C26AA}" destId="{D361EE39-F24C-4933-AE94-01F7551969DD}" srcOrd="1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2678430" cy="2678430"/>
        <a:chOff x="0" y="0"/>
        <a:chExt cx="2678430" cy="2678430"/>
      </a:xfrm>
    </dsp:grpSpPr>
    <dsp:sp modelId="{9D0F1FAC-E2B7-47D9-AF9E-8567148D7A1D}">
      <dsp:nvSpPr>
        <dsp:cNvPr id="3" name="Pie 2"/>
        <dsp:cNvSpPr/>
      </dsp:nvSpPr>
      <dsp:spPr bwMode="white">
        <a:xfrm>
          <a:off x="939863" y="166866"/>
          <a:ext cx="2249881" cy="2249881"/>
        </a:xfrm>
        <a:prstGeom prst="pie">
          <a:avLst>
            <a:gd name="adj1" fmla="val 16200000"/>
            <a:gd name="adj2" fmla="val 0"/>
          </a:avLst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46990" tIns="46990" rIns="46990" bIns="46990" anchor="ctr"/>
        <a:lstStyle>
          <a:lvl1pPr algn="ctr">
            <a:defRPr sz="37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/>
            <a:t>1/</a:t>
          </a:r>
          <a:r>
            <a:rPr lang="en-US"/>
            <a:t>4</a:t>
          </a:r>
          <a:endParaRPr lang="en-US"/>
        </a:p>
      </dsp:txBody>
      <dsp:txXfrm>
        <a:off x="939863" y="166866"/>
        <a:ext cx="2249881" cy="2249881"/>
      </dsp:txXfrm>
    </dsp:sp>
    <dsp:sp modelId="{E39900BC-8280-4B85-BA2D-D2EC42E5E3C8}">
      <dsp:nvSpPr>
        <dsp:cNvPr id="4" name="Pie 3"/>
        <dsp:cNvSpPr/>
      </dsp:nvSpPr>
      <dsp:spPr bwMode="white">
        <a:xfrm>
          <a:off x="845046" y="261683"/>
          <a:ext cx="2249881" cy="2249881"/>
        </a:xfrm>
        <a:prstGeom prst="pie">
          <a:avLst>
            <a:gd name="adj1" fmla="val 0"/>
            <a:gd name="adj2" fmla="val 5400000"/>
          </a:avLst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lIns="46990" tIns="46990" rIns="46990" bIns="46990" anchor="ctr"/>
        <a:lstStyle>
          <a:lvl1pPr algn="ctr">
            <a:defRPr sz="3700"/>
          </a:lvl1pPr>
          <a:lvl2pPr marL="285750" indent="-285750" algn="ctr">
            <a:defRPr sz="2900"/>
          </a:lvl2pPr>
          <a:lvl3pPr marL="571500" indent="-285750" algn="ctr">
            <a:defRPr sz="2900"/>
          </a:lvl3pPr>
          <a:lvl4pPr marL="857250" indent="-285750" algn="ctr">
            <a:defRPr sz="2900"/>
          </a:lvl4pPr>
          <a:lvl5pPr marL="1143000" indent="-285750" algn="ctr">
            <a:defRPr sz="2900"/>
          </a:lvl5pPr>
          <a:lvl6pPr marL="1428750" indent="-285750" algn="ctr">
            <a:defRPr sz="2900"/>
          </a:lvl6pPr>
          <a:lvl7pPr marL="1714500" indent="-285750" algn="ctr">
            <a:defRPr sz="2900"/>
          </a:lvl7pPr>
          <a:lvl8pPr marL="2000250" indent="-285750" algn="ctr">
            <a:defRPr sz="2900"/>
          </a:lvl8pPr>
          <a:lvl9pPr marL="2286000" indent="-285750" algn="ctr">
            <a:defRPr sz="2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altLang="en-US"/>
        </a:p>
      </dsp:txBody>
      <dsp:txXfrm>
        <a:off x="845046" y="261683"/>
        <a:ext cx="2249881" cy="2249881"/>
      </dsp:txXfrm>
    </dsp:sp>
    <dsp:sp modelId="{5CA0BC8A-FE97-4043-AD4F-D6CB2A4406DC}">
      <dsp:nvSpPr>
        <dsp:cNvPr id="5" name="Pie 4"/>
        <dsp:cNvSpPr/>
      </dsp:nvSpPr>
      <dsp:spPr bwMode="white">
        <a:xfrm>
          <a:off x="845046" y="261683"/>
          <a:ext cx="2249881" cy="2249881"/>
        </a:xfrm>
        <a:prstGeom prst="pie">
          <a:avLst>
            <a:gd name="adj1" fmla="val 5400000"/>
            <a:gd name="adj2" fmla="val 10800000"/>
          </a:avLst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46990" tIns="46990" rIns="46990" bIns="46990" anchor="ctr"/>
        <a:lstStyle>
          <a:lvl1pPr algn="ctr">
            <a:defRPr sz="3700"/>
          </a:lvl1pPr>
          <a:lvl2pPr marL="285750" indent="-285750" algn="ctr">
            <a:defRPr sz="2900"/>
          </a:lvl2pPr>
          <a:lvl3pPr marL="571500" indent="-285750" algn="ctr">
            <a:defRPr sz="2900"/>
          </a:lvl3pPr>
          <a:lvl4pPr marL="857250" indent="-285750" algn="ctr">
            <a:defRPr sz="2900"/>
          </a:lvl4pPr>
          <a:lvl5pPr marL="1143000" indent="-285750" algn="ctr">
            <a:defRPr sz="2900"/>
          </a:lvl5pPr>
          <a:lvl6pPr marL="1428750" indent="-285750" algn="ctr">
            <a:defRPr sz="2900"/>
          </a:lvl6pPr>
          <a:lvl7pPr marL="1714500" indent="-285750" algn="ctr">
            <a:defRPr sz="2900"/>
          </a:lvl7pPr>
          <a:lvl8pPr marL="2000250" indent="-285750" algn="ctr">
            <a:defRPr sz="2900"/>
          </a:lvl8pPr>
          <a:lvl9pPr marL="2286000" indent="-285750" algn="ctr">
            <a:defRPr sz="2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/>
        </a:p>
      </dsp:txBody>
      <dsp:txXfrm>
        <a:off x="845046" y="261683"/>
        <a:ext cx="2249881" cy="2249881"/>
      </dsp:txXfrm>
    </dsp:sp>
    <dsp:sp modelId="{C9A929E1-F782-4042-BB55-90021DF21B96}">
      <dsp:nvSpPr>
        <dsp:cNvPr id="6" name="Pie 5"/>
        <dsp:cNvSpPr/>
      </dsp:nvSpPr>
      <dsp:spPr bwMode="white">
        <a:xfrm>
          <a:off x="845046" y="261683"/>
          <a:ext cx="2249881" cy="2249881"/>
        </a:xfrm>
        <a:prstGeom prst="pie">
          <a:avLst>
            <a:gd name="adj1" fmla="val 10800000"/>
            <a:gd name="adj2" fmla="val 16200000"/>
          </a:avLst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46990" tIns="46990" rIns="46990" bIns="46990" anchor="ctr"/>
        <a:lstStyle>
          <a:lvl1pPr algn="ctr">
            <a:defRPr sz="3700"/>
          </a:lvl1pPr>
          <a:lvl2pPr marL="285750" indent="-285750" algn="ctr">
            <a:defRPr sz="2900"/>
          </a:lvl2pPr>
          <a:lvl3pPr marL="571500" indent="-285750" algn="ctr">
            <a:defRPr sz="2900"/>
          </a:lvl3pPr>
          <a:lvl4pPr marL="857250" indent="-285750" algn="ctr">
            <a:defRPr sz="2900"/>
          </a:lvl4pPr>
          <a:lvl5pPr marL="1143000" indent="-285750" algn="ctr">
            <a:defRPr sz="2900"/>
          </a:lvl5pPr>
          <a:lvl6pPr marL="1428750" indent="-285750" algn="ctr">
            <a:defRPr sz="2900"/>
          </a:lvl6pPr>
          <a:lvl7pPr marL="1714500" indent="-285750" algn="ctr">
            <a:defRPr sz="2900"/>
          </a:lvl7pPr>
          <a:lvl8pPr marL="2000250" indent="-285750" algn="ctr">
            <a:defRPr sz="2900"/>
          </a:lvl8pPr>
          <a:lvl9pPr marL="2286000" indent="-285750" algn="ctr">
            <a:defRPr sz="2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/>
        </a:p>
      </dsp:txBody>
      <dsp:txXfrm>
        <a:off x="845046" y="261683"/>
        <a:ext cx="2249881" cy="2249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ar" val="1"/>
      <dgm:param type="vertAlign" val="mid"/>
      <dgm:param type="horzAlign" val="ctr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94467" y="3874951"/>
            <a:ext cx="8206000" cy="15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7735"/>
            </a:lvl1pPr>
            <a:lvl2pPr lvl="1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7735"/>
            </a:lvl2pPr>
            <a:lvl3pPr lvl="2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7735"/>
            </a:lvl3pPr>
            <a:lvl4pPr lvl="3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7735"/>
            </a:lvl4pPr>
            <a:lvl5pPr lvl="4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7735"/>
            </a:lvl5pPr>
            <a:lvl6pPr lvl="5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7735"/>
            </a:lvl6pPr>
            <a:lvl7pPr lvl="6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7735"/>
            </a:lvl7pPr>
            <a:lvl8pPr lvl="7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7735"/>
            </a:lvl8pPr>
            <a:lvl9pPr lvl="8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7735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94467" y="5857225"/>
            <a:ext cx="8022400" cy="16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body" idx="1"/>
          </p:nvPr>
        </p:nvSpPr>
        <p:spPr>
          <a:xfrm>
            <a:off x="784933" y="5875075"/>
            <a:ext cx="10622000" cy="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304800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/>
        </p:txBody>
      </p:sp>
      <p:sp>
        <p:nvSpPr>
          <p:cNvPr id="58" name="Google Shape;58;p11"/>
          <p:cNvSpPr/>
          <p:nvPr/>
        </p:nvSpPr>
        <p:spPr>
          <a:xfrm>
            <a:off x="3445700" y="602225"/>
            <a:ext cx="5328000" cy="16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11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- Gold">
  <p:cSld name="TITLE_AND_BODY_1_1">
    <p:bg>
      <p:bgPr>
        <a:solidFill>
          <a:schemeClr val="accent3"/>
        </a:solidFill>
        <a:effectLst/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>
            <a:off x="0" y="1425949"/>
            <a:ext cx="550400" cy="3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13"/>
          <p:cNvSpPr txBox="1"/>
          <p:nvPr>
            <p:ph type="title"/>
          </p:nvPr>
        </p:nvSpPr>
        <p:spPr>
          <a:xfrm>
            <a:off x="609600" y="596827"/>
            <a:ext cx="109728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type="body" idx="1"/>
          </p:nvPr>
        </p:nvSpPr>
        <p:spPr>
          <a:xfrm>
            <a:off x="749267" y="2507725"/>
            <a:ext cx="106936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74345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1pPr>
            <a:lvl2pPr marL="1219200" lvl="1" indent="-474345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2pPr>
            <a:lvl3pPr marL="1828800" lvl="2" indent="-474345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400" lvl="3" indent="-474345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3048000" lvl="4" indent="-474345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3657600" lvl="5" indent="-474345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4267200" lvl="6" indent="-474345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4876800" lvl="7" indent="-474345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5486400" lvl="8" indent="-474345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- Gold">
  <p:cSld name="TITLE_AND_TWO_COLUMNS_2_1">
    <p:bg>
      <p:bgPr>
        <a:solidFill>
          <a:schemeClr val="accent3"/>
        </a:solidFill>
        <a:effectLst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0" y="1425949"/>
            <a:ext cx="550400" cy="3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609600" y="596827"/>
            <a:ext cx="109728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type="body" idx="1"/>
          </p:nvPr>
        </p:nvSpPr>
        <p:spPr>
          <a:xfrm>
            <a:off x="609600" y="2469613"/>
            <a:ext cx="4748000" cy="4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1pPr>
            <a:lvl2pPr marL="1219200" lvl="1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2pPr>
            <a:lvl3pPr marL="1828800" lvl="2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400" lvl="3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8000" lvl="4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600" lvl="5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200" lvl="6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800" lvl="7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400" lvl="8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/>
        </p:txBody>
      </p:sp>
      <p:sp>
        <p:nvSpPr>
          <p:cNvPr id="71" name="Google Shape;71;p14"/>
          <p:cNvSpPr txBox="1"/>
          <p:nvPr>
            <p:ph type="body" idx="2"/>
          </p:nvPr>
        </p:nvSpPr>
        <p:spPr>
          <a:xfrm>
            <a:off x="6841425" y="2469500"/>
            <a:ext cx="4800000" cy="4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1pPr>
            <a:lvl2pPr marL="1219200" lvl="1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2pPr>
            <a:lvl3pPr marL="1828800" lvl="2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400" lvl="3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8000" lvl="4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600" lvl="5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200" lvl="6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800" lvl="7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400" lvl="8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/>
        </p:txBody>
      </p:sp>
      <p:sp>
        <p:nvSpPr>
          <p:cNvPr id="72" name="Google Shape;72;p14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- Gold">
  <p:cSld name="TITLE_AND_TWO_COLUMNS_1_1_1">
    <p:bg>
      <p:bgPr>
        <a:solidFill>
          <a:schemeClr val="accent3"/>
        </a:solidFill>
        <a:effectLst/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1425949"/>
            <a:ext cx="550400" cy="3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609600" y="596827"/>
            <a:ext cx="109728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type="body" idx="1"/>
          </p:nvPr>
        </p:nvSpPr>
        <p:spPr>
          <a:xfrm>
            <a:off x="530100" y="2461851"/>
            <a:ext cx="3588000" cy="3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40055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2135"/>
            </a:lvl1pPr>
            <a:lvl2pPr marL="1219200" lvl="1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2pPr>
            <a:lvl3pPr marL="1828800" lvl="2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3pPr>
            <a:lvl4pPr marL="2438400" lvl="3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4pPr>
            <a:lvl5pPr marL="3048000" lvl="4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5"/>
            </a:lvl5pPr>
            <a:lvl6pPr marL="3657600" lvl="5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6pPr>
            <a:lvl7pPr marL="4267200" lvl="6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7pPr>
            <a:lvl8pPr marL="4876800" lvl="7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5"/>
            </a:lvl8pPr>
            <a:lvl9pPr marL="5486400" lvl="8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9pPr>
          </a:lstStyle>
          <a:p/>
        </p:txBody>
      </p:sp>
      <p:sp>
        <p:nvSpPr>
          <p:cNvPr id="77" name="Google Shape;77;p15"/>
          <p:cNvSpPr txBox="1"/>
          <p:nvPr>
            <p:ph type="body" idx="2"/>
          </p:nvPr>
        </p:nvSpPr>
        <p:spPr>
          <a:xfrm>
            <a:off x="4301988" y="2461851"/>
            <a:ext cx="3588000" cy="3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40055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2135"/>
            </a:lvl1pPr>
            <a:lvl2pPr marL="1219200" lvl="1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2pPr>
            <a:lvl3pPr marL="1828800" lvl="2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3pPr>
            <a:lvl4pPr marL="2438400" lvl="3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4pPr>
            <a:lvl5pPr marL="3048000" lvl="4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5"/>
            </a:lvl5pPr>
            <a:lvl6pPr marL="3657600" lvl="5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6pPr>
            <a:lvl7pPr marL="4267200" lvl="6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7pPr>
            <a:lvl8pPr marL="4876800" lvl="7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5"/>
            </a:lvl8pPr>
            <a:lvl9pPr marL="5486400" lvl="8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9pPr>
          </a:lstStyle>
          <a:p/>
        </p:txBody>
      </p:sp>
      <p:sp>
        <p:nvSpPr>
          <p:cNvPr id="78" name="Google Shape;78;p15"/>
          <p:cNvSpPr txBox="1"/>
          <p:nvPr>
            <p:ph type="body" idx="3"/>
          </p:nvPr>
        </p:nvSpPr>
        <p:spPr>
          <a:xfrm>
            <a:off x="8073877" y="2461851"/>
            <a:ext cx="3588000" cy="3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40055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2135"/>
            </a:lvl1pPr>
            <a:lvl2pPr marL="1219200" lvl="1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2pPr>
            <a:lvl3pPr marL="1828800" lvl="2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3pPr>
            <a:lvl4pPr marL="2438400" lvl="3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4pPr>
            <a:lvl5pPr marL="3048000" lvl="4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5"/>
            </a:lvl5pPr>
            <a:lvl6pPr marL="3657600" lvl="5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6pPr>
            <a:lvl7pPr marL="4267200" lvl="6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7pPr>
            <a:lvl8pPr marL="4876800" lvl="7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5"/>
            </a:lvl8pPr>
            <a:lvl9pPr marL="5486400" lvl="8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9pPr>
          </a:lstStyle>
          <a:p/>
        </p:txBody>
      </p:sp>
      <p:sp>
        <p:nvSpPr>
          <p:cNvPr id="79" name="Google Shape;79;p15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Gold">
  <p:cSld name="TITLE_ONLY_1_1">
    <p:bg>
      <p:bgPr>
        <a:solidFill>
          <a:schemeClr val="accent3"/>
        </a:solidFill>
        <a:effectLst/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609600" y="571425"/>
            <a:ext cx="10972800" cy="7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2" name="Google Shape;82;p16"/>
          <p:cNvSpPr/>
          <p:nvPr/>
        </p:nvSpPr>
        <p:spPr>
          <a:xfrm>
            <a:off x="3445700" y="6087475"/>
            <a:ext cx="5328000" cy="16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16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Gold">
  <p:cSld name="CAPTION_ONLY_1_1">
    <p:bg>
      <p:bgPr>
        <a:solidFill>
          <a:schemeClr val="accent3"/>
        </a:solidFill>
        <a:effectLst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body" idx="1"/>
          </p:nvPr>
        </p:nvSpPr>
        <p:spPr>
          <a:xfrm>
            <a:off x="784933" y="5875075"/>
            <a:ext cx="10622000" cy="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304800" algn="ctr" rtl="0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/>
        </p:txBody>
      </p:sp>
      <p:sp>
        <p:nvSpPr>
          <p:cNvPr id="86" name="Google Shape;86;p17"/>
          <p:cNvSpPr/>
          <p:nvPr/>
        </p:nvSpPr>
        <p:spPr>
          <a:xfrm>
            <a:off x="3445700" y="602225"/>
            <a:ext cx="5328000" cy="16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17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Gold">
  <p:cSld name="BLANK_1_1">
    <p:bg>
      <p:bgPr>
        <a:solidFill>
          <a:schemeClr val="accent3"/>
        </a:solidFill>
        <a:effectLst/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94467" y="3874951"/>
            <a:ext cx="8206000" cy="15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7735"/>
            </a:lvl1pPr>
            <a:lvl2pPr lvl="1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7735"/>
            </a:lvl2pPr>
            <a:lvl3pPr lvl="2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7735"/>
            </a:lvl3pPr>
            <a:lvl4pPr lvl="3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7735"/>
            </a:lvl4pPr>
            <a:lvl5pPr lvl="4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7735"/>
            </a:lvl5pPr>
            <a:lvl6pPr lvl="5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7735"/>
            </a:lvl6pPr>
            <a:lvl7pPr lvl="6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7735"/>
            </a:lvl7pPr>
            <a:lvl8pPr lvl="7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7735"/>
            </a:lvl8pPr>
            <a:lvl9pPr lvl="8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7735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94467" y="5857225"/>
            <a:ext cx="8022400" cy="16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Teal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845433" y="2314325"/>
            <a:ext cx="8012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  <p:sp>
        <p:nvSpPr>
          <p:cNvPr id="14" name="Google Shape;14;p3"/>
          <p:cNvSpPr txBox="1"/>
          <p:nvPr>
            <p:ph type="subTitle" idx="1"/>
          </p:nvPr>
        </p:nvSpPr>
        <p:spPr>
          <a:xfrm>
            <a:off x="845433" y="4861925"/>
            <a:ext cx="8124800" cy="10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845433" y="4277225"/>
            <a:ext cx="8022400" cy="16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3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Teal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845433" y="2314325"/>
            <a:ext cx="8012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  <p:sp>
        <p:nvSpPr>
          <p:cNvPr id="14" name="Google Shape;14;p3"/>
          <p:cNvSpPr txBox="1"/>
          <p:nvPr>
            <p:ph type="subTitle" idx="1"/>
          </p:nvPr>
        </p:nvSpPr>
        <p:spPr>
          <a:xfrm>
            <a:off x="845433" y="4861925"/>
            <a:ext cx="8124800" cy="10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845433" y="4277225"/>
            <a:ext cx="8022400" cy="16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3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Gold">
  <p:cSld name="TITLE_1_3_1">
    <p:bg>
      <p:bgPr>
        <a:solidFill>
          <a:schemeClr val="accent3"/>
        </a:solidFill>
        <a:effectLst/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ctrTitle"/>
          </p:nvPr>
        </p:nvSpPr>
        <p:spPr>
          <a:xfrm>
            <a:off x="754367" y="2111125"/>
            <a:ext cx="8012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  <p:sp>
        <p:nvSpPr>
          <p:cNvPr id="19" name="Google Shape;19;p4"/>
          <p:cNvSpPr txBox="1"/>
          <p:nvPr>
            <p:ph type="subTitle" idx="1"/>
          </p:nvPr>
        </p:nvSpPr>
        <p:spPr>
          <a:xfrm>
            <a:off x="642233" y="4658725"/>
            <a:ext cx="8124800" cy="10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" name="Google Shape;20;p4"/>
          <p:cNvSpPr/>
          <p:nvPr/>
        </p:nvSpPr>
        <p:spPr>
          <a:xfrm>
            <a:off x="774733" y="4074025"/>
            <a:ext cx="8022400" cy="16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4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Teal">
  <p:cSld name="TITLE_1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body" idx="1"/>
          </p:nvPr>
        </p:nvSpPr>
        <p:spPr>
          <a:xfrm>
            <a:off x="2018400" y="2882400"/>
            <a:ext cx="81552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74345" algn="ctr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i="1"/>
            </a:lvl1pPr>
            <a:lvl2pPr marL="1219200" lvl="1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2pPr>
            <a:lvl3pPr marL="1828800" lvl="2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2438400" lvl="3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3048000" lvl="4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3657600" lvl="5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4267200" lvl="6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4876800" lvl="7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5486400" lvl="8" indent="-474345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/>
        </p:txBody>
      </p:sp>
      <p:sp>
        <p:nvSpPr>
          <p:cNvPr id="24" name="Google Shape;24;p5"/>
          <p:cNvSpPr txBox="1"/>
          <p:nvPr/>
        </p:nvSpPr>
        <p:spPr>
          <a:xfrm>
            <a:off x="4791200" y="15752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800" b="1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“</a:t>
            </a:r>
            <a:endParaRPr sz="12800" b="1">
              <a:solidFill>
                <a:srgbClr val="FF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" name="Google Shape;25;p5"/>
          <p:cNvSpPr/>
          <p:nvPr/>
        </p:nvSpPr>
        <p:spPr>
          <a:xfrm>
            <a:off x="3445700" y="6087475"/>
            <a:ext cx="5328000" cy="16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5"/>
          <p:cNvSpPr/>
          <p:nvPr/>
        </p:nvSpPr>
        <p:spPr>
          <a:xfrm>
            <a:off x="3445700" y="602225"/>
            <a:ext cx="5328000" cy="16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5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Gold">
  <p:cSld name="TITLE_1_1_1_1">
    <p:bg>
      <p:bgPr>
        <a:solidFill>
          <a:schemeClr val="accent3"/>
        </a:solidFill>
        <a:effectLst/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body" idx="1"/>
          </p:nvPr>
        </p:nvSpPr>
        <p:spPr>
          <a:xfrm>
            <a:off x="2018400" y="2882400"/>
            <a:ext cx="81552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74345" algn="ctr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i="1"/>
            </a:lvl1pPr>
            <a:lvl2pPr marL="1219200" lvl="1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2pPr>
            <a:lvl3pPr marL="1828800" lvl="2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2438400" lvl="3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3048000" lvl="4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3657600" lvl="5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4267200" lvl="6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4876800" lvl="7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5486400" lvl="8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/>
        </p:txBody>
      </p:sp>
      <p:sp>
        <p:nvSpPr>
          <p:cNvPr id="30" name="Google Shape;30;p6"/>
          <p:cNvSpPr txBox="1"/>
          <p:nvPr/>
        </p:nvSpPr>
        <p:spPr>
          <a:xfrm>
            <a:off x="4791200" y="15752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800" b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“</a:t>
            </a:r>
            <a:endParaRPr sz="12800" b="1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1" name="Google Shape;31;p6"/>
          <p:cNvSpPr/>
          <p:nvPr/>
        </p:nvSpPr>
        <p:spPr>
          <a:xfrm>
            <a:off x="3445700" y="6087475"/>
            <a:ext cx="5328000" cy="16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6"/>
          <p:cNvSpPr/>
          <p:nvPr/>
        </p:nvSpPr>
        <p:spPr>
          <a:xfrm>
            <a:off x="3445700" y="602225"/>
            <a:ext cx="5328000" cy="16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6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609600" y="596827"/>
            <a:ext cx="109728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type="body" idx="1"/>
          </p:nvPr>
        </p:nvSpPr>
        <p:spPr>
          <a:xfrm>
            <a:off x="749267" y="2507725"/>
            <a:ext cx="106936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74345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1pPr>
            <a:lvl2pPr marL="1219200" lvl="1" indent="-474345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2pPr>
            <a:lvl3pPr marL="1828800" lvl="2" indent="-474345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400" lvl="3" indent="-474345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3048000" lvl="4" indent="-474345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3657600" lvl="5" indent="-474345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4267200" lvl="6" indent="-474345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4876800" lvl="7" indent="-474345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5486400" lvl="8" indent="-474345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37" name="Google Shape;37;p7"/>
          <p:cNvSpPr/>
          <p:nvPr/>
        </p:nvSpPr>
        <p:spPr>
          <a:xfrm>
            <a:off x="0" y="1425949"/>
            <a:ext cx="550400" cy="3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7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1425949"/>
            <a:ext cx="550400" cy="3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609600" y="596827"/>
            <a:ext cx="109728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type="body" idx="1"/>
          </p:nvPr>
        </p:nvSpPr>
        <p:spPr>
          <a:xfrm>
            <a:off x="609600" y="2469613"/>
            <a:ext cx="4748000" cy="4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1pPr>
            <a:lvl2pPr marL="12192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2pPr>
            <a:lvl3pPr marL="1828800" lvl="2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400" lvl="3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8000" lvl="4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600" lvl="5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200" lvl="6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800" lvl="7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400" lvl="8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/>
        </p:txBody>
      </p:sp>
      <p:sp>
        <p:nvSpPr>
          <p:cNvPr id="43" name="Google Shape;43;p8"/>
          <p:cNvSpPr txBox="1"/>
          <p:nvPr>
            <p:ph type="body" idx="2"/>
          </p:nvPr>
        </p:nvSpPr>
        <p:spPr>
          <a:xfrm>
            <a:off x="6841425" y="2469500"/>
            <a:ext cx="4800000" cy="4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1pPr>
            <a:lvl2pPr marL="12192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2pPr>
            <a:lvl3pPr marL="1828800" lvl="2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400" lvl="3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8000" lvl="4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600" lvl="5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200" lvl="6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800" lvl="7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400" lvl="8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/>
        </p:txBody>
      </p:sp>
      <p:sp>
        <p:nvSpPr>
          <p:cNvPr id="44" name="Google Shape;44;p8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609600" y="596827"/>
            <a:ext cx="109728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type="body" idx="1"/>
          </p:nvPr>
        </p:nvSpPr>
        <p:spPr>
          <a:xfrm>
            <a:off x="530100" y="2461851"/>
            <a:ext cx="3588000" cy="3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40055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2135"/>
            </a:lvl1pPr>
            <a:lvl2pPr marL="1219200" lvl="1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2pPr>
            <a:lvl3pPr marL="1828800" lvl="2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3pPr>
            <a:lvl4pPr marL="2438400" lvl="3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4pPr>
            <a:lvl5pPr marL="3048000" lvl="4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5"/>
            </a:lvl5pPr>
            <a:lvl6pPr marL="3657600" lvl="5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6pPr>
            <a:lvl7pPr marL="4267200" lvl="6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7pPr>
            <a:lvl8pPr marL="4876800" lvl="7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5"/>
            </a:lvl8pPr>
            <a:lvl9pPr marL="5486400" lvl="8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9pPr>
          </a:lstStyle>
          <a:p/>
        </p:txBody>
      </p:sp>
      <p:sp>
        <p:nvSpPr>
          <p:cNvPr id="48" name="Google Shape;48;p9"/>
          <p:cNvSpPr txBox="1"/>
          <p:nvPr>
            <p:ph type="body" idx="2"/>
          </p:nvPr>
        </p:nvSpPr>
        <p:spPr>
          <a:xfrm>
            <a:off x="4301988" y="2461851"/>
            <a:ext cx="3588000" cy="3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40055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2135"/>
            </a:lvl1pPr>
            <a:lvl2pPr marL="1219200" lvl="1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2pPr>
            <a:lvl3pPr marL="1828800" lvl="2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3pPr>
            <a:lvl4pPr marL="2438400" lvl="3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4pPr>
            <a:lvl5pPr marL="3048000" lvl="4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5"/>
            </a:lvl5pPr>
            <a:lvl6pPr marL="3657600" lvl="5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6pPr>
            <a:lvl7pPr marL="4267200" lvl="6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7pPr>
            <a:lvl8pPr marL="4876800" lvl="7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5"/>
            </a:lvl8pPr>
            <a:lvl9pPr marL="5486400" lvl="8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9pPr>
          </a:lstStyle>
          <a:p/>
        </p:txBody>
      </p:sp>
      <p:sp>
        <p:nvSpPr>
          <p:cNvPr id="49" name="Google Shape;49;p9"/>
          <p:cNvSpPr txBox="1"/>
          <p:nvPr>
            <p:ph type="body" idx="3"/>
          </p:nvPr>
        </p:nvSpPr>
        <p:spPr>
          <a:xfrm>
            <a:off x="8073877" y="2461851"/>
            <a:ext cx="3588000" cy="3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40055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2135"/>
            </a:lvl1pPr>
            <a:lvl2pPr marL="1219200" lvl="1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2pPr>
            <a:lvl3pPr marL="1828800" lvl="2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3pPr>
            <a:lvl4pPr marL="2438400" lvl="3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4pPr>
            <a:lvl5pPr marL="3048000" lvl="4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5"/>
            </a:lvl5pPr>
            <a:lvl6pPr marL="3657600" lvl="5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6pPr>
            <a:lvl7pPr marL="4267200" lvl="6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7pPr>
            <a:lvl8pPr marL="4876800" lvl="7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5"/>
            </a:lvl8pPr>
            <a:lvl9pPr marL="5486400" lvl="8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9pPr>
          </a:lstStyle>
          <a:p/>
        </p:txBody>
      </p:sp>
      <p:sp>
        <p:nvSpPr>
          <p:cNvPr id="50" name="Google Shape;50;p9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1" name="Google Shape;51;p9"/>
          <p:cNvSpPr/>
          <p:nvPr/>
        </p:nvSpPr>
        <p:spPr>
          <a:xfrm>
            <a:off x="0" y="1425949"/>
            <a:ext cx="550400" cy="3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609600" y="571425"/>
            <a:ext cx="10972800" cy="7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" name="Google Shape;54;p10"/>
          <p:cNvSpPr/>
          <p:nvPr/>
        </p:nvSpPr>
        <p:spPr>
          <a:xfrm>
            <a:off x="3445700" y="6087475"/>
            <a:ext cx="5328000" cy="16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0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body" idx="1"/>
          </p:nvPr>
        </p:nvSpPr>
        <p:spPr>
          <a:xfrm>
            <a:off x="784933" y="5875075"/>
            <a:ext cx="10622000" cy="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304800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/>
        </p:txBody>
      </p:sp>
      <p:sp>
        <p:nvSpPr>
          <p:cNvPr id="58" name="Google Shape;58;p11"/>
          <p:cNvSpPr/>
          <p:nvPr/>
        </p:nvSpPr>
        <p:spPr>
          <a:xfrm>
            <a:off x="3445700" y="602225"/>
            <a:ext cx="5328000" cy="16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11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- Gold">
  <p:cSld name="TITLE_AND_BODY_1_1">
    <p:bg>
      <p:bgPr>
        <a:solidFill>
          <a:schemeClr val="accent3"/>
        </a:solidFill>
        <a:effectLst/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>
            <a:off x="0" y="1425949"/>
            <a:ext cx="550400" cy="3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13"/>
          <p:cNvSpPr txBox="1"/>
          <p:nvPr>
            <p:ph type="title"/>
          </p:nvPr>
        </p:nvSpPr>
        <p:spPr>
          <a:xfrm>
            <a:off x="609600" y="596827"/>
            <a:ext cx="109728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type="body" idx="1"/>
          </p:nvPr>
        </p:nvSpPr>
        <p:spPr>
          <a:xfrm>
            <a:off x="749267" y="2507725"/>
            <a:ext cx="106936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74345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1pPr>
            <a:lvl2pPr marL="1219200" lvl="1" indent="-474345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2pPr>
            <a:lvl3pPr marL="1828800" lvl="2" indent="-474345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400" lvl="3" indent="-474345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3048000" lvl="4" indent="-474345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3657600" lvl="5" indent="-474345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4267200" lvl="6" indent="-474345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4876800" lvl="7" indent="-474345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5486400" lvl="8" indent="-474345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Gold">
  <p:cSld name="TITLE_1_3_1">
    <p:bg>
      <p:bgPr>
        <a:solidFill>
          <a:schemeClr val="accent3"/>
        </a:solidFill>
        <a:effectLst/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ctrTitle"/>
          </p:nvPr>
        </p:nvSpPr>
        <p:spPr>
          <a:xfrm>
            <a:off x="754367" y="2111125"/>
            <a:ext cx="8012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  <p:sp>
        <p:nvSpPr>
          <p:cNvPr id="19" name="Google Shape;19;p4"/>
          <p:cNvSpPr txBox="1"/>
          <p:nvPr>
            <p:ph type="subTitle" idx="1"/>
          </p:nvPr>
        </p:nvSpPr>
        <p:spPr>
          <a:xfrm>
            <a:off x="642233" y="4658725"/>
            <a:ext cx="8124800" cy="10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" name="Google Shape;20;p4"/>
          <p:cNvSpPr/>
          <p:nvPr/>
        </p:nvSpPr>
        <p:spPr>
          <a:xfrm>
            <a:off x="774733" y="4074025"/>
            <a:ext cx="8022400" cy="16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4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- Gold">
  <p:cSld name="TITLE_AND_TWO_COLUMNS_2_1">
    <p:bg>
      <p:bgPr>
        <a:solidFill>
          <a:schemeClr val="accent3"/>
        </a:solidFill>
        <a:effectLst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0" y="1425949"/>
            <a:ext cx="550400" cy="3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609600" y="596827"/>
            <a:ext cx="109728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type="body" idx="1"/>
          </p:nvPr>
        </p:nvSpPr>
        <p:spPr>
          <a:xfrm>
            <a:off x="609600" y="2469613"/>
            <a:ext cx="4748000" cy="4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1pPr>
            <a:lvl2pPr marL="1219200" lvl="1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2pPr>
            <a:lvl3pPr marL="1828800" lvl="2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400" lvl="3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8000" lvl="4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600" lvl="5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200" lvl="6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800" lvl="7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400" lvl="8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/>
        </p:txBody>
      </p:sp>
      <p:sp>
        <p:nvSpPr>
          <p:cNvPr id="71" name="Google Shape;71;p14"/>
          <p:cNvSpPr txBox="1"/>
          <p:nvPr>
            <p:ph type="body" idx="2"/>
          </p:nvPr>
        </p:nvSpPr>
        <p:spPr>
          <a:xfrm>
            <a:off x="6841425" y="2469500"/>
            <a:ext cx="4800000" cy="4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1pPr>
            <a:lvl2pPr marL="1219200" lvl="1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2pPr>
            <a:lvl3pPr marL="1828800" lvl="2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400" lvl="3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8000" lvl="4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600" lvl="5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200" lvl="6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800" lvl="7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400" lvl="8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/>
        </p:txBody>
      </p:sp>
      <p:sp>
        <p:nvSpPr>
          <p:cNvPr id="72" name="Google Shape;72;p14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- Gold">
  <p:cSld name="TITLE_AND_TWO_COLUMNS_1_1_1">
    <p:bg>
      <p:bgPr>
        <a:solidFill>
          <a:schemeClr val="accent3"/>
        </a:solidFill>
        <a:effectLst/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1425949"/>
            <a:ext cx="550400" cy="3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609600" y="596827"/>
            <a:ext cx="109728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type="body" idx="1"/>
          </p:nvPr>
        </p:nvSpPr>
        <p:spPr>
          <a:xfrm>
            <a:off x="530100" y="2461851"/>
            <a:ext cx="3588000" cy="3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40055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2135"/>
            </a:lvl1pPr>
            <a:lvl2pPr marL="1219200" lvl="1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2pPr>
            <a:lvl3pPr marL="1828800" lvl="2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3pPr>
            <a:lvl4pPr marL="2438400" lvl="3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4pPr>
            <a:lvl5pPr marL="3048000" lvl="4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5"/>
            </a:lvl5pPr>
            <a:lvl6pPr marL="3657600" lvl="5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6pPr>
            <a:lvl7pPr marL="4267200" lvl="6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7pPr>
            <a:lvl8pPr marL="4876800" lvl="7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5"/>
            </a:lvl8pPr>
            <a:lvl9pPr marL="5486400" lvl="8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9pPr>
          </a:lstStyle>
          <a:p/>
        </p:txBody>
      </p:sp>
      <p:sp>
        <p:nvSpPr>
          <p:cNvPr id="77" name="Google Shape;77;p15"/>
          <p:cNvSpPr txBox="1"/>
          <p:nvPr>
            <p:ph type="body" idx="2"/>
          </p:nvPr>
        </p:nvSpPr>
        <p:spPr>
          <a:xfrm>
            <a:off x="4301988" y="2461851"/>
            <a:ext cx="3588000" cy="3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40055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2135"/>
            </a:lvl1pPr>
            <a:lvl2pPr marL="1219200" lvl="1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2pPr>
            <a:lvl3pPr marL="1828800" lvl="2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3pPr>
            <a:lvl4pPr marL="2438400" lvl="3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4pPr>
            <a:lvl5pPr marL="3048000" lvl="4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5"/>
            </a:lvl5pPr>
            <a:lvl6pPr marL="3657600" lvl="5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6pPr>
            <a:lvl7pPr marL="4267200" lvl="6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7pPr>
            <a:lvl8pPr marL="4876800" lvl="7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5"/>
            </a:lvl8pPr>
            <a:lvl9pPr marL="5486400" lvl="8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9pPr>
          </a:lstStyle>
          <a:p/>
        </p:txBody>
      </p:sp>
      <p:sp>
        <p:nvSpPr>
          <p:cNvPr id="78" name="Google Shape;78;p15"/>
          <p:cNvSpPr txBox="1"/>
          <p:nvPr>
            <p:ph type="body" idx="3"/>
          </p:nvPr>
        </p:nvSpPr>
        <p:spPr>
          <a:xfrm>
            <a:off x="8073877" y="2461851"/>
            <a:ext cx="3588000" cy="3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40055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2135"/>
            </a:lvl1pPr>
            <a:lvl2pPr marL="1219200" lvl="1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2pPr>
            <a:lvl3pPr marL="1828800" lvl="2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3pPr>
            <a:lvl4pPr marL="2438400" lvl="3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4pPr>
            <a:lvl5pPr marL="3048000" lvl="4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5"/>
            </a:lvl5pPr>
            <a:lvl6pPr marL="3657600" lvl="5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6pPr>
            <a:lvl7pPr marL="4267200" lvl="6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7pPr>
            <a:lvl8pPr marL="4876800" lvl="7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5"/>
            </a:lvl8pPr>
            <a:lvl9pPr marL="5486400" lvl="8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9pPr>
          </a:lstStyle>
          <a:p/>
        </p:txBody>
      </p:sp>
      <p:sp>
        <p:nvSpPr>
          <p:cNvPr id="79" name="Google Shape;79;p15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Gold">
  <p:cSld name="TITLE_ONLY_1_1">
    <p:bg>
      <p:bgPr>
        <a:solidFill>
          <a:schemeClr val="accent3"/>
        </a:solidFill>
        <a:effectLst/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609600" y="571425"/>
            <a:ext cx="10972800" cy="7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2" name="Google Shape;82;p16"/>
          <p:cNvSpPr/>
          <p:nvPr/>
        </p:nvSpPr>
        <p:spPr>
          <a:xfrm>
            <a:off x="3445700" y="6087475"/>
            <a:ext cx="5328000" cy="16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16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Gold">
  <p:cSld name="CAPTION_ONLY_1_1">
    <p:bg>
      <p:bgPr>
        <a:solidFill>
          <a:schemeClr val="accent3"/>
        </a:solidFill>
        <a:effectLst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body" idx="1"/>
          </p:nvPr>
        </p:nvSpPr>
        <p:spPr>
          <a:xfrm>
            <a:off x="784933" y="5875075"/>
            <a:ext cx="10622000" cy="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304800" algn="ctr" rtl="0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/>
        </p:txBody>
      </p:sp>
      <p:sp>
        <p:nvSpPr>
          <p:cNvPr id="86" name="Google Shape;86;p17"/>
          <p:cNvSpPr/>
          <p:nvPr/>
        </p:nvSpPr>
        <p:spPr>
          <a:xfrm>
            <a:off x="3445700" y="602225"/>
            <a:ext cx="5328000" cy="16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17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Gold">
  <p:cSld name="BLANK_1_1">
    <p:bg>
      <p:bgPr>
        <a:solidFill>
          <a:schemeClr val="accent3"/>
        </a:solidFill>
        <a:effectLst/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Teal">
  <p:cSld name="TITLE_1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body" idx="1"/>
          </p:nvPr>
        </p:nvSpPr>
        <p:spPr>
          <a:xfrm>
            <a:off x="2018400" y="2882400"/>
            <a:ext cx="81552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74345" algn="ctr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i="1"/>
            </a:lvl1pPr>
            <a:lvl2pPr marL="1219200" lvl="1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2pPr>
            <a:lvl3pPr marL="1828800" lvl="2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2438400" lvl="3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3048000" lvl="4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3657600" lvl="5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4267200" lvl="6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4876800" lvl="7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5486400" lvl="8" indent="-474345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/>
        </p:txBody>
      </p:sp>
      <p:sp>
        <p:nvSpPr>
          <p:cNvPr id="24" name="Google Shape;24;p5"/>
          <p:cNvSpPr txBox="1"/>
          <p:nvPr/>
        </p:nvSpPr>
        <p:spPr>
          <a:xfrm>
            <a:off x="4791200" y="15752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800" b="1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“</a:t>
            </a:r>
            <a:endParaRPr sz="12800" b="1">
              <a:solidFill>
                <a:srgbClr val="FF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" name="Google Shape;25;p5"/>
          <p:cNvSpPr/>
          <p:nvPr/>
        </p:nvSpPr>
        <p:spPr>
          <a:xfrm>
            <a:off x="3445700" y="6087475"/>
            <a:ext cx="5328000" cy="16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5"/>
          <p:cNvSpPr/>
          <p:nvPr/>
        </p:nvSpPr>
        <p:spPr>
          <a:xfrm>
            <a:off x="3445700" y="602225"/>
            <a:ext cx="5328000" cy="16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5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Gold">
  <p:cSld name="TITLE_1_1_1_1">
    <p:bg>
      <p:bgPr>
        <a:solidFill>
          <a:schemeClr val="accent3"/>
        </a:solidFill>
        <a:effectLst/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body" idx="1"/>
          </p:nvPr>
        </p:nvSpPr>
        <p:spPr>
          <a:xfrm>
            <a:off x="2018400" y="2882400"/>
            <a:ext cx="81552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74345" algn="ctr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i="1"/>
            </a:lvl1pPr>
            <a:lvl2pPr marL="1219200" lvl="1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2pPr>
            <a:lvl3pPr marL="1828800" lvl="2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2438400" lvl="3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3048000" lvl="4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3657600" lvl="5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4267200" lvl="6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4876800" lvl="7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5486400" lvl="8" indent="-474345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/>
        </p:txBody>
      </p:sp>
      <p:sp>
        <p:nvSpPr>
          <p:cNvPr id="30" name="Google Shape;30;p6"/>
          <p:cNvSpPr txBox="1"/>
          <p:nvPr/>
        </p:nvSpPr>
        <p:spPr>
          <a:xfrm>
            <a:off x="4791200" y="15752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800" b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“</a:t>
            </a:r>
            <a:endParaRPr sz="12800" b="1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1" name="Google Shape;31;p6"/>
          <p:cNvSpPr/>
          <p:nvPr/>
        </p:nvSpPr>
        <p:spPr>
          <a:xfrm>
            <a:off x="3445700" y="6087475"/>
            <a:ext cx="5328000" cy="16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6"/>
          <p:cNvSpPr/>
          <p:nvPr/>
        </p:nvSpPr>
        <p:spPr>
          <a:xfrm>
            <a:off x="3445700" y="602225"/>
            <a:ext cx="5328000" cy="16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6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609600" y="596827"/>
            <a:ext cx="109728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type="body" idx="1"/>
          </p:nvPr>
        </p:nvSpPr>
        <p:spPr>
          <a:xfrm>
            <a:off x="749267" y="2507725"/>
            <a:ext cx="106936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74345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1pPr>
            <a:lvl2pPr marL="1219200" lvl="1" indent="-474345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2pPr>
            <a:lvl3pPr marL="1828800" lvl="2" indent="-474345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400" lvl="3" indent="-474345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3048000" lvl="4" indent="-474345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3657600" lvl="5" indent="-474345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4267200" lvl="6" indent="-474345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4876800" lvl="7" indent="-474345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5486400" lvl="8" indent="-474345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37" name="Google Shape;37;p7"/>
          <p:cNvSpPr/>
          <p:nvPr/>
        </p:nvSpPr>
        <p:spPr>
          <a:xfrm>
            <a:off x="0" y="1425949"/>
            <a:ext cx="550400" cy="3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7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1425949"/>
            <a:ext cx="550400" cy="3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609600" y="596827"/>
            <a:ext cx="109728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type="body" idx="1"/>
          </p:nvPr>
        </p:nvSpPr>
        <p:spPr>
          <a:xfrm>
            <a:off x="609600" y="2469613"/>
            <a:ext cx="4748000" cy="4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1pPr>
            <a:lvl2pPr marL="12192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2pPr>
            <a:lvl3pPr marL="1828800" lvl="2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400" lvl="3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8000" lvl="4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600" lvl="5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200" lvl="6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800" lvl="7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400" lvl="8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/>
        </p:txBody>
      </p:sp>
      <p:sp>
        <p:nvSpPr>
          <p:cNvPr id="43" name="Google Shape;43;p8"/>
          <p:cNvSpPr txBox="1"/>
          <p:nvPr>
            <p:ph type="body" idx="2"/>
          </p:nvPr>
        </p:nvSpPr>
        <p:spPr>
          <a:xfrm>
            <a:off x="6841425" y="2469500"/>
            <a:ext cx="4800000" cy="4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1pPr>
            <a:lvl2pPr marL="12192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2pPr>
            <a:lvl3pPr marL="1828800" lvl="2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400" lvl="3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8000" lvl="4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600" lvl="5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200" lvl="6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800" lvl="7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400" lvl="8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/>
        </p:txBody>
      </p:sp>
      <p:sp>
        <p:nvSpPr>
          <p:cNvPr id="44" name="Google Shape;44;p8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609600" y="596827"/>
            <a:ext cx="109728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type="body" idx="1"/>
          </p:nvPr>
        </p:nvSpPr>
        <p:spPr>
          <a:xfrm>
            <a:off x="530100" y="2461851"/>
            <a:ext cx="3588000" cy="3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40055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2135"/>
            </a:lvl1pPr>
            <a:lvl2pPr marL="1219200" lvl="1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2pPr>
            <a:lvl3pPr marL="1828800" lvl="2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3pPr>
            <a:lvl4pPr marL="2438400" lvl="3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4pPr>
            <a:lvl5pPr marL="3048000" lvl="4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5"/>
            </a:lvl5pPr>
            <a:lvl6pPr marL="3657600" lvl="5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6pPr>
            <a:lvl7pPr marL="4267200" lvl="6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7pPr>
            <a:lvl8pPr marL="4876800" lvl="7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5"/>
            </a:lvl8pPr>
            <a:lvl9pPr marL="5486400" lvl="8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9pPr>
          </a:lstStyle>
          <a:p/>
        </p:txBody>
      </p:sp>
      <p:sp>
        <p:nvSpPr>
          <p:cNvPr id="48" name="Google Shape;48;p9"/>
          <p:cNvSpPr txBox="1"/>
          <p:nvPr>
            <p:ph type="body" idx="2"/>
          </p:nvPr>
        </p:nvSpPr>
        <p:spPr>
          <a:xfrm>
            <a:off x="4301988" y="2461851"/>
            <a:ext cx="3588000" cy="3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40055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2135"/>
            </a:lvl1pPr>
            <a:lvl2pPr marL="1219200" lvl="1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2pPr>
            <a:lvl3pPr marL="1828800" lvl="2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3pPr>
            <a:lvl4pPr marL="2438400" lvl="3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4pPr>
            <a:lvl5pPr marL="3048000" lvl="4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5"/>
            </a:lvl5pPr>
            <a:lvl6pPr marL="3657600" lvl="5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6pPr>
            <a:lvl7pPr marL="4267200" lvl="6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7pPr>
            <a:lvl8pPr marL="4876800" lvl="7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5"/>
            </a:lvl8pPr>
            <a:lvl9pPr marL="5486400" lvl="8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9pPr>
          </a:lstStyle>
          <a:p/>
        </p:txBody>
      </p:sp>
      <p:sp>
        <p:nvSpPr>
          <p:cNvPr id="49" name="Google Shape;49;p9"/>
          <p:cNvSpPr txBox="1"/>
          <p:nvPr>
            <p:ph type="body" idx="3"/>
          </p:nvPr>
        </p:nvSpPr>
        <p:spPr>
          <a:xfrm>
            <a:off x="8073877" y="2461851"/>
            <a:ext cx="3588000" cy="3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40055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2135"/>
            </a:lvl1pPr>
            <a:lvl2pPr marL="1219200" lvl="1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2pPr>
            <a:lvl3pPr marL="1828800" lvl="2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3pPr>
            <a:lvl4pPr marL="2438400" lvl="3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4pPr>
            <a:lvl5pPr marL="3048000" lvl="4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5"/>
            </a:lvl5pPr>
            <a:lvl6pPr marL="3657600" lvl="5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6pPr>
            <a:lvl7pPr marL="4267200" lvl="6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7pPr>
            <a:lvl8pPr marL="4876800" lvl="7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5"/>
            </a:lvl8pPr>
            <a:lvl9pPr marL="5486400" lvl="8" indent="-44005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5"/>
            </a:lvl9pPr>
          </a:lstStyle>
          <a:p/>
        </p:txBody>
      </p:sp>
      <p:sp>
        <p:nvSpPr>
          <p:cNvPr id="50" name="Google Shape;50;p9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1" name="Google Shape;51;p9"/>
          <p:cNvSpPr/>
          <p:nvPr/>
        </p:nvSpPr>
        <p:spPr>
          <a:xfrm>
            <a:off x="0" y="1425949"/>
            <a:ext cx="550400" cy="3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609600" y="571425"/>
            <a:ext cx="10972800" cy="7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" name="Google Shape;54;p10"/>
          <p:cNvSpPr/>
          <p:nvPr/>
        </p:nvSpPr>
        <p:spPr>
          <a:xfrm>
            <a:off x="3445700" y="6087475"/>
            <a:ext cx="5328000" cy="16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0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596827"/>
            <a:ext cx="10972800" cy="14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49267" y="2507725"/>
            <a:ext cx="10693600" cy="3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74345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○"/>
              <a:defRPr sz="2665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1219200" lvl="1" indent="-47434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●"/>
              <a:defRPr sz="2665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828800" lvl="2" indent="-47434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■"/>
              <a:defRPr sz="2665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2438400" lvl="3" indent="-47434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●"/>
              <a:defRPr sz="2665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048000" lvl="4" indent="-47434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○"/>
              <a:defRPr sz="2665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3657600" lvl="5" indent="-47434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■"/>
              <a:defRPr sz="2665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4267200" lvl="6" indent="-47434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●"/>
              <a:defRPr sz="2665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4876800" lvl="7" indent="-47434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○"/>
              <a:defRPr sz="2665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5486400" lvl="8" indent="-47434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■"/>
              <a:defRPr sz="2665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46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46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46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46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46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46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46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46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46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596827"/>
            <a:ext cx="10972800" cy="14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49267" y="2507725"/>
            <a:ext cx="10693600" cy="3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74345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○"/>
              <a:defRPr sz="2665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1219200" lvl="1" indent="-47434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●"/>
              <a:defRPr sz="2665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828800" lvl="2" indent="-47434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■"/>
              <a:defRPr sz="2665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2438400" lvl="3" indent="-47434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●"/>
              <a:defRPr sz="2665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048000" lvl="4" indent="-47434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○"/>
              <a:defRPr sz="2665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3657600" lvl="5" indent="-47434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■"/>
              <a:defRPr sz="2665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4267200" lvl="6" indent="-47434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●"/>
              <a:defRPr sz="2665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4876800" lvl="7" indent="-47434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○"/>
              <a:defRPr sz="2665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5486400" lvl="8" indent="-47434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■"/>
              <a:defRPr sz="2665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409033" y="6369800"/>
            <a:ext cx="731600" cy="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46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46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46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46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46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46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46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46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46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hyperlink" Target="https://en.wikipedia.org/wiki/Corralito" TargetMode="Externa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hyperlink" Target="https://docs.google.com/spreadsheets/d/1m89CVujrQe5LAFJ8-YAUCcNK950dUzMQPMJBxRtGCqs/edit#gid=0" TargetMode="External"/><Relationship Id="rId1" Type="http://schemas.openxmlformats.org/officeDocument/2006/relationships/hyperlink" Target="https://bitinfocharts.com/comparison/transactionfees-btc-eth.html#3m" TargetMode="Externa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ctrTitle"/>
          </p:nvPr>
        </p:nvSpPr>
        <p:spPr/>
        <p:txBody>
          <a:bodyPr/>
          <a:p>
            <a:r>
              <a:rPr lang="en-US"/>
              <a:t>Cryptocurrency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/>
          <p:nvPr>
            <p:ph type="title"/>
          </p:nvPr>
        </p:nvSpPr>
        <p:spPr/>
        <p:txBody>
          <a:bodyPr/>
          <a:p>
            <a:r>
              <a:rPr lang="en-US"/>
              <a:t>Governance</a:t>
            </a:r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/>
          <p:nvPr>
            <p:ph type="title"/>
          </p:nvPr>
        </p:nvSpPr>
        <p:spPr/>
        <p:txBody>
          <a:bodyPr/>
          <a:p>
            <a:r>
              <a:rPr lang="en-US"/>
              <a:t>Staking</a:t>
            </a:r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/>
          <p:nvPr>
            <p:ph type="title"/>
          </p:nvPr>
        </p:nvSpPr>
        <p:spPr/>
        <p:txBody>
          <a:bodyPr/>
          <a:p>
            <a:r>
              <a:rPr lang="en-US"/>
              <a:t>Oracles</a:t>
            </a:r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/>
          <p:nvPr>
            <p:ph type="title"/>
          </p:nvPr>
        </p:nvSpPr>
        <p:spPr/>
        <p:txBody>
          <a:bodyPr/>
          <a:p>
            <a:r>
              <a:rPr lang="en-US"/>
              <a:t>Reverse-oracle</a:t>
            </a:r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/>
          <p:nvPr>
            <p:ph type="title"/>
          </p:nvPr>
        </p:nvSpPr>
        <p:spPr/>
        <p:txBody>
          <a:bodyPr/>
          <a:p>
            <a:r>
              <a:rPr lang="en-US"/>
              <a:t>Interoperability</a:t>
            </a:r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/>
          <p:nvPr>
            <p:ph type="title"/>
          </p:nvPr>
        </p:nvSpPr>
        <p:spPr/>
        <p:txBody>
          <a:bodyPr/>
          <a:p>
            <a:r>
              <a:rPr lang="en-US"/>
              <a:t>Company coins</a:t>
            </a:r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/>
          <p:nvPr>
            <p:ph type="title"/>
          </p:nvPr>
        </p:nvSpPr>
        <p:spPr/>
        <p:txBody>
          <a:bodyPr/>
          <a:p>
            <a:r>
              <a:rPr lang="en-US"/>
              <a:t>Quick and low fees coins</a:t>
            </a:r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/>
          <p:nvPr>
            <p:ph type="title"/>
          </p:nvPr>
        </p:nvSpPr>
        <p:spPr/>
        <p:txBody>
          <a:bodyPr/>
          <a:p>
            <a:r>
              <a:rPr lang="en-US"/>
              <a:t>Privacy coins</a:t>
            </a:r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/>
          <p:nvPr>
            <p:ph type="title"/>
          </p:nvPr>
        </p:nvSpPr>
        <p:spPr/>
        <p:txBody>
          <a:bodyPr/>
          <a:p>
            <a:r>
              <a:rPr lang="en-US"/>
              <a:t>Wallets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6905" y="2548255"/>
            <a:ext cx="3583305" cy="34194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/>
          <p:nvPr>
            <p:ph type="title"/>
          </p:nvPr>
        </p:nvSpPr>
        <p:spPr/>
        <p:txBody>
          <a:bodyPr/>
          <a:p>
            <a:r>
              <a:rPr lang="en-US"/>
              <a:t>Q&amp;A</a:t>
            </a:r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How blockchain works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4033520"/>
            <a:ext cx="7724775" cy="1762125"/>
          </a:xfrm>
          <a:prstGeom prst="rect">
            <a:avLst/>
          </a:prstGeom>
        </p:spPr>
      </p:pic>
      <p:sp>
        <p:nvSpPr>
          <p:cNvPr id="8" name="Title 3"/>
          <p:cNvSpPr>
            <a:spLocks noGrp="1"/>
          </p:cNvSpPr>
          <p:nvPr/>
        </p:nvSpPr>
        <p:spPr>
          <a:xfrm>
            <a:off x="609600" y="1115695"/>
            <a:ext cx="10972800" cy="20840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/>
              <a:t>Decentralizovan</a:t>
            </a:r>
            <a:r>
              <a:rPr lang="cs-CZ" sz="2800"/>
              <a:t>á účetní kniha (ledger)</a:t>
            </a:r>
            <a:endParaRPr lang="cs-CZ" sz="2800"/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 sz="2800"/>
              <a:t>Blok obsahuje transakce</a:t>
            </a:r>
            <a:endParaRPr lang="cs-CZ" sz="2800"/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 sz="2800"/>
              <a:t>Bezpečnost je zajištěna pomocí transparentnosti</a:t>
            </a:r>
            <a:endParaRPr lang="cs-CZ" sz="2800"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/>
          <p:nvPr>
            <p:ph type="title"/>
          </p:nvPr>
        </p:nvSpPr>
        <p:spPr>
          <a:xfrm>
            <a:off x="532765" y="2402840"/>
            <a:ext cx="10972800" cy="1635760"/>
          </a:xfrm>
        </p:spPr>
        <p:txBody>
          <a:bodyPr/>
          <a:p>
            <a:r>
              <a:rPr lang="en-US" sz="7200"/>
              <a:t>Thanks :)</a:t>
            </a:r>
            <a:endParaRPr lang="en-US" sz="720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/>
          <p:nvPr>
            <p:ph type="title"/>
          </p:nvPr>
        </p:nvSpPr>
        <p:spPr/>
        <p:txBody>
          <a:bodyPr/>
          <a:p>
            <a:r>
              <a:rPr lang="en-US"/>
              <a:t>Why we need blockchain</a:t>
            </a:r>
            <a:endParaRPr lang="en-US"/>
          </a:p>
        </p:txBody>
      </p:sp>
      <p:sp>
        <p:nvSpPr>
          <p:cNvPr id="10" name="Title 8"/>
          <p:cNvSpPr/>
          <p:nvPr/>
        </p:nvSpPr>
        <p:spPr>
          <a:xfrm>
            <a:off x="609600" y="1656715"/>
            <a:ext cx="10972800" cy="27552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cs-CZ" altLang="en-US" sz="3600"/>
              <a:t>Vlastnictví (your keys, your money)</a:t>
            </a:r>
            <a:endParaRPr lang="en-US" sz="360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cs-CZ" altLang="en-US" sz="3600"/>
              <a:t>Svoboda - žádná cenzura</a:t>
            </a:r>
            <a:endParaRPr lang="en-US" sz="360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cs-CZ" altLang="en-US" sz="3600"/>
              <a:t>Transparentní inflace</a:t>
            </a:r>
            <a:endParaRPr lang="cs-CZ" altLang="en-US" sz="360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cs-CZ" altLang="en-US" sz="3600"/>
              <a:t>Přesná pravidla - vše je v kódu</a:t>
            </a:r>
            <a:endParaRPr lang="cs-CZ" altLang="en-US" sz="3600"/>
          </a:p>
        </p:txBody>
      </p:sp>
      <p:sp>
        <p:nvSpPr>
          <p:cNvPr id="11" name="Text Box 10"/>
          <p:cNvSpPr txBox="1"/>
          <p:nvPr/>
        </p:nvSpPr>
        <p:spPr>
          <a:xfrm>
            <a:off x="1234440" y="4411980"/>
            <a:ext cx="3891280" cy="3683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rgbClr val="FF0000"/>
                </a:solidFill>
                <a:hlinkClick r:id="rId1" tooltip="" action="ppaction://hlinkfile">
                  <a:extLst>
                    <a:ext uri="{DAF060AB-1E55-43B9-8AAB-6FB025537F2F}">
                      <wpsdc:hlinkClr xmlns:wpsdc="http://www.wps.cn/officeDocument/2017/drawingmlCustomData" val="0D0D0D"/>
                      <wpsdc:folHlinkClr xmlns:wpsdc="http://www.wps.cn/officeDocument/2017/drawingmlCustomData" val="787878"/>
                      <wpsdc:hlinkUnderline xmlns:wpsdc="http://www.wps.cn/officeDocument/2017/drawingmlCustomData" val="1"/>
                    </a:ext>
                  </a:extLst>
                </a:hlinkClick>
              </a:rPr>
              <a:t>https://en.wikipedia.org/wiki/Corralito</a:t>
            </a:r>
            <a:endParaRPr lang="en-US">
              <a:solidFill>
                <a:srgbClr val="FF0000"/>
              </a:solidFill>
              <a:hlinkClick r:id="rId1" tooltip="" action="ppaction://hlinkfile">
                <a:extLst>
                  <a:ext uri="{DAF060AB-1E55-43B9-8AAB-6FB025537F2F}">
                    <wpsdc:hlinkClr xmlns:wpsdc="http://www.wps.cn/officeDocument/2017/drawingmlCustomData" val="0D0D0D"/>
                    <wpsdc:folHlinkClr xmlns:wpsdc="http://www.wps.cn/officeDocument/2017/drawingmlCustomData" val="787878"/>
                    <wpsdc:hlinkUnderline xmlns:wpsdc="http://www.wps.cn/officeDocument/2017/drawingmlCustomData" val="1"/>
                  </a:ext>
                </a:extLst>
              </a:hlinkClick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/>
          <p:nvPr>
            <p:ph type="title"/>
          </p:nvPr>
        </p:nvSpPr>
        <p:spPr/>
        <p:txBody>
          <a:bodyPr/>
          <a:p>
            <a:r>
              <a:rPr lang="en-US"/>
              <a:t>What is inflation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6995" y="3578860"/>
            <a:ext cx="8049895" cy="2427605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/>
        </p:nvGraphicFramePr>
        <p:xfrm>
          <a:off x="326390" y="977900"/>
          <a:ext cx="4034790" cy="2678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Oval 9"/>
          <p:cNvSpPr/>
          <p:nvPr/>
        </p:nvSpPr>
        <p:spPr>
          <a:xfrm>
            <a:off x="4792345" y="1253490"/>
            <a:ext cx="2108200" cy="212788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itle 6"/>
          <p:cNvSpPr/>
          <p:nvPr/>
        </p:nvSpPr>
        <p:spPr>
          <a:xfrm>
            <a:off x="3526790" y="2160270"/>
            <a:ext cx="1322705" cy="5930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=?</a:t>
            </a:r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/>
          <p:nvPr>
            <p:ph type="title"/>
          </p:nvPr>
        </p:nvSpPr>
        <p:spPr/>
        <p:txBody>
          <a:bodyPr/>
          <a:p>
            <a:r>
              <a:rPr lang="en-US"/>
              <a:t>What is </a:t>
            </a:r>
            <a:r>
              <a:rPr lang="cs-CZ" altLang="en-US"/>
              <a:t>deflation</a:t>
            </a:r>
            <a:endParaRPr lang="cs-CZ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240" y="1137920"/>
            <a:ext cx="5087620" cy="36842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175" y="3236595"/>
            <a:ext cx="4527550" cy="274066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490970" y="5062855"/>
            <a:ext cx="2421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cs-CZ" altLang="en-US">
                <a:solidFill>
                  <a:schemeClr val="accent2">
                    <a:lumMod val="75000"/>
                  </a:schemeClr>
                </a:solidFill>
              </a:rPr>
              <a:t>Vysypání soli do moře</a:t>
            </a:r>
            <a:endParaRPr lang="cs-CZ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539480" y="5412740"/>
            <a:ext cx="172085" cy="392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6866890" y="3361055"/>
            <a:ext cx="305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cs-CZ" altLang="en-US">
                <a:solidFill>
                  <a:schemeClr val="accent2">
                    <a:lumMod val="75000"/>
                  </a:schemeClr>
                </a:solidFill>
              </a:rPr>
              <a:t>Objevení nekonečné slámky</a:t>
            </a:r>
            <a:endParaRPr lang="cs-CZ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 flipV="1">
            <a:off x="9919970" y="3361055"/>
            <a:ext cx="615950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0" y="1021715"/>
            <a:ext cx="2574290" cy="206565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/>
          <p:nvPr>
            <p:ph type="title"/>
          </p:nvPr>
        </p:nvSpPr>
        <p:spPr/>
        <p:txBody>
          <a:bodyPr/>
          <a:p>
            <a:r>
              <a:rPr lang="en-US"/>
              <a:t>Difference between coins and tokens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730" y="1518920"/>
            <a:ext cx="3344545" cy="2861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235" y="1168400"/>
            <a:ext cx="2626360" cy="32124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0" y="1518920"/>
            <a:ext cx="1045210" cy="11918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0965" y="2849245"/>
            <a:ext cx="1321435" cy="11601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4195" y="3414395"/>
            <a:ext cx="975360" cy="859790"/>
          </a:xfrm>
          <a:prstGeom prst="rect">
            <a:avLst/>
          </a:prstGeom>
        </p:spPr>
      </p:pic>
      <p:sp>
        <p:nvSpPr>
          <p:cNvPr id="9" name="Title 6"/>
          <p:cNvSpPr/>
          <p:nvPr/>
        </p:nvSpPr>
        <p:spPr>
          <a:xfrm>
            <a:off x="609600" y="4380865"/>
            <a:ext cx="10972800" cy="165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cs-CZ" altLang="en-US" sz="2400"/>
              <a:t>Coins </a:t>
            </a:r>
            <a:r>
              <a:rPr lang="en-US" altLang="en-US" sz="2400"/>
              <a:t>- </a:t>
            </a:r>
            <a:r>
              <a:rPr lang="cs-CZ" altLang="en-US" sz="2400"/>
              <a:t>vlastní blockchain</a:t>
            </a:r>
            <a:endParaRPr lang="cs-CZ" altLang="en-US" sz="240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cs-CZ" altLang="en-US" sz="2400"/>
              <a:t>Tokens - jsou na jiném blockchain</a:t>
            </a:r>
            <a:r>
              <a:rPr lang="en-US" altLang="cs-CZ" sz="2400"/>
              <a:t>u a spl</a:t>
            </a:r>
            <a:r>
              <a:rPr lang="cs-CZ" altLang="en-US" sz="2400"/>
              <a:t>ňují nějaký standard (ERC20)</a:t>
            </a:r>
            <a:endParaRPr lang="cs-CZ" altLang="en-US" sz="240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cs-CZ" altLang="en-US" sz="2400"/>
              <a:t>NFT - non-fungible token, unikátní předmět</a:t>
            </a:r>
            <a:endParaRPr lang="cs-CZ" alt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2000" y="5091430"/>
            <a:ext cx="2539365" cy="176657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/>
          <p:nvPr>
            <p:ph type="title"/>
          </p:nvPr>
        </p:nvSpPr>
        <p:spPr/>
        <p:txBody>
          <a:bodyPr/>
          <a:p>
            <a:r>
              <a:rPr lang="en-US"/>
              <a:t>Ethereum</a:t>
            </a:r>
            <a:endParaRPr lang="en-US"/>
          </a:p>
        </p:txBody>
      </p:sp>
      <p:sp>
        <p:nvSpPr>
          <p:cNvPr id="2" name="Title 6"/>
          <p:cNvSpPr/>
          <p:nvPr/>
        </p:nvSpPr>
        <p:spPr>
          <a:xfrm>
            <a:off x="609600" y="1335405"/>
            <a:ext cx="10972800" cy="16109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cs-CZ" altLang="en-US" sz="3200"/>
              <a:t>Platforma na provádění smart kontraktů</a:t>
            </a:r>
            <a:endParaRPr lang="cs-CZ" altLang="en-US" sz="320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cs-CZ" altLang="en-US" sz="3200"/>
              <a:t>Provedení libovolného kódu</a:t>
            </a:r>
            <a:endParaRPr lang="cs-CZ" altLang="en-US" sz="320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cs-CZ" altLang="en-US" sz="3200"/>
              <a:t>Poplatky se platí podle složitosti kódu (gas)</a:t>
            </a:r>
            <a:endParaRPr lang="cs-CZ" altLang="en-US" sz="3200"/>
          </a:p>
        </p:txBody>
      </p:sp>
      <p:sp>
        <p:nvSpPr>
          <p:cNvPr id="3" name="Title 6"/>
          <p:cNvSpPr/>
          <p:nvPr/>
        </p:nvSpPr>
        <p:spPr>
          <a:xfrm>
            <a:off x="609600" y="3824605"/>
            <a:ext cx="10972800" cy="10648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cs-CZ" altLang="en-US" sz="2800"/>
              <a:t>Programuje se v Solidity</a:t>
            </a:r>
            <a:endParaRPr lang="cs-CZ" altLang="en-US" sz="280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cs-CZ" altLang="en-US" sz="2800"/>
              <a:t>Místo desetinných čísel se používají velká celá čísla</a:t>
            </a:r>
            <a:endParaRPr lang="en-US" altLang="cs-CZ" sz="2800"/>
          </a:p>
        </p:txBody>
      </p:sp>
      <p:sp>
        <p:nvSpPr>
          <p:cNvPr id="4" name="Text Box 3"/>
          <p:cNvSpPr txBox="1"/>
          <p:nvPr/>
        </p:nvSpPr>
        <p:spPr>
          <a:xfrm>
            <a:off x="1251585" y="2806065"/>
            <a:ext cx="716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hlinkClick r:id="rId1" tooltip="" action="ppaction://hlinkfile"/>
              </a:rPr>
              <a:t>https://bitinfocharts.com/comparison/transactionfees-btc-eth.html#3m</a:t>
            </a:r>
            <a:endParaRPr 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4312285" y="4889500"/>
          <a:ext cx="710946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4730"/>
                <a:gridCol w="3554730"/>
              </a:tblGrid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N</a:t>
                      </a:r>
                      <a:r>
                        <a:rPr lang="cs-CZ" altLang="en-US" sz="1200"/>
                        <a:t>ázev jednotky</a:t>
                      </a:r>
                      <a:endParaRPr lang="cs-CZ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cs-CZ" altLang="en-US" sz="1200"/>
                        <a:t>Počet wei</a:t>
                      </a:r>
                      <a:endParaRPr lang="cs-CZ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cs-CZ" altLang="en-US" sz="1200"/>
                        <a:t>1 wei</a:t>
                      </a:r>
                      <a:endParaRPr lang="cs-CZ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cs-CZ" altLang="en-US" sz="1200"/>
                        <a:t>1</a:t>
                      </a:r>
                      <a:endParaRPr lang="cs-CZ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cs-CZ" altLang="en-US" sz="1200"/>
                        <a:t>1 Gwei</a:t>
                      </a:r>
                      <a:endParaRPr lang="cs-CZ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cs-CZ" altLang="en-US" sz="1200"/>
                        <a:t>1 000 000 000</a:t>
                      </a:r>
                      <a:endParaRPr lang="cs-CZ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cs-CZ" altLang="en-US" sz="1200"/>
                        <a:t>1 Ether</a:t>
                      </a:r>
                      <a:endParaRPr lang="cs-CZ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cs-CZ" altLang="en-US" sz="1200"/>
                        <a:t>1 </a:t>
                      </a:r>
                      <a:r>
                        <a:rPr lang="en-US" altLang="cs-CZ" sz="1200"/>
                        <a:t>* 10^18</a:t>
                      </a:r>
                      <a:endParaRPr lang="en-US" altLang="cs-CZ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1251585" y="3174365"/>
            <a:ext cx="8444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hlinkClick r:id="rId2" tooltip="" action="ppaction://hlinkfile"/>
              </a:rPr>
              <a:t>https://docs.google.com/spreadsheets/d/1m89CVujrQe5LAFJ8-YAUCcNK950dUzMQPMJBxRtGCqs/edit#gid=0</a:t>
            </a:r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/>
          <p:nvPr>
            <p:ph type="title"/>
          </p:nvPr>
        </p:nvSpPr>
        <p:spPr/>
        <p:txBody>
          <a:bodyPr/>
          <a:p>
            <a:r>
              <a:rPr lang="en-US"/>
              <a:t>Stablecoins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14715" y="756920"/>
            <a:ext cx="1052830" cy="10566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6675" y="3023235"/>
            <a:ext cx="835660" cy="835660"/>
          </a:xfrm>
          <a:prstGeom prst="rect">
            <a:avLst/>
          </a:prstGeom>
        </p:spPr>
      </p:pic>
      <p:pic>
        <p:nvPicPr>
          <p:cNvPr id="4" name="Picture 3" descr="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900" y="1335405"/>
            <a:ext cx="2070100" cy="11645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9530" y="4810125"/>
            <a:ext cx="975360" cy="859790"/>
          </a:xfrm>
          <a:prstGeom prst="rect">
            <a:avLst/>
          </a:prstGeom>
        </p:spPr>
      </p:pic>
      <p:sp>
        <p:nvSpPr>
          <p:cNvPr id="5" name="Title 6"/>
          <p:cNvSpPr/>
          <p:nvPr/>
        </p:nvSpPr>
        <p:spPr>
          <a:xfrm>
            <a:off x="609600" y="1498600"/>
            <a:ext cx="10972800" cy="2927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cs-CZ" altLang="en-US" sz="2800"/>
              <a:t>Hodnota fixovaná k nějakému aktivu</a:t>
            </a:r>
            <a:endParaRPr lang="cs-CZ" altLang="en-US" sz="280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cs-CZ" altLang="en-US" sz="2800"/>
              <a:t>obvykle 1 USD</a:t>
            </a:r>
            <a:endParaRPr lang="cs-CZ" altLang="en-US" sz="280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cs-CZ" altLang="en-US" sz="2800"/>
              <a:t>centralizované varianty:</a:t>
            </a:r>
            <a:endParaRPr lang="cs-CZ" altLang="en-US" sz="2800"/>
          </a:p>
          <a:p>
            <a:pPr marL="1371600" lvl="5" indent="-571500" algn="l">
              <a:buFont typeface="Arial" panose="020B0604020202020204" pitchFamily="34" charset="0"/>
              <a:buChar char="•"/>
            </a:pPr>
            <a:r>
              <a:rPr lang="cs-CZ" altLang="en-US" sz="2800">
                <a:sym typeface="+mn-ea"/>
              </a:rPr>
              <a:t>USD, USDC, TUSD, BUSD, ...</a:t>
            </a:r>
            <a:endParaRPr lang="cs-CZ" altLang="en-US" sz="280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cs-CZ" altLang="en-US" sz="2800"/>
              <a:t>decentralizované varianty:</a:t>
            </a:r>
            <a:endParaRPr lang="cs-CZ" altLang="en-US" sz="2800"/>
          </a:p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cs-CZ" altLang="en-US" sz="2800"/>
              <a:t>DAI, sUSD</a:t>
            </a:r>
            <a:endParaRPr lang="cs-CZ" altLang="en-US" sz="2800"/>
          </a:p>
          <a:p>
            <a:pPr marL="1485900" lvl="2" indent="-571500" algn="l">
              <a:buFont typeface="Arial" panose="020B0604020202020204" pitchFamily="34" charset="0"/>
              <a:buChar char="•"/>
            </a:pPr>
            <a:endParaRPr lang="cs-CZ" altLang="en-US" sz="2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0300" y="2852420"/>
            <a:ext cx="900430" cy="9004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8980" y="4612005"/>
            <a:ext cx="908685" cy="908685"/>
          </a:xfrm>
          <a:prstGeom prst="rect">
            <a:avLst/>
          </a:prstGeom>
        </p:spPr>
      </p:pic>
      <p:sp>
        <p:nvSpPr>
          <p:cNvPr id="11" name="Title 6"/>
          <p:cNvSpPr/>
          <p:nvPr/>
        </p:nvSpPr>
        <p:spPr>
          <a:xfrm>
            <a:off x="609600" y="4046220"/>
            <a:ext cx="10972800" cy="115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4265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cs-CZ" altLang="en-US" sz="2800"/>
              <a:t>Vytvořený token je krytý jinou měnou</a:t>
            </a:r>
            <a:endParaRPr lang="cs-CZ" altLang="en-US" sz="2800"/>
          </a:p>
          <a:p>
            <a:pPr indent="0" algn="l">
              <a:buFont typeface="Arial" panose="020B0604020202020204" pitchFamily="34" charset="0"/>
            </a:pPr>
            <a:endParaRPr lang="cs-CZ" altLang="en-US" sz="2800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/>
          <p:nvPr>
            <p:ph type="title"/>
          </p:nvPr>
        </p:nvSpPr>
        <p:spPr/>
        <p:txBody>
          <a:bodyPr/>
          <a:p>
            <a:r>
              <a:rPr lang="en-US"/>
              <a:t>DeFi - Decentralized Finance</a:t>
            </a:r>
            <a:endParaRPr lang="en-US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Mercutio template">
  <a:themeElements>
    <a:clrScheme name="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45AFDC"/>
      </a:accent1>
      <a:accent2>
        <a:srgbClr val="1D98C7"/>
      </a:accent2>
      <a:accent3>
        <a:srgbClr val="ED9E46"/>
      </a:accent3>
      <a:accent4>
        <a:srgbClr val="FFC800"/>
      </a:accent4>
      <a:accent5>
        <a:srgbClr val="CCCCCC"/>
      </a:accent5>
      <a:accent6>
        <a:srgbClr val="EFEFEF"/>
      </a:accent6>
      <a:hlink>
        <a:srgbClr val="0D0D0D"/>
      </a:hlink>
      <a:folHlink>
        <a:srgbClr val="40404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ercutio template">
  <a:themeElements>
    <a:clrScheme name="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45AFDC"/>
      </a:accent1>
      <a:accent2>
        <a:srgbClr val="1D98C7"/>
      </a:accent2>
      <a:accent3>
        <a:srgbClr val="ED9E46"/>
      </a:accent3>
      <a:accent4>
        <a:srgbClr val="FFC800"/>
      </a:accent4>
      <a:accent5>
        <a:srgbClr val="CCCCCC"/>
      </a:accent5>
      <a:accent6>
        <a:srgbClr val="EFEFEF"/>
      </a:accent6>
      <a:hlink>
        <a:srgbClr val="0D0D0D"/>
      </a:hlink>
      <a:folHlink>
        <a:srgbClr val="40404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1316</Words>
  <Application>WPS Presentation</Application>
  <PresentationFormat>Widescreen</PresentationFormat>
  <Paragraphs>99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40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Segoe Print</vt:lpstr>
      <vt:lpstr>Montserrat</vt:lpstr>
      <vt:lpstr>Open Sans</vt:lpstr>
      <vt:lpstr>Arial</vt:lpstr>
      <vt:lpstr>Times New Roman</vt:lpstr>
      <vt:lpstr>PT Serif</vt:lpstr>
      <vt:lpstr>Abril Fatface</vt:lpstr>
      <vt:lpstr>Segoe UI</vt:lpstr>
      <vt:lpstr>SourceSansPro-Bold</vt:lpstr>
      <vt:lpstr>SourceSansPro-Regular</vt:lpstr>
      <vt:lpstr>Mercutio template</vt:lpstr>
      <vt:lpstr>1_Mercutio template</vt:lpstr>
      <vt:lpstr>PowerPoint 演示文稿</vt:lpstr>
      <vt:lpstr>How blockchain works</vt:lpstr>
      <vt:lpstr>Why we need blockchain</vt:lpstr>
      <vt:lpstr>What is inflation</vt:lpstr>
      <vt:lpstr>What is inflation</vt:lpstr>
      <vt:lpstr>Difference between coins and tokens</vt:lpstr>
      <vt:lpstr>Ethereum</vt:lpstr>
      <vt:lpstr>Stablecoins</vt:lpstr>
      <vt:lpstr>PowerPoint 演示文稿</vt:lpstr>
      <vt:lpstr>PowerPoint 演示文稿</vt:lpstr>
      <vt:lpstr>Governance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Privacy coins</vt:lpstr>
      <vt:lpstr>Privacy coins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</dc:title>
  <dc:creator/>
  <cp:lastModifiedBy>PetrUhlir</cp:lastModifiedBy>
  <cp:revision>17</cp:revision>
  <dcterms:created xsi:type="dcterms:W3CDTF">2020-09-24T19:53:48Z</dcterms:created>
  <dcterms:modified xsi:type="dcterms:W3CDTF">2020-09-25T13:45:53Z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