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6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5621" autoAdjust="0"/>
  </p:normalViewPr>
  <p:slideViewPr>
    <p:cSldViewPr snapToGrid="0" snapToObjects="1">
      <p:cViewPr varScale="1">
        <p:scale>
          <a:sx n="90" d="100"/>
          <a:sy n="90" d="100"/>
        </p:scale>
        <p:origin x="3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A2BC-F32E-37A6-FD21-36622CBFE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Alert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7FACC-9FA3-4234-BC6E-EA772CD01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dashboard is showing all received alerts from market in a pharmaceutical company (alerts are products which were scanned and the system showed up the medicine is unknown), filters shows also alerts just received in Prague Site. </a:t>
            </a:r>
          </a:p>
          <a:p>
            <a:r>
              <a:rPr lang="en-US" dirty="0"/>
              <a:t>The dashboard might show number produced by the production machine, by the production date or by alert date and so on…</a:t>
            </a:r>
          </a:p>
        </p:txBody>
      </p:sp>
      <p:sp>
        <p:nvSpPr>
          <p:cNvPr id="4" name="Add-in_Banner">
            <a:extLst>
              <a:ext uri="{FF2B5EF4-FFF2-40B4-BE49-F238E27FC236}">
                <a16:creationId xmlns:a16="http://schemas.microsoft.com/office/drawing/2014/main" id="{0FF92AEE-5F55-75A0-4E33-75CE6B787ECE}"/>
              </a:ext>
            </a:extLst>
          </p:cNvPr>
          <p:cNvSpPr txBox="1">
            <a:spLocks/>
          </p:cNvSpPr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Add-in_Icon" descr="Icon for Microsoft Power BI.">
            <a:extLst>
              <a:ext uri="{FF2B5EF4-FFF2-40B4-BE49-F238E27FC236}">
                <a16:creationId xmlns:a16="http://schemas.microsoft.com/office/drawing/2014/main" id="{8EF99C34-5F44-8910-93C9-F0F783842F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599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2695079"/>
                  </p:ext>
                </p:extLst>
              </p:nvPr>
            </p:nvGraphicFramePr>
            <p:xfrm>
              <a:off x="606056" y="1"/>
              <a:ext cx="10864932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056" y="1"/>
                <a:ext cx="10864932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5cd2496f-d283-4e03-91ad-5472622c0eeb}">
  <we:reference id="WA200003233" version="2.0.0.3" store="en-US" storeType="OMEX"/>
  <we:alternateReferences/>
  <we:properties>
    <we:property name="Microsoft.Office.CampaignId" value="&quot;none&quot;"/>
    <we:property name="reportUrl" value="&quot;/groups/me/reports/b01f3d65-3c9e-4661-bbd1-31033d6e133d/ReportSection?bookmarkGuid=492ab00e-0434-4cc8-ae2b-8883cd003efe&amp;bookmarkUsage=1&amp;ctid=2b51a4b3-443f-4406-8ca4-19056a79a444&amp;fromEntryPoint=export&quot;"/>
    <we:property name="reportState" value="&quot;CONNECTED&quot;"/>
    <we:property name="artifactViewState" value="&quot;publicSnapshot&quot;"/>
    <we:property name="reportEmbeddedTime" value="&quot;2024-04-08T02:19:57.609Z&quot;"/>
    <we:property name="creatorSessionId" value="&quot;0399f504-af30-4aa7-ab6c-787bbc6de8d4&quot;"/>
    <we:property name="creatorUserId" value="&quot;10032000CCA036BC&quot;"/>
    <we:property name="creatorTenantId" value="&quot;2b51a4b3-443f-4406-8ca4-19056a79a444&quot;"/>
    <we:property name="pageDisplayName" value="&quot;Dashboard&quot;"/>
    <we:property name="pageName" value="&quot;ReportSection&quot;"/>
    <we:property name="reportName" value="&quot;Serializition alerts (1)&quot;"/>
    <we:property name="isVisualContainerHeaderHidden" value="false"/>
    <we:property name="isFiltersActionButtonVisible" value="true"/>
    <we:property name="initialStateBookmark" value="&quot;H4sIAAAAAAAAA+1bbW/bNhD+K4aAIV/cgS96Y76ladoNzVvjrMUwBAMlnhK1suRRUtasyH/fUbLj2LFj1fGLEBhoEYmUjnfPHe85UvQPS8X5IJF3p7IP1r71Nsu+9aX+1qFW10qHbWdnH08OLj7+fXpwcoTN2aCIszS39n9YhdTXUHyO81ImRgI2/nXVtWSSnMtrcxfJJIeuNQCdZ6lM4v+gfhi7Cl3CfdeC74Mk09KI7BWyACP2Fh/Hexyb/spxRBkW8S30ICzq1gsYZLoY3XetvL6qVJrsM8KqAQ+ztJBxioJNmycDJjkI5nNKKXhOENqmPYqTYvhIcHf0faDRHrTybmBwOFC3Mg1BWZXSGvJ8OMIJyLzUleZHEx29rNQhXEBUdaVFXNwZOQnoIrfu0fhznSE006032b+HGhALZe2T++5GFegcw3VcxH3jia3rcn7xoZPHbdCkBzo24VvF6Qx1rrAlj9PrZBjf48C7rLWMyjSFxMye4CvGpgkxfCXTCvTbuyrK3sV6FLSsO6XxaiMMtcUen/t2wInDhCIhcyWVwmvrHFgIbyi1ahO4PIycgPuuYh4wxTkNbTIf3GGifV91hsRjXmQTRZitqCcYFca0oQMOEZLrTMehNMFUizPSPo9SJpr3Xmf9Su4wqUt8clr9rlUjh9h2rS83YOzHNzBNqniUOX9PJzHJh48kZT9dgFZ9U409C6ihFXfYicN/lklZUQdKP8bprmsHV834xt4oDXRA60zvmZeuKqCng7CRak0c+Ui/yVCkJvFMuIuyIHA9hm4iLhEukUyxsbu2xxmTMeWTUPqUOa7DPEJR0dCfF1OrhxQvVVnNvmNk4NmYrlyV8aCdBEf9WaUa5JxCA/TlYDrt1MUKiv/6qCr5oLNy0Hz6LG+FmRgInLIF8cCTxJEktG0eiHBhbl8L9ocygVRJPa34u9kFxkLQL+M+GCSobXtCUOLhfzLhAqsPWJSai2st0zKRulIK7RzUw8eQP+n9Udlr/s5IQPSdyevDzD6HVeg0q6wLsVoLYUccmPAcxh1HOYK5ImjILxK4GwlOuOLEliKgisCOX9rLL1xK2wkJ4cwRHieU+Lx9/EIpoQ7QkCqfAeqoArYOflk2sTyF1ZOh76LOHneVtLmPmgetYcRGy5vfYgxkHd7cHcMtJE/1eeh/KbiPBFXptzNuMN3D4a0/Yfj8PEueA7Vtxnx6NZYYt3ROsrS4eV0mfQH49mosWrYaCpMyx2QGqk5KhzdSFw2XwU8KlrZhMswnhsBnltQPHGoMa6PyD7OurskjsP0wIq6PC8WAEEqV03hLYEev61pwtndTd+UhXSnzCqh9eTtaxOovc0bbCP2F1rSLy5c3Zg6N776azPlq0qZPWyuptbZQqKwokdQ1Cnf8SPoBcwh3XemzgAjRsEYJFAtCT4U2p8x3GccCgO62ldq0rbSh4uswU9tPPctM8EEMP7OAWvt3xCbpZIUOqzMAw3VJFNhCcEcpX3AVyGdORkxkAFu5tmI280gARAlBPWVvruav86Cay8CTqgbMC4FKTsBXLmYtwtxdsmpTsppc/zoO5RElgLQUMAG2tMnmIuvD5e+nb46zokFc0UgEjuCY3JTjMrADl8rNKWoObkERqyZfFUhAI+UEggMzHxd8z9kgoo/2GRpOWBWAoOBSYrs2cTE/geSt3E/YOrtuCIulPpjLIIGj78tuUK4n8urvqcRzXRDK58SjhFIfi1jWkPaQ8ajrc184wrZDKj3Pnjvnd1yyxcJ3I2vM27xzmJWp8fJmZumLz7lsvTBfvQJnJqM8UeAyK2TSyDvrBeKXcahUKm3dJx0t0+f339YMyEWZpkgcncXArJtj1oBqTTC4MAJBOPdI6KpQuljKLj5xvmIu3+5hLEhronhyEGtMisvS49iwJjR5kCrz5xiiogayP5A6zkewju4+xuY51n304IuI9AHki/j6phJoWnoDOUPkDFY15UqBeO8xQsUbyt4QeknIfvVvr5JrvPFHGqNo5/5+YqDnTeQtNJERtG+hifXkqmqSVZ31Y+s/69doLtYKOJHvucACzl1BmC0YV76R9eysDGQeh70bOYDJLGgEhi44UcglCwljxHeIYzfd3tmdS297nbs7l762Zf1lNjhtHNd5GfxTAnppOk/0Rh14/Wl08aIZ0oMEp/cq4v9hXd8dDR7FkCjLjHK20h3wBXNwtPmNkKMPSJW2aouZcUgbc8d4T8TobSrQ+S8/BMeQZtq2R7OBHzUsUvqqpvbZdWRWFvlAhnAuU5jB9AimTBWoBTRf/S7VqgZB8+Ohx555wfxa1RpXHP8DEhhU+Tg7AAA=&quot;"/>
    <we:property name="bookmark" value="&quot;H4sIAAAAAAAAA+1bbW/bNhD+K4aAIV/cgS8SJeZbm76sWNamSdZiGPKBIk+JWlnyKDlrVuS/7yjZcZzYser4RQgCJLBMUuTdc8d7ji/+4Zm0HGbq6oMagLfvvSqKbwNlv/Wo1/fy2TJNtUiEAT+UhggKIvJdq2JYpUVeevs/vErZc6g+p+VIZa5DLPzbk37CgckwYDwITCCZkLF31vdUlh2pc9cmUVkJfW8ItixylaX/QdMFVlV2BNd9D74Ps8IqN9BJpSpwg11ic/yOAtJfOcqhdJVewgnoqik9hmFhq8n3vlc2T7Wgs3Wus3rAgyKvVJpjx64sVDFTHCSLOKUUwiDWvitP0qwaN4mv3nwfWtQSdb8aOrBemkuVazBeLbSFshyP8AeocmRryd/MVJwUI6vhGJK6Kq/S6sr1k4GtSu8alT+yBUJzt/Si+PfAAmJhvH1y3d+qAL1DOE+rdOAssXNZjo7f9cq0C5KcgE2d+9Z+OkecMywp0/w8G/v31PFOGymTUZ5D5uZU/BV907kYvlJYA/bVVe1lr1M7cVrWvyPxej0MpcWaiEd+zEnAcMprJhRVMuzqHFgKr1bWdAlcrpMg5pEwLARmOKfaJ4vBHUfjt3WlJiELE58YwnxDQ8modKqNDXCAkJwXNtXKOVPTnevt8yRkonpvbTGo+x1HfoUt74rf9xrkENu+9+UCnP74BoZJk04i5/t8FpNy3CQbDfIlaDVf6rHnATXW4gorcfjPKhvVhIK9H+J0t42B62J8Y28SBnpgbWH33EtnNdB3nbCVaG0MeUu+WVekLvDMmIuyOBYhQzMRQaQgihk2NdfuOGPWpyKiVURZIAIWEoqC6miRT60fUnw0o3r2HSIDz8d07aJMB+1lOOrPCtUi5lQWYKCGd8NOk6xg919vZSXvbDEatp8+q2vhJgYCZ3xJQggVCRTRvs9jqZfG9o1gf6AyyI2ydwV/PT/BWAr6aToAhwT1MVeVlIT4T2ZM4A0AU1X3cG5VPsqUrYVCPYfN8CmU92p/1Pq6zzkBiL52cX0c2RewCr3LKptCrJFibubdjl8UcJFITrjhxFcypobAM790l1+4Un6gCeEskCEnlES8e/xCKaEBUE1NxABlNDHbBL+sGljuwxoqHQmUOeTCKJ9HKHncGUZstbz5LUVHtvri6hAuIbsvz039Y8G91VEdfnvTAlc9Ht77C8btF2nyEKhdU+bTk9HEmaX3R5FXF09LpS8A356MRqtmQzoblRjMwDRB6eBC2arlMvhewtI1TMbxxBH43JT6hkOdYl0UfuKiTUqegB/phIgI14kxIZSaoPWOwDO7bmq92d093bV7dC3ME2D21fXoEKk/zhhd4/NHatMtKl9dmQUs/nxosuDQpEsnW2tJtXaQp6wpkDQ5Cg+iREUxCwgXQkUsJlK2zFFiw2IdGu1zyiLBOCYA9HlXqUu7SltKvg4Ks/vQs8oEH6bwM+unjR8jtgknazRYEwEYrkuS2JeSB8ZEkptYPXAxYiYC+Eb4hvksJDEQIyUNjb+9nL+Jg2YhA8+KGrNQA1WcQGQERi3CxHOw6lKwml3/BgHlCSWAtBQzCb7yyfY8693p+w8vDouqhV/RRMaB5BjcTCAY+LGganuCuotcUKWmzaECiWliglhyYO5sIQqDLSJ6a5+h5YQ1MUgKghJf+ERgfALFO7mfsHN23RIWK52XqziDN99X3Z/cjOc1x6kkFAKkiTgJKaE0wiSWtaQ9ZDwqIh7JQPq+pioM/YVz/plLdpj4bmWNeVn2DopR7qy8nVn66GsuO0/M1y/ARxdR7glwWlQqa2WdzQLxy9RVapF2bpOeVfnD+28bBuR4lOdIHL3lwGyaYzaAakMwuDACSTgPiRZGK4Gp7PIL52vm8t3exYK8IYp797CmpLgqPU4Va0OTL3PjPg4hqRogB0Nl03IC6+Tb76lrx/q3Gj6KSG9APk7PL+oOXcnJUM3pcg6runSlQrz3GKHyBREvCD0lZL/+26v7ddb4M0+x6+D6emagh1XkHVSREdRvqYrN5KpzknVd9WObv+rXai42AgRJFApgMedCEuZLxk3k+npwVsaqTPXJhRrCbBR0HWoBQaK5YpowRqKABH7b7Z3na+ldz3Ofr6VvbFl/Wgw/tPbrchT/MwK00t04cTKpwOdPk4dHzZATyHB6r8P/b9b1/cngSQqZ8dwoH9e6A75kDk42vxFytAGpw1ajMXMG6WLsmO6JOLldBrr45RvnGNNM1/ZotvCbhmVCnzXUPj+PLEZVOVQajlQOc5gewVS5AbOE5uufpXrTDOJ/GcqMpyw7AAA=&quot;"/>
    <we:property name="datasetId" value="&quot;f7baa73e-996b-40ef-86e5-219181d4fc23&quot;"/>
    <we:property name="embedUrl" value="&quot;/reportEmbed?reportId=b01f3d65-3c9e-4661-bbd1-31033d6e133d&amp;config=eyJjbHVzdGVyVXJsIjoiaHR0cHM6Ly9XQUJJLU5PUlRILUVVUk9QRS1yZWRpcmVjdC5hbmFseXNpcy53aW5kb3dzLm5ldCIsImVtYmVkRmVhdHVyZXMiOnsidXNhZ2VNZXRyaWNzVk5leHQiOnRydWV9fQ%3D%3D&amp;disableSensitivityBanner=true&quot;"/>
    <we:property name="backgroundColor" value="&quot;#FFFFFF&quot;"/>
    <we:property name="snapshotLastRefreshTime" value="&quot;4/8/24, 3:01 AM&quot;"/>
    <we:property name="snapshot" value="&quot;data:image/png;base64,iVBORw0KGgoAAAANSUhEUgAAA/0AAAJiCAYAAACVeKJCAAAAAXNSR0IArs4c6QAAIABJREFUeF7snQtY1GXa/78ehtFBwGzIEAJjqBgNQrDGSthEUVvshIdNa1e03tza3Q7v6rbvK7rvKr67pfvPajezrdR9S9xMOzmVolKg6VggQgmlQ0nAVDOlDDI6jIf/9fxgOMlhBoZhDt/fdXmJzHO478/9zDjf53A/Ay5evHgRfEiABEiABEiABEiABEiABEiABEiABPqcwI53tmPGXRl93o+9gwEU/W5jzY5IgARIgAT6nYAVZqscwfJ+N4QGkAAJkAAJkAAJ+CkBin4/DTzd9n0C5uLNeClXB50O0Gg0mLJoHhKC7X6bUZyrR3TaODT/quml4uxsICsLCfaixdmYnpuOd5aMg7w4G6uQhaXNL3bD0bgNq/JTsHRmaM+BF6/G7NwpeGVJa1urkDNrGeTrNiAjFDBuy0ZBSpb0c6dPVS5ykYa0iJ6bwpreSKAPxoqD49pa/CKe2GhCdFAVqjQrsXZGZwP0MFZlA0uzxnkjYI+1OT//Y3z26Wd44j//E6dOnsR7O3bgV7/6Vaf22hoa8Olnn+HG8eMhCwiQyr399lsoLi6GTCbDyCtGInPBAgwePLi5jfrTp3GkpAS33HKLx3KgYSRAAiRAAiRA0c8xQAI+TaCVmLAexfbntDCrMzA3pRqrFm5AdNazmBukQ872YkD8foYKZR2I/geeM+OmxU9jUUOj6P8dclERnYYEc6OQ1physVtfhYq6UCRHm1GgA5Iz50GDbVi1EYiGGeFzFyAlAqjK34AtOnnj6/LDyM2tQHWFGerMBdBImqgK+RtzcEiegvlzNbDmzMITVUvbiv6qzVi12wrI07B0bkQr0d+2rrzYbtcYTJWvxkrdIjyzNg1y3WZsyq9GeEomMjSh4CKsD78J+mKsCNHfalxrrDuQjxlIU1Uhd4cZKTPGQA4zch9/DqFrxQSaFVVHjQgdEwFj6/EfakXZtuegbbCiQp+OF7LGtX1/9GKuzIcj6pBr586dQ07OZtTV1WHmzFkIkMmaRf+RI0ewr6AAqampiIyMRO7uXBh/MCJWrca/t+TgV/Pn46abNFI/H3zwPq695lqoYmLwr3/9C9OmTkVBQQGMJiPuvPMuqf2nn34KWVnLEBISgu3btkltTp4ypc3kgENGsxAJkAAJkAAJ9BEBiv4+AstmScAzCLSI/uLVy2B+dCWidyxDgeZRyDfmIzlrJhp1hRXi9YrMpxG9/tKV/lXWuYjemIuETBO2y7PwkL5pZb26cRLgIf0yaBNWItOUjfurMvHajAosfy4IKzIr8PjGaKxd0oBVy6xYvMSK5c/JsTjTjFUbw7F2UQWWaxOwIlPVjMu4Yxm06sa2VmEJlspXX7K7oGz9MlTNXYKG53YgNmsegptW+qcU/wHPy5dgvjkbmyKebbFLNN+8S+Ew1jxZjXuXpiBUHgw5Fb9nDNU+sqJPxopxW9txnSXHmtXA4ozDWGNagKUpYlAZsX3hekS/2mrXjHEHlmvVWJFpklb2Fy+qwpp8DZbOrMby7ACseNSEJ1u/P7jy3+NR8e2330rC/rrYWNTXn8b1Y6+XRP/dd9+NjRs34Pbbf46dH36IjIwMvPPuO3jwgQdhO3cOb27ditlz5mDo0KEdiv47ZszAsGHDUFlZib1792LWrFnNkwn/93//QlxcHA4fPoyU5BRpooAPCZAACZAACXgCAYp+T4gCbSCBPiPQSvQ3reCr85fh+eBHEb2jUfSbN/4aW5QLkFC8A9ZFKzsW/WJLf9BmPPnkdgRnvdmB6G+ZBHhAvwivzKxq3K68qKJpe38VVi2sxkNPWbHmOTkyxDZneTgSwnVY0277f/NWffNmLC9Lw4qI9e1E/1Gsn7UcRyLCYa2owE1/fQ8ZZY39J+cL0T8T6VLzCQjXrW7Z9t/qaIK16jB2F+QgpzgNLzyVdskRhz4LBxt2MwE91s960vVjpXl7f9O4fnUGTOuzsd0ox5QlS6CRJpIaV/qD12ZBY1/pD7WPdzNylpVhyqNWvCSN/5b3ixD9ze+PhAjuQunhiNFqtdi27U0MHTIEV14ZhkWLFuHDnTshRPuLL76IlJQUyIcMwVUREdi5a5e07f/MmTPY+sYbHYr+aJUKmzZuxI033oj3P3gfY8eORdW3VZg9e3az6F+//kVplT84OARqtRojRozoofWsRgIkQAIkQAKuJUDR71qebI0EPIxAi+gX54uf3GYCqsOx6NV5MGcvRMGMdbin+DE8XzUG8mI9NOtexE27f43/DcrCCzOaDr+3Esv6nFnYon4TSwM24IGXqhFu3gH5owfbTAK0F/2PP6xDqNoIo+ZprJ0BaB9fBp1SDiQswQqN7tIz/2I1dFUxrGYzpqx9GmkV7fIIFGdjuXkJVojVVHMulueEY2nCdjyQn44XMquxfLkOoaL5xStxk67VWf+qzXhkVTD+e204tA9vhCkaqA7NxDOLxlFYediodZk5xaux3Pyo68eKWOlvM65DgaMvYvp2DT5stTpvPboBTzxfgXC5Ech4GktTrNAuy0ZxgxnmKc/iqRQ91ixcD2u0FVr5o/gkK6Lt+8P+HnQZEP9o6MKFC3j5n//Efffdh8Bhw7D59deRmJSIN/79Bn7xi19g/yf7ceLECURFReGuO++C9v33JdEvjgS88MI/MH78jc1n9O1n+sXFQzExMfjZz27DP/7+dwQGBiJkeAgefPA/8Lc1a6S+fjp5Etu3b8PQIUPxm9/+Fpdffrl/AKeXJEACJEACHk+Aot/jQ0QDSYAESIAEPJ2AOTcbOeFZWDTG0y2lfSRAAiRAAiRAAv5GgKLf3yJOf0mABEiABFxMwAqryCvJBBEu5srmSIAESIAESIAEXEGAot8VFNkGCZAACZAACZAACZAACZAACZAACXggAYp+DwwKTSIBEiABEiABEiABEiABEiABEiABVxCg6HcFRbZBAiRAAiRAAiRAAu0INDQ0wGAwwGazSa8MGjRIyuofEhJCViRAAiRAAiTgNgIU/W5DzY5IgARIgARIgAT8hcDZs2fx6aefIiwsDOfPn5fclslkqKysxPXXXw+lUukvKOgnCZAACZBAPxOg6O/nALB7EiABEiABEiAB3yNw7NgxBAQESFcDtn7q6+vx+eefQ6PR+J7T9IgESIAESMAjCfRU9FuNOmjzgZtSgnBkdwViM2ZAJe/exQEXxWW3fEiABEiABEiABEjAhwmUlJRIW/kjIiLaeCm2/Ofn52PKlCk+7D1dIwESIAES8CQCPRH91qpcrFm1A+EZM2DVbkNdRhZ+lxIBBzQ/KPo9Kfq0hQRIgARIgAT8lIDVaoUQ5pdffjmGDx8uCfTuHrFu8dlnn8FsNuPKK6/E2LFjO61iF/3iPL/Y0j9hwgTs27cPycnJ3Yr+8vJyDBs2DF988QXUajWGDh2K0NDQ7szD1q1bcebMGdx2222IjIzstjwLkAAJkAAJ+AcBZ0W/Wb8Da1blIjwjDXXabcDclQ4LfkGUot8/xhW9JIE+I1CVuxpbirtpPmIKHpo7DsGdFdPnYs32YiBYjXsyO9mmZD6MnPW7Ud1FVzfMXYK0tot4l5Q2F2/GS7ldtSKqJODeJWlo35RZnw/tdl2jDaHRSE5Og0bVmVdVyF2dgyNd2BuetghzEzql0mcxY8Mk4KkEjh49ih9++EESyY48J0+elMpfd9112L9/P2699dZuRb8ocPjwYVx11VX4+uuvkZ6e3q3oF30cP34c4ijA4MGDpQkDIfy7e4RNN998Mw4cONClbd21w9dJgARIgAR8i4BTot98GGseXgVr5hJEb8+GbspaPDVT5dAKv50aRb9vjR96QwJuJ1CcHYM5m7rpNvkp7H91JjpeFzMj9/EJ+I22AdGL38WHi8Z03JhxGx645UkUdNHV/K3HsTSha1uM2xbg1j921Yqon4k3jmWhpSkrilfPwv0vlaGhTfMBiH3odWxdMq6DD97DWHXNbHSFJvmvB/DKzO5XC90eVHZIAv1E4Mcff4T4c+211zpkwblz56DT6RAUFATxc2JiokOi32QyoaqqCpdddhluvPHGbkW/OALw/vvvS5MLX331Fe666y6H7Nu9ezfkcrm0cyEuLs6hOixEAiRAAiTg+wScEv2wQr8jG3/aLkdGuhza7WZkrMhCuiOH+ZtQUvT7/piihyTQpwTsov+G9EXQhLftqqpgPd4vA3DvqyhdmdLxjOTRFzHprjWoDkjHPw48i7TOFr6bRX84ku+dAXUH5RxZ6beL/vDkuUhv14i5eBu2HDIB6hX44N15UDW5Y859DLc8okUDgnDT/Cw8lCZHRc56rNGKSYAA3PvaYazQtD9R1SL6O2IjmuZKf58OTZc2fuYcUFMHmM4AyqHAqCBg6GCXdsHGekFACP7q6mpp9X7gwIEdtsQz/b0AzKokQAIkQAIuJeCc6BddNwr/P26XY24asH2bGXOfWumw8Kfod2n42BgJ+B8Bu+i/ZJXdqsPyxPuwpaEzUSxYmaF9OBFP7EbXq/yiaLPoT8ZfP9mAjB4ukNtF/6Wr7FXImXUb/nQEuGHFR9g61765/yjW33Yn/lYdgJ+/cBBrm2clrNBlT8UvN1UD6evw2dq0dscXWkS/IzsQ/G/keK7H1XXA3hPARyeAMhNQcxowWy+1N1gOhA8DYkYAt0UBU68GwoM81y9vsGz27NkQf8aPH++wudnZ2dIW+smTJ3dZR0wKBAYGSqvuf//736Wr+2bOnAlxxv/QoUPdbr9/7bXXIFb8Fy5c6LBtu3btwrfffotVq1Y5XIcFSYAESIAEfJ+A86LfLvyX4U+6FPwupQwvbVdi8VMLOlwIa0+Qot/3xxQ9JIE+JWDW6yRhpFRr0Pp4u1gdH/+IFgjIxBtftN4q32KOtTgb02dv7H6V34Wi31p1GMXVDZCHJyAhotXqvH3HAdpNKlirUFxcDSsCEJ4wDq2roDgb187eeMnOgEYPKfr7dOC5uPGqOmBdIbDra0B/sueNqy4DpowGHk4CIpmuwWmQW7ZsgUjOJ5LmOfp89913GDJkiCTmu3qEuBe7AAYNGgSxvX/AgAFS0kAh5L/55ptujxScOnUKItngyJEjHTVN2tovEvjFxsY6XIcFSYAESIAEfJ9Az0R/z7lQ9PecHWuSAAl0SqBlBT988bvI6/CcvhHbF94Mcby+y7P89j46WOm3mq2Qi+VWFzxl63+Gu9ZUA1PW4rN1MzpPOti6L102rr1/I3DTU9j7+sx2if8uFf2utNcFLrMJAD+eAVYfBDYcAWwXXIdENhBYeAPw+wmNxwH49D8Bi8WCoqIihIeH48KFxmDLZLJmwS+y//MhARIgARIgAXcQoOh3B2X2QQIk0LcEWp2///07H6MjzW/VLUPS/TloCJiLl4tWIqU77d7cpho/z1Di0I4CmERWvQAlkuc+jT9npVySbd9xJw9j1djZ2NQA/PyFolZb+LtqwYr8ZePw4JYGRC/diQ8z7RkA7HVaRH9yxlyYc3NwpE68FoQb0pdg6Yp5YOJ+xyPk6pKnbcDznwIvFAL1Nle33tLeMBnw2/GNK/9BAX3XD1t2jIC4Ps9gMEhb+sUjVv7F1YBixZ8PCZAACZAACbiLAEW/u0izHxIggT4jUJUzC6nLi8XheOx9c14HYrzl/DzU6XgoufH8fLgmA+kpqo5X2bvJ3h+QvBZ5r87o5IaArl1tPQHxf0UrcUlOvlbV7Vf+ib+3HKpDQPIKvLNuHi5NoNpN9v7oRXjj3SVI6G6yo8+i5L8Nl/8IzH0bOFHrPgajQ4DX7wbU1Jbugw5g+/bt0ln/mpoa6Yq90aNHX9J/ZWUlzp8/L636R0R0c+enW61nZyRAAiRAAr5KgKLfVyNLv0jAbwjYE9+1T4jXAqBZZHfAJOCGxdj6+q+hbi+GW4n+6Iy1+MeKGZLQNh/djCdmL0dBlwkDu4IvrgxMxG9E+oF7X0fhSk2X9562ufIvOhP/tzULmg7PbreIfuHTa6/+WlrZt1blY9UDC7GlonM+fjNU+sHRg9XAvW8B5rZ3L7rFkuCARuF/K3WlW3iLTt577z0po39FRYWUHFAI/MGDB0tn7cWqv0jsZzabpav7fvjhByiVSsTHx7vNPnd3JPIfiF0NYoKjo0fkUygvL5fYXH/99SgtLZVyJURHR0vsgoODoVAocPjwYahUKoSGXppR9csvv8TJkycl7qNGjZJyJ3T01NXVSe2o1WrpZVEvKSlJKi9yLIg8CCdOnMBPP/0kxUTkYuBDAiRAAr5CgKLfVyJJP0jAXwk0J8SbgmcKX0T6JYK45by/2OpuvwKvekcO1mzRQeyAD5+/FR9mjWsrvpsT6gUhWjOmzYq+/Tx+wENb8fmScc6RN+/AI0mPYzfC0dlRhNYN2lf6rdU6bNcWoy4gGX/duQEZlwg5M/S6Mpg6SABo3vFrjBdXFiSvxf4e7k5wzkmWFgS2HAUe2+Xas/vOkg0YBKyZDNx/vbM1Wb4nBPbv34+zZ89Kif6ECBXCVQh+8e+AgABJ3Iqt/iJxoNjqL/6dkJDQk668os6xY8ckv4W/QkyL3Q+CiZj0EOJbiH7xR0yS1NbWSqL+xx9/lJIRinJiUkSIdXHzgSgjWLUX46IP+0RLUFAQjEaj1I+YOBCTCKLNqKgoKa+CSKIo8iyINmJiYqSjF8IW0XZiYiKOHz8ulRdluQvDK4YYjSQBEnCQAEW/g6BYjARIwDMJFGePwRxxOL6zhHjWfCy/fiG2AEj+60d4ZWaLWq7atgCpIrMf5uLlzx0459+EwJq/DHEP5ADJT2H/qzOd2uLfvHIfvhjvfPRrNK45OfY029vpMYZO2tFvxp3Tl6McmXjjWMc3GzhmAUs5SuBQDTDjDeCcC5P1Odp3+3Ji3XPLPUDa1T1tgfVIoGcEhCAXQlus2AsRL1bxxQRAVVWVtMouJkO+//576Y8Q6vZ/X3vttdLvxL+FkD9y5AhEYsQpU6ZIfxcXF0sTACEhIbCLfnFDgrgmUQh60aeoJyYD7LcsiCMVJSUl0gSCXq9HXFwcvvrqK2mHQWFhIW655RZpkkDYOWbMGGnSgA8JkAAJ+AoBin5fiST9IAF/JGDVYXnifdjSANz7yhdY0VF2vuZt+h0I++YJgXbX5nXH0n51ntOivyW3QOyKnXh3bvtkfN10bM7F40kP430k45lPNiD90p2uHTfQzICiv7vQuuJ1cQXftBzgp7OuaM01bYit/rn3Addc5pr22AoJdEdAbO0XglyssoufhYgXQto+ASBEv9jt8NFHH0mr6yLBoVilF6JdbK8Xq+9C9IvXvv76a2n1fezYsZd0KyYAhMgXuyauueYaKZ+CEPbnzp2TjlBcffXV0o4BsYovJhvEbQpi94DoW1yHKFb6hei/9dZbpZV/scVf9CMmDfiQAAmQgK8QoOj3lUjSDxLwQwLm3Mcw/hFxOH4uOk2I16XgtZ+Dd07093ilv/koQgL+nPcm5jp71rqnkxRc6Xfbu0Oc3U99Dag45bYuHe4o5jJg9zzARbdOOtwvC5IACZAACZAACfQvAYr+/uXP3kmABHpMoOWsfsD8rfg8q5Oz9c2r4x2coW8W4ZfuAmjehp/xKkqfSmlz3r+nZ/rt9bo8FlCcjetnb0RDR9v/u7AX9nrqpfjg3QVovYeAZ/p7PMicrvhfecD6w05Xc1uFzHjg/01xW3fsiARIgARIgARIwAMIUPR7QBBoAgmQQA8INK/gd5cQT2TLn4DfaBuA6Ll4+bWVSBHb4o35WH5/Y1b7DrPoN7cfjXueWYcVM1SQw4qq/Gw8+EAOKhCAe187jBWt7tuzms2wApAHB3eQkf8wVo2dDSn9wDNFeGFGhyn4AbTcRhB976t4OSsFEfK2Wfg7tNd6GKumzcam6gDcsPh1vLJonHQVYcttA8ze34NR5lSVSjOg2QBYzztVza2FBw4AChcCUSFu7ZadkQAJkAAJkAAJ9CMBiv5+hM+uSYAEek6gKmcWUpcXA44kxKvagUfufBy7Rar+9k90Jt54N6vD++tF4rzpfyxAR7etBSSvRV6bTPhGbF94M0RewPlbj2Npu4TcLdcGpuMfhc8irTPND8BanI27Zm9ERUd4urC363qL8Ma7Szr0s+dRYM3WBB7QAm996flM7rkOeCXd8+2khSRAAiRAAiRAAq4hQNHvGo5shQRIwK0EqqB9/EnkGIHwzKfwVJoDh+OtVcjPWY9NuRXSajzkQYhOmYeH5jaupHf2mI/uwEvPb0Ox/aJ1eRASMh7FQzPGSCvpLY8Z+dkP46UyIH3F62ibo88K3fqFeD4fQNpivJLZ7nrADjq3VuVj+/oN0FY0TTk4aO8l9RCA6LQF3frp1vD5YGe6GuB2cUWElzzv/wKYEO4lxtJMEiABEiABEiCBXhGg6O8VPlYmARIgARIggcbr+T6p8h4St0QAO+Z4j720lARIgARIgARIoOcEKPp7zo41SYAESIAESADf1QNj1nsfiC8eAsKGeZ/dtJgESIAESIAESMA5AhT9zvFiaRIgARIgARJoQ+DVI8DiPd4HZc1kYOEN7rS7AZZ6G2yQISQw4NKOT52ArjYEmqjhfWrUxYsXUVZWhpMnT0r3sZeUlOCqq67C6NGj8c0330j3wh8+fFi62z02NhYDBgzoU3vYuO8TsFqtOHTokDSmxDj79NNPERERgbNnz14yDq+++mrfB0IPSYAE3E6Aot/tyNkhCZAACZCALxGYtQ3Ye8L7PEqNAt6c6Sa7G8rw8n+9hMrYeISFJWH2jHgo23ddtgELdBOwIVPdp0adP38edXV1MJvNOH78OOLi4qS/g4KCUFtbi8suuwzDhg2DyWTCNddcI/2eDwn0hoAQ92Ky6fPPP8fgwYMlwX/s2DFpfJ05c6bNOExKSkJAQAeTYr0xgHVJgAT8ngBFv98PAQIgARIgARLoKQGR3/GaFwDbhZ620H/1ZAOBYw8DwV0ksnSVdbbCf+Cx8ml44b4YAA0ofT0Lm01hgCEU8x4Nw9a/HYQipBJfRj6O/1W9h+eKhkMGFR5+bDLCXGVEq3aE4C8uLsaQIUOk1fwTJ05IAuzbb7/F8OHDpZXYCxcuICUlBcHBXVy10Qe2sUnfJKDX61FfXw8x6aRSqaQxd+WVV0q7TtqPQ/FvPiRAAiTgSgIU/a6kybZIgARIgAT8isCnBmBajve6/O5sYOJVfW+/EP0PlaY2reIfx8sPFiDx5QXAxoXID4jE91f+Bn9R7cUjedFIr1yHXVBBYYnBvL/+AnEuNk+sun7wwQeIjIxEYGAgjEYj5HI5brzxRmnFVazyV1VV4dy5cxg/fjxkMpmLLWBz/kZAjKfCwkJpYkmhUEiTSwMHDsQPP/zQ4TjkkRJ/GyH0lwT6noArRb+1KhfP51hx76MzOr0Ba8BFsb+JDwmQAAmQAAn4AAHtceCX73qvI/9MB2Ze5w77jdD+JQtvmxRQRN6B2coPobWv9D+sxKbnCqFss9IfikhVJ8cA3GEu+yABEiABEiABHyLQe9Fvhl5XBqg1iKjagEfWAIvXLoC6k81wFP0+NHjoCgmQAAn4O4F1RcDSj7yXwqrbgIcTvdd+Wk4CJEACJEACJNA9gR6LfqsVVsghx1FsfHw18LtnkYFteIKiv3voLEEC/kpAbPSxnTnnr+7T7z4gIBs6uF+zq/9XHrD+cB845qYmF40D/jLJTZ2xGxIgARIgARIggX4h0DPRb4U+5zH8DUvwTLoVOU82iv652IZHngcWP8WV/n4JJjslAU8ncKrajKyIpz3dTNrnRQT+8NnDiEwK7zeL73sH+EDfb933uuPbVcDrd/W6Ga9tQJznF9fzjRgxAmPGjJHOXXvzVX0iQaHwQWSIFzkKKioqpFsINBqNlLfA2x779YriDPy1114LcZ2d+FnEaOjQod7mjmRv6zE3btw4/Pjjj1LeCHFrhDc+rcfcDTfcgCNHjnj1e8gbY0CbScARAj0V/WUbf401QvRnANubRD9X+h0hzjIk4CYCtvp6WKS+ZFAEBqCrVFS1RiMUoaFdlnGF2RT9rqDINloT6G/R/4AWeOtL742JP4t+kdBPp9Nh4sSJUkI18UcIS3Gtmsjo721X9QmBXFBQIIl9kYTw6NGjuO666/D9999LvowaNcrrBqpIgCeuURw7dqwkJoUfIuu9uNbOG29VaD/mKisrIX4nxtvIkSO9Lj7tx1xpaSnERIa3voe8LgA0mAScINBT0V+VuxqbkInFGnPzSj9FvxPgWZQE+pqAEP26vL1QTpoGVSvRbyrIhyE5pU1G7KK9exCW2jdXY7X2k6K/r6Puf+33t+j39u39mfHA/5vSz+OmoQG2gKaJyYZ61NpkCAkU95Q3wFJvgywwsE8mJE+fPo0vvvhCWgU/deqUtCoeEhIiXasWFxfXr8dGehIRm82GQ4cOYcKECRA/ixX/m266CV999ZV0I0FUVFRPmu3XOiImIsv96NGjpVh98803kh/iqjux2u9tT0djLiIiQnLjiiuu8DZ3pHHWfsyJ2Hjre8jrAkCDScAJAj0T/a06sPJMvxO4WZQE3EugUcxHYd/rJxCpsqDUNgaJ5XtQOnUOJlnKYKithF52D2JrCyj63Rsa9uYiAv0t+tceAlbsc5Ez/dDMH24G/nizezr+Vymw+2sg/gpgfjwQqhD9nkLexn/AMnEp0sMOYNO+UUhXlkAXlgrFvgJETgqFrjQM81Jdv0otVinF1n6xvVqsKCcmJkqiUlyrJv5441V95eXlMBgM0gTGLbfcgp9++kmavBCi2RtX+s+cOYODBw9CiGWLxYK0tDRp50JoaKhXiv72Y+7222+XJjW8VfQLu1uPOXFERuyY8eb3kHs+DdkLCbifQK9FPwCr1QzIg4GjG3im3/0hZI8k0DkBSfTHAUWmyUhXG6Hda0IiamBITYZi7xsogg0WzEAiSij6OZC8kkB/i/7NXwC/3eknVGyPAAAgAElEQVSV6CSj/z4NmDe27+1vf7XhYzcCf0oWmv8AtPoooLYW6Yk12Fw+AfNiD+LlomsQZqnGpBlq5L1eCM19k9GX67oXLlyQtsQHBIgdBt7/SElTbTaf8UdERMRHTGAMGjTI+wMEgGPOJ8JIJ0jAawi4QvQ3O2vWQ1dmhVozBp3c2Ade2ec1Q4OG+gKB9iv9elkyptbuhFZ1M8J0RxASWQudZRomUvT7Qrj90of+Fv27vwHmbPde9G9kAFNG97397XMfXD0cKFwIVO78B962qaDQmxD38P1QGUpgsNSg0jYd6ZEnoDNYUGmwYXZqfN8byR5IgARIgARIwEcJuFT0O8CIot8BSCxCAr5KgGf6fTWy/edXf4v+7+qBMev7z//e9ly2CBgZ2NtWuq//1U/AhI0t5dZMBhbeUAPtTgvSp8UA9QewuSgcmpBTKC89gcjZdyDSUIJyfQn0YXMwT+0bK/Ddk2IJEiABEiABEnA9AYp+1zNliyRAAp0QOGu24v0/7yUfEnAZgdQnbsHwiBCXtdeThtI2A4Xf9aRm/9ZJuhLInec+GypOtZzpn9B/tyy2cVic5RfX24nkYz15PvvsM+kaucDAQCljubiyrKe5AL777jup7uWXX94TU5rriHPwoi1hl3icbVdc8SfO0Is8AD19xLV0xcXFCA8Ph1qt7nFSxPbX24mt/eLogki86MgVd+KIw5dffinZIDLlizj35Kq/6upq6fYAkRBRJEccMmRIT9E4HY/2HdltEVcwjh8/Xko+KfJSCF8dHcei/Ndffy3VP378uOSPPaGgs465Yrw42yfLkwAJOE+Aot95ZqxBAiTgQwT+WQx8/oMPOdSHrkSFAP+p6cMOvLTpdUXA0o+8z/jlE4HHb/I+u11l8fnz56Ur+8Q5fnFVn7jiTggpMQkgxKVIStbdo9VqERYWJomt/fv3S0JZCFKRyEyId5HUTIgp0W53z7Fjx6Ss51dddZWUgE8krhOCSlxX56iYE32Ie9OLioqka+DEBIBoUwhD0a4jj0huKPqOiYmRBLZoQwhlkT1fiEMherub2Pjkk08kpnZ7hMAU1weKSRbBIj4+vtuz+ULEiiR+IiGh4CgmAMRkhIiNSLg4ffp0ya+uHnEd3ttvvy3ZIs7Qi2SGYhJgxIgRUiJA4Y9IpNfdBIKIjSgr6olbEcQYERM90dHREBM/kZGRUKlUjuCFaEvkJxAsRMZ+0ZaYmHE0znZbRDzF9YVCtAu/REI9YUdCQkK3bL/99ltp7E+dOhUff/yxNEEkJgLEe0FMbDg6/oXD9vEiJlbETRHOvoccgsZCJEACvSZA0d9rhGyABDyUQOtrsDozscEIgyUUYcNFgVMwGBUIC/WvbbT3vg3sqvDQGHqYWeNGAnvu8zCjPMAcb93i/+kCQHWZBwDsJxOE0BICTohLIUjFve/iZ71ej1tvvdWh1dyCggJJtCkUCkk0iazyQpQJ8SUmFYRYFgLXkUfUE+JW1BWr0kIY2leoxYqso48Q/UIsCyEn7rgXAl2IVUdEvxDVe/bsad5xIOqJNhoaGqRJEHEP+4033tglG/tEgRC1QoiKCYSgoCCJheAsGIt2Be+unvbX2x04cEASxqKuWHUXMeruEaJfxFgwEFn/xUTM9ddfL8Worq5Oipu4nrG71X+70Bbxff/996XYiLpiskDYJCYAupsIsdtqF/1ickis2os2nYmzYCrqCaEvdpcIO5xlK0S/mDgRdotJHTF5YrVaJS7CHkfHf+vxIuoJm5x9D3UXQ75OAiTgGgIU/a7hyFZIwOMIGPbugSF1MhK7tKxByt+/r8CESckxsDUAsm40v6kgH4bkFMR5nMc9M4ii33Ful4j+BiN0+8qgSEyBylKIfYYwTExSQF9QAsSlIG64Ebqdhai02RAWp4al9DhkccnQyMqbyo6CdGubDzzetsXf3Vv7PTHEQjjatzSLn4WQE+JJrAhrNBqHRL9Y3ReCVggmISJFXbFaKlaRhegVglBsce/qESJJrLba64kr94TQFgLVGTEo+hB+iN0BQhgLUSlWx4XQdlT0i1VjYYcQcPn5+dLPog0hjEW7YqLkjjvu6JaNENpiokD4IVbIxR/xbyHCBePuJg7svMRqtIiLqBcVFSVNrNjbEcJUCN6uHrvoT0pKwjvvvCMJfjEpIn4vVtnFhISwpbvHLrTFRI5YCRcTG8IOEduTJ09KK+PdTcy0jrNYDRccxEq9mPxwJs72CQgxdsVEiNipINoWtonbDRwZu0L0i/Eq+heTTMIHEWsxMSKYOir6W4+XvLw8aQLM2fdQd+z5OgmQgGsIUPS7hiNbIQGPI9Ba9JfvfQ16ZRhqLfFItOyUftbnAbPnAUXfhEJffALps2NQXqREIt6CVhEHWbkekXFKlJvUmB9rQlGtEXrT1YjTf4zSqXOg0e9obnPehFCP899Rgyj6HSUFdLzSfwL7CmWwWUyYGFmPfD0wLPVm4GAhEickQQbAUFgIS6QMBkssJkbZkFegl8rqQm7GRGmXifc/B6uBn//be/z44F5AM8p77O1rS4UIEkJQbMt3xSPEpNj27MhWeFf019dtiJ0HQiCK1WwhKoW4dPZxNWNn+2f5viXA+PYtX7ZOAr0lQNHfW4KsTwIeSqBF9Buh/edbsESGwRJyNZSWQUhPVUO6zi8OKDLFAwYT0lMB7V4h+kukHQIQr6dOhmhnSIgJn5oUMCEG82Q1MKTGw9DcZhLmT/Be9UDR7/gAvlT0n4K+pBBFttGIrD2FkBAjTKExsByvQaVJhtlzbkYIjiOvUIlJSQpYjHq8XX4eKpu1sWzkdEz03vmiS8C1v5bOcbLuLXm7Cnj9Lvf2yd5IgARIgARIgAT6jwBFf/+xZ88k0KcEDHtfwy5lPGJDIhEircrHI0wZCVnRDlRGRkK/z4bZs4XoTwJKCxA71b7Sf6nor7NVwqoMQ5E+Cg8qS6BVTWta6RdtqpA4yg13fvURLYp+x8FeIvpP1UBfa0CRaTgia6uhkBlgiJyGWFsZSi1RiFOGINJSDl1YEjSWEyi3mFDauqzqF5jqvfNFl4A7UQskvQpcuOg4U3eXHDgAyP8lMEbp7p77rz+xPfy/l65Cwg29O5T0zjsf4K67bu+xIxbLaYit+9/VWjH6mpgetyMqHsovwE0pyb1q4+iRI7gy4iqMuHxEr9r5dP8nuPHWW3rVxoG8j3HzpJ/1qo1z520o+bQIiRN6l21Ul18ATS/ZVldWQn7OgmuuUUGhCOqxX70dc6Lj/Z/oEBl5Fa6K6N2H7bvvfYg775jeY19Exdb+3H337VAohvaqPVYmARJwnABFv+OsWJIEfIKADYAM9di3twRxqWIl1r8fin7H4+9cIr8aVNaMQmTvvmc6bpyHlFx7CFixz0OM6cAMf8zYL0T/9u1azJnTu+0Nv//9n/C3v/3Z6eCKTPziPLnYIi8exbXjoUrsOttKd518vDkHP5s3t7tiXb6+/623MObWW3HZFVf0rp0338Sts2b1qo0PXvonbn/oP3rVRoPViuJdubjpjhm9amfPpk2YPH9+r9o4drgYZ7/8FMBFjBw5Evfcc4/0t7NPT8dc635eWPcqbtIkYXziDc5236b8kiX/g9Wr/6dXbbjCn14ZwMok4McEHBP9h7HqmtnY1C2nTLxxLAsJXZQbcFFkP+FDAiTQbwQsNWUoNcmgio+BHy32dcr7vneAD/X9Fg6v6jgpDNjVO53hVf721FhP3eZ/17XAht7poZ4i6dd6/Sn6RXK1jRs3Skn97A9F/6XDwZdFv/BWZPl/+OGHHc7wbyfkCpFM0d+vHz/snAQ8hoBjor8KuatzcKS11dU6vKQFfv6QBhHi99K/Eyj6PSayNIQESMAhAudPfoeLZ+odKuvvhQYEDMEgZdeZyP2dkfD/zDlg+hag9AfPoXF9KLBzLjB0sOfY5C5L+lP0i7vt33zzzTauBsbeiOiEcb1ynyv9l+LztJX+hmOfSbc52J+0tDTccotzxyAo+nv1NmFlEiCBVgQcE/0dICvOxrWz0SLy2/+7E8pc6efwIwE3ErDU18MmC0RIB9fw2YxGWEJDW23vPwWDUQEFaqEIDZWyrnf21BqN3ZZxo5u96urkP/+AsyX5vWrDXyrLRl8P5e9f9hd3e+VnVR0w6TXgxzO9asYllS8fCuTdD0T0/GixS+zor0b6U/Tv3r0b4lq/1g9X+i8dCb6+0i88Ftc3znLyGARFf399arBfEvA9AhT9vhdTekQCEgH9ztdgSLwHsTJAObyDRHsNDbAFBLQS92VS9v6pE0MgC+hglgCAqSAfhuQUxDY0dFrG2/BT9DseMYp+x1mJkl/9BPzyHeDYSefqubL0VcHA1gzg2t7lanOlSW5vqz9F/2uvvQa9vu35IYp+/xT9l19+OX772986Nf4p+p3CxcIkQAJdEKDo5/AgAR8lYCl7D5sM8ZiXGgUUvgetTQlYhmMiCrBLMQ0pluM4naqG7KAJtZU1kN0dBdM+JcJQgrDEGFTqS6DTx2C+xoLSWiP0pqsRp/8YpVPnIE5fiLDE4cjb1wCVQg99WDxsu2qgSjShMmQO5sV3PGngiagp+h2PyiWiv8EI3b4yKBJToLIUYp8hDBOTFNAXlABxKYgbDqC+Bvt0JxA2UQ2L7iAssdMRZ7OXHQWF4917ZUlzAzD/XeDjxhxubn1+Fgm8MgMYMcSt3XpcZ/0p+j/77DNotdo2TCj6/VP033rrrZgyZYpT7w+KfqdwsTAJkEBfiH5YYTYDwcHyxtbNeujKALVGheAu+uP2fg5HEnAngfoT2KytQSQKUB4SD4UsCuNRg9OpkxG2dw8ME6Ng2FoG2GqBdHF1X5PoT52M2p0fAtOmI6Tw39hlUsCEGMyT1cCQOhnYuwdhYUCRcjLSQ8UOgVMAYpCeapJ2C6Snes/l6xT9jg/Ijlf6T2BfoQw2iwkTI+uRrweGpd4MHCxE4oRYFBVWIjZWBUX5QejiUiDTfYQfMQJpkfXQhdyMiWJiwMef8xeBP+wBNpS4z9EF8cDTk4FBA9zXp6f21J+i/8yZM1i3bh3q6uqa8VD0+5/ol8lkUiI/kdDPmYei3xlaLEsCJNAVAUdX+q1mM6wdNiRvFP5GPfRyFVRdKX4AFP0cjyTgJgKVJXtQCQX0lQFIDatBgS0KkcpIqCoLJeEuif5EGUr3iTvWD8IyNblZ9CvDTHhbHwONKhIBlTtgVIahSB+FB5Ul0KqmXbLSXxmZBEWlEPsU/W4Kb790c6noPwV9SSGKbKMRWXsKISFGmEJjYDleg0qTDLPnxKBorwFxYTXI/UKG62aJCaMd+AFhGC3KRk7HRO+ZH+o184M1wH/nAcXf97qpThtIGAksTwZui+y7Pryt5f4U/YLV8ePH8frrr1P0dzFwfP1Mf3p6OsaPH+/0W4ei32lkrEACJNAJAcdEf1dX9olr+tKxe+xsvKRZi/2vzkBXX+Eo+jkUSYAEPIoAV/odD8clov9UDfS1BhSZxMRRNRQyAwyR0xBrK0OpJQpxSgVq9YWwwAbLiFBYzotEkQOhMH3fWFb1C0wd5Xj/vlBS3Fn73jFg5T5A78Kz/qrLgKW3AuJaPi7utx0p589fQMG+g4iICOvVENpXoMPEZE2P2hBX9xmNP+CH742wDFJgVGTvbsE4WlSKMYlxPbLFXqnimB5XjAzFsOBulmu66aX8yBeIvWFsr2wp+eww4sf37kaDC7bz+LL8S6jjxvTKls+LjuD6Xt5p/+P3Rpw1fofRV0dAebmyxzlwejPm7BC++OJLXDkyFJcre5fYwxW2tG5jdNRVGDzYD68T6dXoZGUS6DkBx0S/GXpdGUwddqOEWhMBY+5mHAmfh4wxTdv9OzGJor/nsWJNEiCBPiBA0e84VOcS+dWgsmYUIv1M1DtOs1H8bysHcr9uvObP2Udcv5d2daPQv+c6Z2uzPAmQAAmQAAmQgL8QcEz0u44GRb/rWLIlEiABFxCwHv0E54zVLmjJ95sYFKLEkIRJvu+omz20nAN2VTROApyoBeqswGlby9/DZECQHLD/HRUCzIgBpqkABRfK3BwtdkcCJEACJEAC3kfAMdHf1Up/a5/Fqj8T+XnfKKDFJEACbiVQc/AQPv/X5l71ee3dd2D01Mm9aoOVPZ+AxVIPhaKDKzc933RaSAIkQAIkQAIk4CEEHBP9XZ3pb+2ION+fhYQufONKv4cEnmb4AYGGetTaAFlgIBRogKXeBpssECFNt+lZ6uthgwyKwADI2uA4BYNRgbBQ77l2z9uiqX/vfexf8ZdemZ3421/j+vn39aoNVvZ8Avrjx6GKienE0HroCwthCEtCoq0E2vJa2GRRSI0NwdBRITCUmaBSR0nvb0tNDSyjRkF2ogQGZbyUd2GXzoa4afEIqSmEVh+C9OQQlBdUIiQxCYraGiiVNuhNUYj1siMaFy9exIULFzw/uLSQBPyYwKBBg/zYe7pOAu4n4JjoBzrP3t/a5qZM/hT97g8keySB9gQMez+EXhMPvF2IkEkKlFdOwCTZW8hT3oNY/UHI4iYgzFYLi3IUwtrpe1sDIKvMR54yBZP84Eo1d4+ePhH9p8qwqxRITFZDVlOIfZVKTJ0QBVnz7yNhKjgIk2oCNJZCbNXLkDjxZsRyEdnd4Xeqvy+/LMeoUW2TvokvywqFAqg/gF36JERaSqGckARlQxn26SOhgh6VkCFSrUZj6rrjKCqLRKLKAlPRQehUqQgpL4UmWYa8g4GAbSimxh7HriOhUIprxPcCiFMjMRTQl5RAGR+PEKes7t/CFP39y5+9k4AjBCj6HaHEMiTgOgKOiv4OezTroStDt1v6W9flSr/rYseWSKBLAgZxJV/qZCh3fghDnAyVlROgwVvQDQuD4sJkpMc3rv6LnQDSSv+JfGyqHI441XkYykci0bYDW0PuwTzZQeyyKQHLcMxOVbfbFcAg9IRAX4h+/cF8yGJlqPw6EBiiQqIqEIqAeuQd1GPSBGBfYSwmJtmw72AlVIpTqI29GbHczNGT8Lm1zqlTp2C1tr0xNyAgoPG+71Ml0OoVCDHVQjUtCYrCA6hMuhnKwg14uzYV81OjoBDWGstQhEYRj7I90CrjgVIT0lMB7d5TAGKQHlcCrWkyJkWeQFFpDWCphSJuOhJNZShSq5HoVq9711lr0W+xWFBQUIC6ujrMmjWrueGvv/4ab7/9du868uDa8+fPx4gRvcvW7sHu0TQvIlBdXQ2tVospU6YgOjq62XKKfi8KIk31CQKOi34rzMYqVFSY0Pzto2wDfrkK+O/XFiAhPAEJEV1n7hfAKPp9YtjQCW8gYNj7GnYp46EJi0cs9mCrPh6RpoNQaBQorUzGvCTAcnAv8lTTkS7EQP0J7MorgSIxCrXlYUgPK4FWORlheU+jKCQeClkU0lPVXrXi56lx6gvRX35wD2whgKFWDpviOkQaSqCYNhlhx/ORZ6iESTYDU0P02GdS4G5NJGr1BShSTMfUKE+lRLu6JXCqENpSBWQGI2LnJMFQaIAmKQaGsjJAWQNtaTweTA0FGspQVKlGojglIIn+yYir3AOTQgFbSBJk+kKIjQO2uJsRqS9DrdKGShOgUMRDZSmDSa2GqltjPKeAXfT/9NNPePPNN1FfX48rr7wSc+fObTbywIEDOHjwoOcY7WJL7rzzTqhU3hQ1FwNgcx5DoKKiAu+8845kz7hx43DbbbdJP1P0e0yIaIifEHBM9Fuhy56AX26q65xK+jp8tjYN3V32StHvJwOLbvY/AftKv7RCZ9wjreKlq8qwOe88Ym2fQq9MQlhlCSxT78dUsYXfeBz7DCegrw2A0haL9LBCrKtNwmxppT8KkcpITIzhXn9XRLZvRP+HqFUAleeiEHLKBtjqcXlcFOIVgL68DLWqeIRZalFaCcRFAjbTcRgip2OimPDh4+MEGlBaUonY+Bgnd+oYUVQCJMZ71yBxRPR/+eWXeP/993027vPmzcPIkSN91j865j0EKPq9J1a01LcJOCb6GxP5Fc9fi8Vprf7vb7XSr0b3mfsFSYp+3x5P9I4ESMABAn0h+i/tth6VNUDkKB7adyAkLOJDBBzZ3i+2/X/88cf49ttvcf78eZ/xXiaTYfTo0Zg0aRJXUn0mqt7tCLf3e3f8aL3vEHBM9OuRc+c0FP+uCE+ltVrLL87GtbPRbcb+1rQo+n1n7NATEiCBHhKo3PsxCp9f18PajdWu/9U8XHPPnb1qg5VJwBcJMJGfL0aVPvkaAW7v97WI0h9PJ+CY6G/lhdUMszjULw9GcPdH+C9xn6Lf00cE7SMBEiABEiABEiABEiABEiABEvAZAg6LfqseOY/Pwp9228/1ByB2/ot4JSsFzhz2o+j3maFDR0iABEiABEiABEiABEiABEiABDydgGOi34ri7KmYsz0Cv1+ihnZ5FdL/GoHdyzei7tF38eGiMQ67SdHvMCoWJAESIAESIAESIAESIAESIAESIIHeEXBM9B/GmrGzYV73BVaod+CBW8rwu2NZSDj6IiY9Arzw0a+hdtAMin4HQbEYCfgGASvMVnmPzgL5hv/0ggRIgARIgARIgARIgAT6l4Cjon/VNc9B/ckGZGBbi+jXb8ad0yuwQkwAOOgGRb+DoFiMBFxDoAo5s5ZBvm4DMkIB47ZsFKRkST93+lTlIhdpSIvouIRDbQCwFr+IJzaaEB1UhSrNSqyd4cRJoG5sAIzYnp2P5KyZTeeLDmPVrI2QayJgrqiCZumzSG9nv7k4FxXRaUjo7mJR14BnKyRAAiRAAiRAAiRAAiTgEQQcE/1GbF/4M5Q9ehRLw4Xoz0XyK2mofm4ZclTP4pOn0uDo12iKfo8IO43wGwJVm7FqtxWQp2Hp3IhWor8K+RtzcEiegvlzNZAX52K3vgoVdWMwVb4aK3WL8MzaNMh1m7EpvxrhKZnI0IRCJO8Uon8TooG6CNybqYF1Rz4wIw2qqlxozSlIHyNKmZH7+HMIXStmBK2oOmpEaIQR+bkVqK4wQ525AOFlG7BFJ0dy5jxogvXIzdmOI1DjnrkzIN8+C0802RB6dBue15qhzpiHdJUcVfkbsKXCCrM+FL9b2Ur0ZwNLs8YJA7EqPwWLE4qRs70YUGdg7oxQ6JYtxCbVUjyTOQ5m0Ya9byfmIvxm3NBREiABEiABEiABEiABnyHgmOgHjDsewwO6GXjlUTP+eMuTKAAQdNNSvPbqAqidyOJP0e8zQ4eOeAOBsvXLUDV3CRqe24HYrHkIblrpn1L8BzwvX4L55mxsingWD+mXQZuwEpkqAMXZWIUsLE04jDVPVuPepSkIlQdD3vRGN257DJtUz2KxNRvLrUuwVL4aa7AEGcWrYczMQopUTswUrkf0q622ARm3Ybk2AStEJ+ZcPPmcHIszzVi1MRxrhViXdgesxnJ9Jp5SrW+y4SjWP16MKUvVeGtNBeY/FY2XshuwNCscOdk6TGm90t9O9C+dKdS8FcWrl6Ei82kk5zftcpB33Lc3xJM2kgAJkAAJkAAJkAAJkICzBBwV/S3tWmFuvLMPwT24s4+i39kIsTwJ9JjAUayftRxHIsJhrajATX99DxlljcI3OV+I/plIDwXk4QkI161u2fbfLPoBa9Vh7C7IQU5xGl5o2tLTvL2/OhsPVC3CKzOMWJ+9HSZ5GhYv0Ui7Aewr/cFrs6Cxr/SH6rAmPwWSGDduk0R/htjyLw9HQlAunsgJxfyEYmiti7CiWfQfxqqHi5GcOQZyKKHWmPG8JO4jLt3ebxf9VduwSpeCe+uWYYtyARKKd8C6aGWL6Ee7vhMimmzuMWhWJAESIAESIAESIAESIAGPJeC86O+dKxT9vePH2iTgOIHibCw3L8EKsfRuzsXynHAsTdiOB/LT8UJmNZYv1yFUDiQsXombdK3O+ldtxiOrgvHfa8OhfXgjTNFAdWgmnlk0rml7/2N45FAo1EYjNE89K00clK2fiu2aXVjaKruH9egGPPF8BcLlRiDjaSxV50rb7htX4I3QPr4MOqUwYAlWqHPxwPPVUMuLUXHTOrygyW20YV0aTOsfw0ZjKBpCM/DMogjsfvhx5EcrUVGWghdebX+mPxRVFVakr1iJaO0CPF81BvJiPTTrXkR6RXaj70siUNC67xmdJC9wnDRLkgAJkAAJkAAJkAAJkIDHEnBM9B/GqmtmY1OHXmTiDSby89j40jAScAMBM3KzNyMiy/FrPNxgFLsgARIgARIgARIgARIgARIA4Jjor0Lu6hwcsROzVqH4kA7FRhXSMzLxuyVpcHSpjCv9HHYk4GsEzFWoQgQiHE3n6Wv+0x8SIAESIAESIAESIAES8GACjon+jh2wFmdj9rYUbF2Z4vCRWIp+Dx4MNI0ESIAESIAESIAESIAESIAESMC3CPRG9ANi278W6dze71uDgt6QAAmQAAmQAAmQAAmQAAmQAAn4BgGHRb/VDJG0Xx4c3LiqL/6NYMitVsidyOLPlX7fGDf0ggRIgARIgARIgARIgARIgARIwAsIOCb6xZXbNyMnbSe2zlVBbOu/a/ZGVCAa87e+h6UJTfd3O+AvRb8DkFiEBEiABEiABEiABEiABEiABEiABFxBwDHRL7bxr4E673VkRFQhZ9Zt2KRagfkBG/Gn6kXY33xrVvcWUfR3z4glSIAESIAESIAESIAESIAESIAESMAlBBwV/WvGLkf4u+9hrvVFTLpLh999sgEZ1m24f1IZFvNMv0tiwUZIgARIgARIgARIgARIgARIgARIwKUEHBP9VuiWjcMvtRGIRgWqUtbhk7VpkOcvQ9LycGz9yPHrubnS79LwsTES6JzAqapabHnkPej3fQPVxNG494U7MDyiAbqdB6G3yaDSTIcmtKl+QwNsAQGQ2Zs7no88ZQomDW/8Rc4XwHOfAvU2YMENwBM3AaivQSVGITKwExvqT6DcEhnDJDoAACAASURBVAVVSANkNoP0c6y9v46qtLehVZm69/+JMwd3YIBcgWFT7sdQTTpwqgy7dCegTJyOxPbtGk+gXBGFWLttwh9FFMJkHdtga3DQRgANFgs2Z/0JRz8uQMQYNWYu/SPCY4Owb8dxIC4eE6MsTT+roYkKha2mEPtKT0ERl4yJowJaeVWP8hMWxIaFtGXPQU0CJEACJEACJEACJEACLiTgmOgXifuOYuPjT2I70rF0xa+hCTVDryuDKSgamjFdfZFvayxFvwuDx6ZIoCsC2v/Zgw/+nNdc5M6/TMXUP6YAKENRmRqJYUI0GxGmSYJt6z9QOvU3uNtWiH21MZikKEOecjLSm97b16wDfjzT2NTggcAXDwGh9WUogloS3JaaQuTpFdAkR6K2sBAG2yhExtlQW6tE+eYNUM65A8rBkYChELWWUCiVRugRj3SVDbp9ZVAkttgwW1be1JYaSgAXz1rw3ZLUZj8GBo3AyFValO7bC2XyZIShVf+JQHmRDcpRMtiujISs6CBMqgmYWHsQ2sBRiByshKW0EPraEEy8OwYGqW81yl+226iGCoXIKwdiNUmQ6Q+gstaCkLjJiGuaADn8wU688rvHm+3RZNyNXz79q0amtgPIUw1HSKUacbYSlKqA2koVJqlbz4ycQmlBIWxxEyAzfAfbvm0S+/Z+c3STAAmQAAmQAAmQAAmQgCsIOCz6XdEZAIp+F4FkMyTQHYF3/rgTuU8VNBdLezIZd/11WpPoV8FSW46JE2Kxr1APVW0NDKmTEVlTiFLtKYRMBAytRP/ovwPmhpYeyxYBIy120V+DXTsNUIWdQmWDArKomzHRUIKiMCMMpskIM+xBWBxQZIoHDCakx9mgQzxkpXsQpomHqfQgijABUy0lMKSqYbK3FTIZk6KAi2fq8N0f0lpEf/DlGJm9Axhggm7nXtgSk2Epaur/AmAaOBmzZXugVSYhrrIMb9cOx6NhNdAOBHBhMtLDSpBnUGFSpAWlTX3HWUqabFQjpFaGiRNs2Fcog8JUiLBpUSjaq0R6auMMSHvRn5h+OxY++x/I22kDlEpokmqh/WcJTJFJeFBVg7yQFMQZ/o082zTMSxoO1JdAq1NAkxoC3V4TEiHYX+p3d/Hl6yRAAiRAAiRAAiRAAiTgCAGKfkcosQwJeCGBE59W4e/TNuLMybMYetkQPJ73IMJvuLJ5pT/E9B5qw5QoN8UgHYUoilPDkmeCSlYPS6Stjehf+hGwrqgRQtrVwL/vAWAsxNZyGSIjlZBVnoAiLAphYSbsK1UgTH8CmCo0/mSoDB8CcTLom0U/pB0CKN2DYQobvgkLRa0hElMlG5IRUlTS2FbMKIQ0cf9p3X/CevQT6V/DpvwSQXf9BobjB1BpqoVFmYwQQ1OdkDLsM01GOvZAawVqz0cBFhvmKe2iPx7Q7YQiMRkxljKUNfUdZylssnECQgwHoQwD9EhGmKEAYamj2oj+0z+dxF9m3IXaH4wIGDoUD/x9Lcb+LLRxpV8tLGzcSREny4cuRPhZBpkSMNnikS5Ev/E4imprUAs1LJUmTFSc6NRvLxx2NJkESIAESIAESIAESMDDCFD0e1hAaA4JuJpAdcl3CI8XYr93j9jef+YcEBHURTsNp2ColaG2tBCy1BSoetdlm9rnTdUYMCQQA4c17bN3Yds9aarmy68w6rpre1KVdUiABEiABEiABEiABEjAbQQo+t2Gmh2RgH8QsNXXwxYYCIV/uEsvSYAESIAESIAESIAESMCjCVD0e3R4aBwJkAAJkAAJkAAJkAAJkAAJkAAJ9JwARX/P2bEmCZAACZAACZAACZAACZAACZAACXg0AYp+jw4PjSOBnhNoaGjAe++9h4sXL+LChQtSQ7NmzcLAgSKNPR8SIAESIAESIAESIAESIAF/IEDR7w9Rpo9+SWDr1q3IyMjAoEGDJP/Pnj2LzZs3Y+HChX7Jg06TAAmQAAmQAAmQAAmQgD8SoOj3x6jTZ58nsHfvXsTGxmLUqFFtfD18+DAiIiIQGtp45zwfEiABEiABEiABEiABEiAB3yZA0e/b8aV3fkrgX//6F+bMmYMhQ4a0IVBbW4uTJ09i9OjRfkqGbpMACZAACZAACZAACZCAfxGg6PeveNNbPyHw6aef4oorrkBUVFQbj/fv3w+1Wo0RI0b4CQm6SQIkQAIkQAIkQAIkQAL+TYCi37/jT+99mIA40z9jxgwMHTpU8vLHH3/EsWPHMGHCBB/2mq6RAAmQAAmQAAmQAAmQAAm0JkDRz/FAAj5KQGTtLygowMaNG6UM/suWLUN0dLSPeku3SIAESIAESIAESIAESIAEOiJA0c9xQQI+TMBms+GOO+6QPPzwww992FO6RgIkQAIkQAIkQAIkQAIkQNHPMUACfkaAot/PAk53SYAESIAESIAESIAESKAdAa70c0iQgA8ToOj34eDSNRIgARIgARIgARIgARJwgABFvwOQWIQEvJUARb+3Ro52kwAJkAAJkAAJkAAJkIBrCFD0u4YjWyEBjyRA0e+RYaFRJEACJEACJEACJEACJOA2AhT9bkPNjkjA/QQo+t3PnD2SAAmQAAmQAAmQAAmQgCcRoOj3pGjQFhJwMQGKfhcDZXMkQAIkQAIkQAIkQAIk4GUEKPq9LGA0lwScIUDR7wwtliUBEiABEiABEiABEiAB3yNA0e97MaVHJNBMgKKfg4EESIAESIAESIAESIAE/JsARb9/x5/e+zgBXxT9P3xlQuVn1U5HLmHmWAyWD3a6HiuQAAmQAAmQAAmQAAmQgDcToOj35ujRdhLohoAviv6Pnj+ANx/VOh37v/7wXxgWGuh0PVYgARIgARIgARIgARIgAW8mQNHvzdGj7SRA0e/wGKDodxgVC5IACZAACZAACZAACfgQAYp+HwomXSGB9gS40t9ChKKf7w8SIAESIAESIAESIAF/JEDR749Rp89+Q4Cin6LfbwY7HSUBEiABEiABEiABEuiQAEU/BwYJ+DABh0X/qTLs0tkQNy0eYQAsNYXI0yugSVbDUlgIWVKS9Ht9SRmU8WqE9CMznunvR/jsmgRIgARIgARIgARIwOsIUPR7XchoMAk4TsBR0b+voBCaZBnyDqowdUJTsjvjHmhNkxFmega1YU9gkrIQm7QyTL2vcWLA/litVly4cB5Dhypw+nQdhgwZCly8CPH7wGHDcObMGQwcOAABAXLp9cDAYThns+F8U53606cRIJdj4MCBOGOpx7CgYJw9cwYDBg6APECOutN1UCgCceHCBTQ0NODTV0t6lMhv+TePIeTKYATIZDhdfxrDAoehwWZrZftpyIUdAwZINg8LCrrEdsmO8+chuCoCA1FfX4+AgADJdouwfVgQGhqsuHjhIoYMHYrTdWYMbbJd8Bgm8bBg0MBBGCyToV7Y0VTn/PkLUCgU0u+E3xgwAGfPnpFeF3VEH80MFYE4L+w4Z5PYiDriNbsdQcOCJP4XcVGKR12duYWhPS4WCwYNHozBgwe3sePChYsYOnQoRFzkQ4ZIYT579myz7QMHDoI8IECKixTLc+ekP8J2S309ZAEBGDRwIOot9QgSsTx7VmpjyJAhzXZcbIqlYGixWCQb7HYI20WcRbwlhqdPS3XFYz17VhpTYnwIX0VfzWPq3DmcP3cOQ5vsEHEZ0BSXRjvOYAAGSDGWbBcMJTuskh8ifrLBMgwaNKjRdsFQssN9YztQ8BAMZTIMHDSozZiyx+V0XZ0UnwsXL7ay3SLZzbHd9JnTg7Hd+Jkz0OPHtvS+lMv7bmw3vR9c/bnt6rEtPv/EZ474fPDsz+1B0v8R0udUH31u2xoapM+yzj63XTG2he32/4N7+rktxpT4v8H+uS3+bxswYIDjX2hYkgRIoFcEKPp7hY+VScCzCTgm+hug3atHeiqg3atEemooUF+DvCILNMkxKC8rhK1WhhDUozZkOCLV6jaiv0GIy4sXJYEoRLAQaOLfQkwJQSrElhCKssGDYTljkX4n7BJf2sSXFCH6JIEmRO6ZM42i7uxZoXkhl4s2T0sTCpLItdlw6JUjPRL9/3PicQRfGSyJSyGiRZtCrLbYUY8AWaNQFDYLIWi1NgrW1nbYRb8kLi0WSaAJwSXatNe5eLFR5Iov6EK4SiLX1iD5Ln3xGTRIqieEpmKoArZz56TJBFG2DQ8hcgMDJbErgAixLQTp0CFDpS95587ZJD9E34ObBKvdDikuuCjZLr4YC9aNcRF2NNUZNFgS/qKOPS5C5IqJAmGbmEgQX8nEBIL4oifsEHESX9rE6/a4CI6i/TNCwAseYgKnmaG1iaFciqVoW9ghvqgKhoKHiImdYYsdFySGQgSLL/UXgVZj6myj6G9iKNkhJh/OCzsUkh3CRmGrNIEzrDGWQvSLCSZpTHXGsMl2yY6GBreObSkuTWNKiH4plopAafIBTbFsZiiNKTHpo2icBBk0qAdju3ESxP4e8+exLT5zxISfp4/t1p8PfTO2Gz8fXP257eqx3fJ52dnntgvGdqv/x3r6uS0+g8T/b/35ue2KsS0+L8VEY+8+t5u+C9j/71MEUvR79ldIWudjBCj6fSygdIcEWhNwTPQDlYV7YFIoYAtJQqTMAlPRDpjC4qEMi4XNpEdiSA221iZjIvRAO9HvbuLc3u9u4uyPBEiABEiABEiABEjAmwlQ9Htz9Gg7CXRDwFHR700gKfq9KVq0lQRIgARIgARIgARIoL8JUPT3dwTYPwn0IQGK/ha4vLKvDwcamyYBEiABEiABEiABEvBYAhT9HhsaGkYCvSdA0d/CcHJhFgYOa0wI5+ijggHXWI87Wry5nFytAQYHOF2PFUiABEiABEiABEiABEjA1QQo+l1NlO2RgAcRoOhvCcYHf8/Gycaccg4/zwZtw5SS1Q6Xtxccmb0DA0OUTtdjBRIgARIgARIgARIgARJwNQGKflcTZXsk4EEEKPop+j1oONIUEiABEiABEiABEiCBfiBA0d8P0NklCbiLAEU/Rb+7xhr7IQESIAESIAESIAES8EwCFP2eGRdaRQIuIUDRT9HvkoHERkiABEiABEiABEiABLyWAEW/14aOhpNA9wQo+in6ux8lLEECJEACJEACJEACJODLBCj6fTm69M3vCVD0U/T7/ZuAAEiABEiABEiABEjAzwlQ9Pv5AKD7vk2Aop+i37dHOL0jARIgARIgARIgARLojgBFf3eE+DoJeDEBin6Kfi8evjSdBNxC4LTJggOvfOZ0X/F3j8HI63g1p9PgWIEESIAESMDtBCj63Y6cHZKA+whQ9FP0u2+0sScS8E4CNaXf43/jn3fa+IVv3IvE2dc7XY8VSIAESIAESMDdBCj63U2c/ZGAGwlQ9FP0u3G4sSsS8EoCFP1eGTYaTQIkQAIk4AQBin4nYLEoCXgbAYp+in5vG7O0lwTcTYCi393E2R8JkAAJkIC7CVD0u5s4+yMBNxKg6Kfod+NwY1ck4JUEKPq9Mmw0mgRIgARIwAkCFP1OwGJREvA2AhT9/iH6674/jeemvOr08Ez/n8lImDnW6XqsQAK+RICi35eiSV9IgARIgAQ6IkDRz3FBAj5MgKLfP0T/yW9rsSxytdMjee5Ld+PW/xjvdD1WIAFfIkDR70vRpC8kQAIkQAIU/RwDJOBnBCj6Kfq7GvIU/X72gUB3OyRA0c+BQQIkQAIk4OsEuNLv6xGmf35NgKKfop+i368/Aui8AwQo+h2AxCIkQAIkQAJeTYCi36vDR+NJoGsCFP0U/RT9/JRoTeC87TzON5x3GkpAYIDTdbylAkW/t0SKdpIACZAACfSUAEV/T8mxHgl4AQGKfop+in4veKO60cQPVuZBu3yP0z0+2/BnDJINcrqeN1Sg6PeGKNFGEiABEiCB3hCg6O8NPdYlAQ8nQNHfP6L/LXMsTpvrnRodN0xNw7SHH3Kqjr0wE/l1jO3AhiKYDXVOMQ2NGYHEOXFO1fGmwhT9l0arp6J/9MZFOPP/2XsP8CirtP//mzKZ9EYSElKAJBACJIQauvQirCiKbS1Y1rIF1/3p7r6v4Puu4rvu6lrY4rK6q66riAVFAREQ6RBqCCUBUiCFkN7LpP7/90kmDiFlJpNM2ve5Lq6Q5NTPfWYyn3POc56QQJPC729dgBV5H5uURxI7jJsPW/9Qk/MxQ+cSyL9SiKKrxSYVamVjjSGTAkzKw8QkQAIk0NkEKP2dTZTlkUAPIkDp7x7pX3fUBiV5+SaNhKl3rcC9L71gUh5Kf9u4/jD+r0g7mWkS01E3D8eTWx8wKU9vSkzp7zzpT//br7GvwtWk8M+2v4y/xN9tUh5J7P7gC3CYsMDkfMzQuQQ2PfMNdv/poEmFahw1eL3sf0zKw8QkQAIk0NkEKP2dTZTlkUAPIkDpp/S3NRz7+un9lP4bo0/pp/Qb+yfq0DvHUV5QYWxylc53pA9GLwkzKU9vSkzp703RYltJgAQMCVD6OR5IoA8ToPRT+in9XOk3HAOUfkq/sX/y/jf0NeQmmbZjacK9kVj54Z3GVtHr0lH6e13I2GASIIFGApR+DgUS6MMEKP2U/raG97y/34kht0aa9ArQoBbDdZdMyiOJbTx9Ye3sbnI+czJwpf9GepR+Sr+xrylK/42kKP3Gjh6mIwES6GkEKP09LSJsDwl0IgFKP6W/reGU++YvsaPGy6QRF67JxWcXl5qURxK73fksHGfcbnI+czJQ+in9xoyfjh7k19fv6af0U/qNef0wDQmQQO8gQOnvHXFiK0mgQwQo/ZR+Sj+39xuOAa703/iKoPS3/C5B6af0d+iDBzORAAn0SAKU/h4ZFjaKBDqHAKWf0k/pp/RT+tt+P6X0U/qN/YvL7f3GkmI6EiCBnkaA0t/TIsL2kEAnEqD0U/op/ZR+Sj+lvyN/VrjSz5X+jowb5iEBEuiZBCj9PTMubBUJdAoBSj+ln9JvmvQH3RqJUa+Yfvr4lKpTcKwpNul1a+PiCc3QCJPymJu4o9v74z9Yi+p602r/b7stGJ+y0bRMALyf+Sdga2dyvo5m4Ep/y+Qo/Z0j/baOdngg6XmTh6d/XTY8q3NNy2dlDU3QCNPyMDUJkEC/IEDp7xdhZif7KwFKP6Wf0m+a9NvePxv/jppr8lvGKd3DsLt63qR82hGT4PmzdSblMTdxR6V/42trUWui9L/n/D4mnnnL5Cb7vrYXVhqtyfk6moHST+k3dux0ZHs/3Bzx0fP/bWwVTek+c/wLws/9x7R8Nrbwe+OAaXmYmgRIoF8QoPT3izCzk/2VwJUrV/Czn/1Mdf+TTz6Bo6Njr0ex58+H8dmqrSb345u/rEWBzrRsb7p8jnlxr5iWCcC6ozYoyTPt+dZT71qBe196weS6JENBWhHWBJneTp7efyNuSn/LQ5DSfyMXnt5/I5MJ90Zi5Yem75Tp0BtfN2Si9HcDdFZJAiTQKQQo/Z2CkYWQQM8jcOzYMVhZWSEsLAxVVVU4fvw4xowZA19f3xsbWxiPHTHViFgYCT/5rcH31SdOQDN+vPp5Ulw8vCLD4daN3aX03wif0t/ygOzII/so/ZR+Y9/eKP03kgp8eBrcfrbYWIRN6VZUbIN9dYlJ+Wx9AqEdOdWkPOYmpvSbS5D5SYAEuosApb+7yLNeEuhCAmlpacjKysKECROuq2XDhg1YtmzZDSv+B/afQPQMDb4/EoIFkzU4sP9M0/de1f9Akd/TmO11Au9v1WDBjxsnBrqw/W0VTemn9Bs79Cj9N5Li9v4bmXB7f8uvqI7c02/186X4cOhkY1+iTenOFK+AdV6aSfnsx86Fx8MvmZTH3MSUfnMJMj8JkEB3EaD0dxd51ksCXUhg48aNWLx4MVxdXa+r5erVq6itrUVgYKDBz6uwdXcSlswBtu72avya2/S9n18qqos0cEMZitzcERQe3rAboPEqLytDXV0dnF1cUJCfD2dnZ9TX16O8vBzuHh4oKS6Gra0t7O3tUVBQAHd3d7XzQM4bcHF1RVFhIRwcHGBtbY2SkhJ4eHqirLRU7VKQ2xHy8/Ph5uaGmpoaVFZWIu9cEWI+PgUbGxuVR6fTwcHeHtU1NapeOzs7VFZUqK/yvfxc6j698CZUWWlUvkqdDvZarWIhbbfTalXZGltbVa+0z97BAdOrjmNCwV7184rKSmi1WpVe8sn/dZWVsLG1vaEdB1JqUVuHFttRpdPB2sYGNtbWDe2wt0dtTQ0CRo3E1NtvQ2FBgeq3tKO0tFTxKC0pUXUY8hB+0k5XNzdcu3IN+14/dkM7UF8PjZ0dKioqoG3kIRy19vaQdhTMnYwMN5/r2nEdD41GRbm6kYfUN8CqHI8Xv694KYYt8bCygq6qSsVV8sqVZeePlMwi1d/6ujoVf2GsGAoPYVxRAUfJI7GUMeXmhpEL5qkxJVdZWZkaU8JD8rQ3pvb/5SiuJef80A4rqx9iaWeHuvp6xV54yDiSMmvDB+PE4GGqbGFlOKaEpTDVjykVS2tr1faVhe/Du7ZQ8airrVVjSvomY99wTCkeje3IqrJBWrmzylNjyMPWVo0PGXMSc8mj2qHVoqK8HNHLboGL14AbXmMyJgsLC9VrTPoj7ZfXmH5MSVtPbTmHtIOZauxIu4wd25fuug2VVTWq/8KhpddY87G93P4MRmTvv+E1Jv03HFPN23Gi0BXV1Q1xkXpsNZobeQDqNS7vMxIr/xFh8BsZDjd3d/Weo9Fo1O+Fh4eHhxqvhjycnJzUmJLXmE2VHbb933eKh8TL2LGdPnM8rjq4t/oa048pw9e6b1027s75oOl9So0peY1J/OV1WVUFaysrNaYM25FQ4oiistqGMaXRqLaq9z79a0xiqdE0vNa1WvX60Tg5YeFjj6K4qEjVJ78vKipSPCRde+/b+948hspC3XXtaG9s6yJCcGnYqOvfL5u9xlp63/5VzUZYFVy94X276TXWwvt2iZ0XTqcUqn6p15i8nzo4/DC2G3nI+5T0tabxfTvy5sUY4OerYi08PD091TiS15iTs7P6O+bi4qLyGP4dk3ou7kzBmW8Tmt63m//9aHFsOzvi0IxpRv/90L/GFpTtQkT5GdUuw/ftlv5+/NAOHc6Ue6kxpcaHo6Piol5jGg3KKyrUmJH3PfV3rPE1FjphPIZGjUFxcTE8BwxQf4PlEh75eXnqs4TUIeNGXmP6MdX8NSZlGn4WMHzfbv5ZQMahlbV1F34SYtEkQAKGBCj9HA8k0AcJfPHFF5g5cyYGDBhwXe+SkpIaPiD7+1/389QT3yFX5MJtPII05ahOPdH4/RRoiuIxzu0qPi2agelIAppJv3x4kPO95AOUfGCVr3LJhxT5QCBf5QOHfNCTD7Z2Go2SHPlQKh9eVR4bGyVCIj4iNvJVvr+uTBE0+SCr0ahypDz5cCwCJvXIhw35cKTPIzIj7ZKfN+WRdtjYqPzyM/kAq/JImVVV6oO2lXwAN2i79EXaV6XPI1Jn0A75QC8fXPR9kw+W8qFN9U2nU1/lEk7yAV/6JuklX6tlCo8WGIqUCi/pmwirnqFqu56hnkezuEh/Jb20T3g1MWweFwOG+rg0tV1iCVzHUMpsKy4Sf8WwcXyodkgsDeJiyFB+L7/TM9THRb7Xt71pfLQVFxsbNe5UXPTjEFAxNmQoY8AwLvox1TQ+umts6+PShWNb+LQ5DnvI2JbXrLRV/57S/D2nU8a2vC6bvT/0xLGtf4/tqrGtf1126ft2J4xtef9T7+utvG93ytjWv0+Z877dwnuO4ft2Z4xt9TfH8H2q8W/BdX9zzB3bLfw9Nfl9W/+3wOB9W+LEiwRIwDIEKP2W4cxaSMCiBGT16sCBA1i0aNF19b722mtYtWpVk5hbtFGsjARIgARIgARIgARIgARIwOIEKP0WR84KScAyBOS+/qNHj2LGjBlqW/S2bdvw4IMPNm2VtkwrWAsJkAAJkAAJkAAJkAAJkEB3EqD0dyd91k0CXUxA7kfMy8tTW+EHDhzIFf5WeZchIS4TfpGh0Fw9gQOZfpg+fhAaHnB4FalXByFoUBcHq0cWbxqXM/v3wW/GTDTcUdoXrxzExFcjOtwNSSdOINNvPKYParg3HCjEybgijIsc3Bc73mafrl27pm778PD0wMmTJxEaGgovL291m8bp2FhUV1dhwsRJDbeg9JNLbitJTk5CSHAIMq5mqLNJIiPHNJwpUlmJmJgj8HB3x6jREU1cDG9R6ouY9OPEy9sbcXGn1b30gwcPUV09d+4sQkOHqfMnNHYaeHpef2taX+QhfZJbnVJTr8DN1Q01tTVITEzEuHHjYGenVWfgCCc/Xz8MDQ5WtzPwIgESIIGOEqD0d5Qc85EACfQZAtWFOTgQE4cRC0ORcMQRs0MScaB6CqYr0Y/HyfggaFCEiKAinCkKAjLjUFRuB7/o8QhpOIerT17tcwmHF+LhFu6G1Hg3VGcegd+cudcd9NiXwBTlxGPHGWBFSCG+d5yCEUmHUT55CkKU85/Ajq1VcFsxBdG58TjjFg631Hi4+QExZ8rhFTQC4wbrJwj6DhWR24T4+IYD5aqr4evnh+SkRESNHaeeICIHfYYOG4aqKp16bKicJyIHdorcjQgPV5MDffEqKirEieMnEDV2LNJSU+Ht46POAgkICMDxY8cwavRoxSbzWiYGDRqE+PPn1VkfwmXBwkV9boLWcJzIGRs2tjbqwLyQkFB12NzevXvUJIijo5Pqu0ySyOUz0AceHp7qMDm/QYP6HBeZAIo/f071MTs7C8OGhyEnJxvD5Wt2tmIgrK5cvozAoCCcP3cOY8eNQ0lxCS5fuaye0CMTBLxIgARIoD0ClP72CPH3JEAC/YLAyd3fKWFF3Hc4mZkEhDyGJaF66fdCZmYulkRcxdbcSCA1E0vG5WBr7lwsCe/beNrmEg5kCrdBOLnbC36I69PSD+Rg6255soUXYnbHITUJiPjJXIwAkLr7bHgiZgAAIABJREFUP4hxBIpwGx51O4KtXnPhd2YHrjr6YulkP8TEAdGRfVNwRWrlpHBvH2+cOnkKZWWlWLhwkTo0MSkxUcm/PFGgtq5WyUpNTTUmTorGhYR4jB03vs++gA7s36d2OFy6eBEpKckYHRGBoMAgHD9xHNHRk9WTCeRwVZ2uEuPGT0B6WpriKJMkffHSjxP/gACcPHEcubm5mDdvvjoh/uyZOCWvMlZkEkAmQuTwzoLCQnXgqkwq9VUuiZcuqZP95ZDGS5cuwsdnIMaNH98k/fIEjtOxp9QOEZkkk50zMjEyOiKyLw4T9okESKCLCFD6uwgsiyUBEuhdBPRy65iTiNSTOdAsnIIRKETS/iNIDZkDx4QjcHM8gxi3O+HVNAHQf6S/ZS6LEJK6Halu1TiTORnR/Ub6/ZCbmInvczVYMVlmhhKxdbcjlswZhDNHTiAoqAo7Mt1RfeYqQkYAGjcgoSgS907u29IfEBio5FZWtEeNGq0e65Wckqy+yiqlrGIHBQ1WW9tl1ba+rl7JTV+9RPplckO2aV++nKKYyKPgROzktitZ6R85ajQupyQrmWt4pF4hIiLHqCcJ9LVLL/2DhwxBeno6crKzFB/pq0h/+MhR+Grzl2r1v7y8DLW1dWo3yLGjMZg8ZaqaOOqLl176ZfIjKfEShgwNhre3N+R2CJkwqqurRdiIcKSlpcLTw1P97vTpWAQEBEJec9z23xdHBftEAp1PgNLf+UxZIgmQAAmQAAkoAkU5VwFcwYHUSCwZ3/e293ckzHoZltVNXiRAAiRAAiRAAl1PgNLf9YxZAwmQAAmQQL8lUIWiMsDNqQ8f/mBibOX+fo3Grk+uZpuIgslJgARIgARIwCIEKP0WwcxKSIAESIAESIAESIAESIAESIAESMDyBCj9lmfOGkmABEiABEiABEiABEiABEiABEjAIgQo/RbBzEpIgARIgARIgARIgARIgARIgARIwPIEKP2WZ84aSYAESIAESIAESIAESIAESIAESMAiBCj9FsHMSkiABEiABEiABEiABEiABEiABEjA8gQo/ZZnzhpJgARIgARIgARIgARIgARIgARIwCIEKP0WwcxKSIAESIAESIAESIAESIAESIAESMDyBCj9lmfOGkmABEiABEiABEiABEiABEiABEjAIgQo/RbBzEpIoPsI/CkG2HOl++pnzSRAAiRAAiRAAiQgBJ6ZDNwURBYkQAKWJkDptzRx1kcCFibw9SXgXK6FK2V1JEACJEACJEACJNCMwC3DgJFexEICJGBpApR+SxNnfSRAAiRAAiRAAiRAAiRAAiRAAiRgIQKUfguBZjUkQAIkQAIkQAIkQAIkQAIkQAIkYGkClH5LE2d9JEACJEACJEACJEACJEACJEACJGAhApR+C4FmNSRAAiRAAiRAAiRAAiRAAiRAAiRgaQKUfksTZ30kQAIkQAIWIVBTU4NXX3kFc+bOwaRJ0UhKTMTFSxexePHNrdZfVlqK03FxmDp1aotpjClDMh49GoNNn3+OgQN9YWVlhcefeAIODg5t9ruiogKffvIJVtx5Z5tpk5OTVTnBwcEW4dgbK8n5/Cn8NjYA4a7FSHddjj88PhbadjtyCi+tBZ5bPbaNlMWI3ZmE4PljgdidSA6ejyjXdgtWCZrapE1HsvdKvH5Dm9Kxcycwf36AcQUyFQmQAAmQAAkYSYDSbyQoJiOB3kkgHRvuWAPtW+9iubd86FyL/TNXq/+3eqXvxE7MR2ufO40qw/ADbqd/6AaK9R+2cQo7k0Mwv71P3bFr8RJW47moxl4XG5mvdwadrW4kkJWVhc8//wwuLi645557ceXyZSX9ixYtxp49e5CQEI9bblkGW1tbHD58CJI+PHwk3nvvXaxevQZarRZffbUZnp6eWLr0R3ByclITBzt27oCtjS3mL1iAyspKaGxt4evri+MnTmD69OmwsbFR0i+XTDZ8+eUXCBkajKSUZORk52D6jBmoqqrCgf37MWfOHIwID29qT2VFJe6//35cvHQJEydMwLHjxzFh/HicPHUKJ44fV+lPnDyBtNQ0rFq1Ck7Ozox3CwQM36di1qxFze3RyEpKR3LJSDy4Mhq6fe/i4xgtZqy8F9HeOsR/vg5bq3RITlqCl5fmNsh8ceN7oXcStm7YhHjtTDy4RIc/P/wugle/ieWIaZT+dOx7bwOOyu/viYZu5+c4WpyM5KqG7/Vvt4Ztil27Fli9CtiwHrvS/RvaofsIK34Zg8feeBPzvc9j07qtKA5fjnuWhhgxYcFhQAIkQAIkQAKtE6D0c3SQQF8mkP4RXtqlA7Tz8dw9AQbSf/2HVG3sTuxq/EC8QPsKXox5HK+/MR/amI/w/r4M+M9cieXR3uqDp3xwfR/BQEkA7pYPz1v2AUvnIyR9J7YWz8SSkQ3rac0/dGufXYKcncnISC5G+MqH4B/f+ofuv61Co8wXN658eSNpy0f4Il4+pC+Fbt3DeD/kOby+HIhR0l983YfuH/rjjdvuWYqQ+JalPxoxjf1uTKcF0q+Tgb48OPp+33bu3Alvby8kxCdg9uzZKC0tVdI/enQEtm3bqgT98KHDmDVrlhLp22+/A8VFRdiydSseeOABvPfuu5gydSoC/P3h6OSkVuxF+vft36cmATZt+lx9/eabbRg7dhzKy8swY8ZMBVa/0j/Aywv1dfW47777sPmrzXj0kUdRUlqKzz/7DHfedZda2V+0aBF27dqFO1aswKeffoKFCxZi13ffYYV8/8knqg179+7Bfffdj9qaGpw7f65pQqHvR7FjPWy+qv6c1ybsjHoRK0PkzWkLnt8ajhdW5qqV/WceT8er+6Lx3O0ZeH6tHX4RvrVhcjSj4X1jecxTiF/yJpa4FkPrqsOmtfswY/XtQOMk6oyYNdga/iJW5kr6Z7Fk5xoUP/tHRMeswZ9dX8QzjZONN0r/aqhf5WzBL9f7443VaNppEL/+KcTOW43wTa8geeUf256o7Rgi5iIBEiABEuhHBCj9/SjY7Gr/IxC/fg3S73kWVeu2YMTqe+Ha+CF1Xuyv8Wfts3iweC3eD3gTjyWtwVb9B+KmVfFTePU3Gbj7uZnw1rpC27g3Vj5Mvx/yJp7RrcXzumfxnPYVvIpnsTz2FeSsXI2ZBunU9lr9VtblyXhpaxRekE/d7XzofuHxZLy0byaeuz294UPw8hj8Mn4p3ljqimKtK3T6HQv4XKV7TLvuug/dj6WvbegP3sXz8UvxQsD661f6cxrzYd316WbG4jfrtHhmZTFeek8+hLe1zbf/jafe1OPqqir8/ve/R25eLgoLCvDjH9+H0NBQJf3Dhw3H11u+xsSJk+Dq6go7jQbJKclq239Bfj6+3rJFSX9xcTEOHTyInbt24umnf4WAgICmWwQmR0/Gu+++i5/+7Gf48ssvkZGejvvuvx8DBw5skn75j6z0y2VYrv7/9957L95//z3MnTMX+/bvb5L8efPmXSf9EydNwvlz53D7HXe0WHZvioul2tp8R9J13ze+/p+7vRgb1sRj3iod/mHwfvNYM+lXEr/qxcb3tpwbpX9f4w6q4o/wfPx8LI9dD6xejahmO4yumwhduxbaVdHY+lIOZizX4eOdUfibgfTHrn0CsTMfQrgW8AqPRoiRtxBYii/rIQESIAES6F0EKP29K15sLQmYQOA81t/xPE4H+EOXnIxJL3+N5fENH05n7BPpvx1LvAGtfxT8Y175Ydu/wQdVXfop7Nq/ARti5+Nvf5gP+dzZ9ME1Yy0eSX8c/1yag/VrNyFXOx/PPBvdtA31htsAmj5oq/sMGqW+5Q/dzzWX/qW78HzxKrzQOKPQVLZe+rG+of2NH7p/oWv8vvH3z4W0Jv3N0s3cp6R/+VIFBlFRAdxWa8KI60lJ09LSEHPkiFo9F3nfsOEj3HzzErzzztt46KGH8cnGjSgrL1PiHz5iRNO9/mVlZfjTq6/i7rvvxr59+3D16lXU1Nbgqad+iQEDBijpX7duHZydnTEpehKWLbsVJ0+exP79+7Bq1VNqN4Bchtv7m0u/nDXw4X/+g6SkRISEhKp7+KVOqaeutg7PPPss3nn7bRSXFDd9L+mvXcvEpOjJavLii02buL2/jQHXpvQjB1vXrEVsVTGK572JP8xMwqsPr4cuWIet2lU4tDwWj/wjA/7FW6BddQTPuXyEX/45Ga46Lyx/4yHoXnkY+5e+hQeT1jW872ALnn8pFrriYsx744/wXidb91uS/sZzBpCE5JBVeH15Ll765Ra4BhdjFx7H9tXe2PDkWrg+93fMy/07nn4vF16qzicQ1f6BBD3p5ce2kAAJkAAJ9DAClP4eFhA2hwQ6jUDsWjxf/GyDKBfvxPMb/PFc1CY8sm8J/rYyA88/HwNvLRD1zIuYFGNwr3/6R/jpS6747zf8sfXJ95AbDGQYHDolK/0/PeqN8JwcRP/hTTVxEL9+ATZF7/jhnvlm2/tVnwylv70P3au1eO/h9cjwL274EL7aFRt+uQ7JLjp43f4mVupeaexHMv4sK3QzY6770B21s7E/BtK/4j0tov0BBMzDY/Ma8j2mnyzQp7sd2PrLNYjxEjDP4oWlPFCr08ZjHy2orq4Oe77/Hh6eHmqLPy8SIAESIAESIAES6GkEKP09LSJsDwn0OgLF2Ln2IwSsfgLhva7tbDAJmEeguroa2dnZGDRoUNMqv3klMjcJkAAJkAAJkAAJdC4BSn/n8mRpJND/CBSnIx0BCOA9p/0v9uwxCZAACZAACZAACZBAjydA6e/xIWIDSYAESIAETCWgK9ehprbW1Gx9Kr1tvRVs0HDGgKWuGhtrVNvaWao6WFsDThqLVceKSIAESIAESKBXEqD098qwsdEk0D6BtGKgrv1kTNGFBJysauFWngfU13dhLV1bdJ1Gi2vlNoCF5dGUXsnZeYN8nWBr+4Pg7tq4D3955h1Tiulzaf+16Xc4Me91i/ZrWMIruOlzy50697dFwJJQy3Wxvr4e8k8u+WpjI68NXiRAAiRAAiTQswlQ+nt2fNg6EugwgRWbgO8udzg7M3YCgc8Xl2Po319ARfyFTiite4rwX7sG434aj4LCqu5pgBG1hgxxxc5NP4Kb6w8rzDs+2oNXf/pXI3L33SQbtr+Mo1NetmgHw9L/ggkbLSf97y4Flg3v+i6K4MfHx6OoqEj9k8vNzQ12dnYYO3YsrGXLAS8SIAESIAES6KEEKP09NDBsFgmYS4DSby5B8/NT+s1naEwJlP6WKVH6jRk9xqVJSUlBQUEBxo27/gkNMhEgj2CMiIgwriCmIgESIAESIIFuIEDp7wborJIELEGA0m8Jym3XQem3TAzakv6gsACERAxBfV09zh6JVw0aGOiNczEXEDVzNAb4eSIvMx+x+86q7z183JF05jJsbK1RW1OHnIxcjJsdicLsIpQUlqm8x3adgpQraVLOpcJrkCdGTw7H1ZRruHgqSdXh4Gyv6j17OAGTFjSI4tEdJ6+rU1aHUy+mI/dqviojaHgATu6Ju6Fdw8eGIHC4PG8Sqq3piVeb+tAWYb302wd4wGN6KKysrVAcm4bS85nwmDEMxbGpcAj0hGtUIGp1Ncjdca7pe921YuiuFcHK1gYlcekqvbWDBoWHk1Bbomu1WsOV/gVDAVctcCYb8HEC/JyBwkqgogYorQJOZQHRgwCNNeDrDNTVA0cygNHegLNdw/+vlrY9hiy10h8bG4uAgAB4eXld16Dy8nLExcVh8uTJlhnsrIUESIAESIAEOkCA0t8BaMxCAr2BQJP0uwLTtECRE4DLwNnGxs8ZAuyW7f/ewDQdcLAYmBYC+NQCX/C2gE4JsaH0ayJHwTruHHTwhmOkE8qznOA8wgPWZekoPg443RQAG1ShJuEoyrNmw+O2bOgwFJovtqBhM3H3XIbb+wOjfeEWUwWfGcDu/fkNDQr3xxxkYHc80PD7a41jzBPToqtwMKYUgdFBmOBSheO7riGtC7rRlvQ/8N93wcd/AK5dycaEeWNx7kgCvPwHIO1COvxD/BC7/yzcvFyVRLsNcFXSPnnRBCX+voO9cTk+DcOiglGUV4KMpEzMXDYZn/75KwwM8oGTiwPe+q/38Mxff4riglKERgzBO//7IaqrqvHYiw/A3lGL9/9vI8bMGA3fwT5Iv5SBoBGBuBKfhvNHL6g0l+NT8ccn/oJf/OlRjJwUhoNfx1zXrk/e2AyR/oX3zYa9oz12btiD6IXj1cTAm0//AwnHL7VKVC/9g+6fDL8VE5D3fQJ875iAqx8chvfNESg4lASPqSHI2XYGGk8n2DjawX1qCLK+OAWfpZGozi+DnY8rcrafhdu4INg4aXH5jV3I251glPRvvA2IywamBQC19cC+VOB0FvDwGMBFC6zaAfx2KmBvAxTpGt6PJK38TtIeuwpcaBxmrVVojvTrdDol7AMGDIC7uzs8PT1b7deJEyfg7++PgQMH4vjx4yguLoavry+GDBmivr/ppptazSu7BFJTU9XEwIEDBzB37tx2XwUJCQlwdnbGuXPnEB4eDgcHB3h7e7eb79NPP0VFRQVmzZqFoKCgdtMzAQmQAAmQQP8gQOnvH3FmL/shgSbpHwt85QOkegMT8oHJ24DAuUBMIDDoPeBPK4BpNcDkL4B7IgGfMGBCHHB/770NvcdE21D6PV55EfbPrkEmliLolaFIPeSDIZHfogR3waUsG3WBGSjcUQW328ah5u8p0NyVgswPUhonCrqvS4bS//iHixDx41KMPueNSw9/gZ/EOOPVr27DtPgPMOU3ofjk2/HQxmzFsueD8O9PR2JY1XlM+bUzNv/RBl/keOOenK+w8KXO70t70q+X88dfehBBYf4oLSqHvYMdNv9jO2ztbFWDfvTIAnzx1ja10v7k71eirKQCAaF+8AnwxuFtxxAcMURJ/6ChA+Ho7ICks1fg6GyvpP+FDb/Bpre2YvGD89Rq/ncb9ykpX/7kEjx/zx9U+ate+4nKP3ryCDi4OGDbe7uw4N5Zqn4R+9t/vlTdF15VWXVdu6Q8uWTyQvrx3ksf49dv/Vy1Lys1Bx+8/IlR0u9zcwRi73kbwb9eCOfR/tC4O6JOV4PShExkf3UajiHe8Jo/ErrMIlxc/SVkokDyyIr/gLkjcOE3nyPoyVkmSf9Hy4BP4oF7RgFuWiCnHDiWCUT4NDQ5u6xhB4BIv+wIOJcDFFQC84YCH5wB/qOfoWxjyJgj/VLs+fPnkZ2drSS5rUsv/VqtVqUPCwvDwYMHERUV1a70p6en49SpUwgMDIRMANx2223tvgikjsTERJSVlcHW1lZNGIj4t3dJm6ZMmYLDhw9j2rRp7SXn70mABEiABPoJAUp/Pwk0u9n/CNwg/a7AMADvfQrMXdHw/5u+Bb5aCKQCOPspUDQdWO4HfPct8Pfi/sess3t8vfS/BreCdFTBCfYDC5G8xwdBIWuQlfYi/EKqUOdxCqnPbgFuWoMhC+xQZxeDEkTD/hDgsKQMlWU+sI07C0wYippSDawP/RbpX3R2i28sryXpD/zUDSi5gGXr/bH5OTcg/issi5mPzTPzAW8H/PzHB5CG6dj8YT6W7QzC5vDtWPabxu9/fL7TG22s9P/8lUcwYJAnqiqrlUBv+dcOtco/Y9kU9YQF+f7I9hP42R8fRllxOUIjh8LFw1lt0ZfdASLtks/O3g5+QweqFXtD6V/449k4/M1x7PvycJP0//4nb+Kp1x/D1eRr+PfvGwR9+i3RWHT/XNTV1CLvWgHcvVxRkFMELz9PWNtYX9eu1Sv+7zrpT0/MxI8eXYjKch3KisrwX8vXmiT9w15cpoTfYfAA1FfXoiwpB9c+PY7QNUthrbVF8el0XPj1Zwh4eBoGzA1HfW0dnMP9kP6vA/BeHGGS9H99J5BZCuxKAeYHAzuTGyYB3l4C7P//V/Ll1H0ba6CiGpCnjfz3noauTPADnp3csNr/1xNtDxdzpT8vLw/yb/jwtk8D1Eu/bO+PiYmBi4uLupdf5L+9lX6R/tzcXMhXDw8Po2S8qqoK27ZtU+VfvHgRy5YtM+p1s2vXLsjEhOxc4DkDRiFjIhIgARLoFwQo/f0izOxkfyTQkvSfzQHmOgLQAVpP4A9lwDueQKoW0MUBtxwDbrsZeCin4f+8zCPQ3kr/0FkF0CWdQ9664Rj4SkqD9N/2IoJCioGB8U3SrwlZg9SkFxE0G7B116CuwA41h36F9I3mtc+Y3C1K/4f5OAt/+OiAon02GBa+HbsD7sBKuwoUBdjh0i9lF0Az6V93Ez55MRV3PpxiTLUmpWlP+mV1Xe7p11XocOZQPEKjgpGReBXj54xR99M3iH28+j4/qxBOro7IychTq+6Zl7Mw/ZbJ6qte+re+twv/9c5TuHgyCa8/9Xf8Zv0v4O7thtqaWpw5HI9qXTWSz15RK/1yu0DUzAhkp+eocwNCxwTDN8hbTSpIPbs/PYCljyzAro/3YurNE5EYl3Jdu359y++uk36tg1bdqvDx61/gxY2/ha3GFse/i4XnQA/YamzUpIPUI5fh9v7BP52N6rxS2Djb48JvP0fIf9+stvcPvDUKFZfz4Bjsjdzv4jFgdhgq0wpgH+gB3dVC1NfU4dqmk/B/YAqstRqUXbimdgNoB7mjMqMAtWU6XH59V1O8DO/pl5X+t04C+9OAD25pSCJyH+wObLoAOGmAVRMBeV+Slf7UooZJAPm5u/0P9/37OjVMHpRXN5RneJkr/cYONL30y5Z+uUT4MzIy1K0B8ru2tvcbWwfTkQAJkAAJkEBXEaD0dxVZlksC3UygRemXVf6VwIH3Glb75V7xbZ8CGwB8uxLIywdqZQLgHPBo5y/IdjMRy1ffnvTLSn/qq9KuX2DIO+6oynKCvXM28p6qhtsrKTdK/6gUwH8oatKyodvzZ+Qd6vo+tSb9yz73x+Hbr2HKTn9sDs8BAuzw8x8fRtqS+fj29hQsfNi3YaVftve/5YkinQ2wYSse2NT5bebp/S0z5en97Y+1jz76SG2HHzp0aJuJDaX/yy+/xLBhwzBq1Ci1/b69lX4peMeOHWqVf+LEie03qjGF3P9fW1tr0oSC3EZw7do1LF682Oh6mJAESIAESKDvE6D09/0Ys4f9lABP7+/+wPP0fsvEgNJP6e/oSHvooYfU4Xx+fn5tFuHq6orKykrItvujR4/Cx8dHHeIn32dmZmLw4MFt5j9z5gw0Gg1GjBhhdFMvXbqkJhXk3ABjL2mj7D549NFHjc3CdCRAAiRAAv2AAKW/HwSZXeyfBCj93R93Sr9lYkDpp/R39UiTA/jk3v9x48bByspKVSdfz55tuJVi9OjRXd0Elk8CJEACJEACHSZA6e8wOmYkgZ5NgNLf/fGh9FsmBpR+Sr8lRpqsvMuBfIWFhao6OSzP0dERkZGRTRMBlmgH6yABEiABEiABUwlQ+k0lxvQk0EsIUPq7P1CUfsvEgNJP6bfMSGMtJEACJEACJNA7CVD6e2fc2GoSaJcApb9dRF2egNLf5YhVBZR+Sr9lRlrbtcj2/7i4OHWf/8yZM+Hg4HBDhtLSUsg//VMAekK7u6oN9fX1kNsirly5onZDuLm5qScdSN/lDAT5fUJCAioqKtTtEXLugeyeCA4ORmpqKuQcBTs7O8TGxqpHKnp7e9/QVDnDQM5YkLKljOrqaly+fLnp7ASp++rVq+q2jOLiYly4cEH9X34u9cphjFK+vk1dxYLlkgAJkEB3E6D0d3cEWD8JdBEBSn8XgTWhWEq/CbDMSErpp/SbMXw6Levp06fVqf75+fnqBH0XFxeUl5crcRXBzMnJQVhYGAoKCtT5ADI5IIcIiuhKvr52SX+FhQi7yH54eDi0Wq2aGBHxFumXf8nJySgqKlJSL1yCgoKU9Ht5eSEwMFBNksj3I0eOvAGRPDlB/xQFYS5PSJDyZsyYodLK0w/koEXhL20JDQ1VkwCSR9LJxIzEQN+mvhYD9ocESIAE9AQo/RwLJNBHCVD6uz+wlH7LxIDST+m3zEhruxYRU5FWkUt5GoBIqEi/rELLKfwyCSCn90s6WXUWARWhFbmVE/f72iUr7ra2tggICICchyD9zM7OVoyio6NhY2ODrKws9U/k297eXv1fJgnkq3wvK/Dnzp1TkwNjx45VkwOyMi9PNJDzFGQyQcoSqZf6ZJeA/GzatGkKZ0lJiVrdlwkHyRcREYGLFy+qyQSpQ+Q/MTHxujb1tTiwPyRAAiQgBCj9HAck0EcJUPq7P7CUfsvEgNJP6bfMSDOuFlnhlsfzyQp+f75ExGUlXoReJjfGjx+v5Fpke8KECWoVfs+ePWqF39PTU+2EkIkAuRVAVuFF+mXCRCZPZNJEpL/5JZMJUqbIvQi8lGMo/d9//726TcDf31+VI5ekkdsKpF6ZnJFbBPRtkvp5kQAJkEBfJEDp74tRZZ9IAAClv/uHAaXfMjGg9FP6LTPSWEtHCMgqfUZGhlrpF5HviksmFUT8ReJ5kQAJkAAJ3EiA0s9RQQJ9lAClv/sDS+m3TAwo/ZR+y4w01kICJEACJEACvZMApb93xo2tJoF2CVD620XU5Qko/V2OWFVA6af0W2aksRYSIAESIAES6J0EKP29M25sNQm0S4DS3y6iLk9A6e9yxJT+NhBv2P4yjk552TJBaKwlLP0vmLBRa7E6310KLBtusepYEQmQAAmQAAn0SgKU/l4ZNjaaBNonQOlvn1FXp6D0dzXhhvK50t8yZ0q/ZcYfayEBEiABEiCBnk6A0t/TI8T2kUAHCVD6OwiuE7NR+jsRZhtFUfop/ZYZaayFBEiABEiABHonAUp/74wbW00C7RKg9LeLqMsTUPq7HLGqgNJP6bfMSGMtJEACJEACJNA7CVD6e2fc2GoSaJcApb9dRF2egNLf5Ygp/W0g5vZ+y4w/1kICJEACJEACPZ0Apb+nR4jtI4EOEqD0dxB/f84rAAAgAElEQVRcJ2aj9HcizDaK4kp/y3Ao/S1zKS4uxsmTJzF06FDY2dkhISEB48ePR11dHaqqqlBWVobLly+rn7m6unbpIDZsS01NjXqefXR0NCoqKlRbfHx8kJaWpp5x7+Dg0KVt6UmFp6Sk4MqVK4iKikJ8fDzc3NwQHh6u4hIQEIDz588jNzcXEyZMUL/rD1d9fb1iUVBQgFGjRiEuLg6BgYEICgpSXIYMGYLTp0/DxsYGkZGRsLKy6g9Y2EcSIAEjCVD6jQTFZCTQ2whQ+rs/YpR+y8SA0k/pN2WkidSLGB07dgzW1tZKJhMTE1FeXo7BgwfD3d0dRUVFahIgODjYlKJNTqtvy+HDh+Hk5IRBgwahpKQEWVlZTW2JjY21yASEyY3vwgwitnIdP34cYWFhSvBFYiVGMhEgsRPZFdGVGPaHq7a2Vo0NmSiS8RoREaG+ysRVZWWlmgAoLCyEs7Oz+r9Go+kPWNhHEiABIwlQ+o0ExWQk0NsIUPq7P2KUfsvEgNJP6TdlpMmK6ZkzZ6DVapGXl6ckUr+CLLIv4p2amqpW/EePHm1K0San1bdFhLa6ulqJbGlpKTw9PZGfn4/09HQ1CeHr66tW+/vLpdPpEBMTo/ouLGTnw8CBA9VkiMRHvyNDmMmOjf5yifDLJJC9vT1GjBihdkMMGzZMyb9MfshElfwTJi4uLv0FC/tJAiRgBAFKvxGQmIQEeiMBSn/3R43Sb5kYUPop/aaMtHPnzqkt8yEhIUr6RZJEJEUuZaX06tWralVZvheh6spL3xaRNBFa2YEQGhqqtvLLare0QcTf29u730i/rGjv2rVL3VoxYMAAXLt2TXGZNGmSmpwRFrKNXVayZaVfYtcfLlnN/+abb9TEkOwKycnJURNXEydOhIwjf39/NZkl41luEelPt4P0h/izjyRgLgFKv7kEmZ8EeigBSn/3B4bSb5kYUPop/ZYZaayFBEiABEiABHonAUp/74wbW00C7RKg9LeLqMsTUPq7HLGqgNJP6bfMSGMtJEACJEACJNA7CVD6e2fc2GoSaJcApb9dRF2egNLf5Ygp/W0g5un9lhl/rIUESIAESIAEejoBSn9PjxDbRwIdJEDp7yC4TsxG6e9EmG0UxZX+luFQ+tsef/pHoMn9/cOHD1eJO/KoPrm3+tSpU+r++7Fjx6pD5uS0eTlB3dhL7mOXMuTwPilDDu3THy5oyinshm2RMwvk3nc5L0CeSmDsZdgWOeRQ+iL/5D5xuYfcmKs5W2mDnJegfwyhMWVIGjm47sSJE7C1tVX39Bs+ytDYMlqKsxyAJ49kNOWwO0O2I0eOVE8WkDjJ0x+MfTxe8zjL+QQdeSRj8zEnZ1PIOPHw8DAWC1qKs5wjIY9B7Gic5QwGiZectdCfDlg0GjoTkkA3EqD0dyN8Vk0CXUmA0t+VdI0rm9JvHCdzU1H6Kf0dGUNyQJ6c1i/PPBc5FgHUn4Bu7KP65HA1OWV++vTpyM7OVofvyc9EUuVZ6cZeCQkJ6kR2kfMjR47A0dFRneIvYio/N+Zq3hY5GFBOeBcJk8Pe5NFuxlyGbZFHCQoL4SR8jD00rzlbPz8/XLhwAQEBAUbLoMj6/v37VdtramrUc+nltH5hZIpQthRnkeOUlBSMGzfOGCQqpoZxlljLpMrZs2dVGR1hK3EWORbeEmc5uNCYq3lb5EkT8jOJtTzhwNirpTjLpIz8k8Mkjbmas5WJLxknUvbkyZONKYJpSIAELESA0m8h0KyGBCxNgNJvaeI31kfpt0wMKP2U/o6MtOTkZCX5Il4ipHLauax+mvKoPhFzOTldVsFlJVvEUMRLypXH/Rn7DHmZdJDT12XlWJ5BLwInp9bLbgFjpb95W5KSktTqr5z0LoJq7NW8LZI3MzNTPf/d2B0DzdlKfhFCYSxCaczKuAj+0aNHlTzK/2XyQp5NLxMQpuyiaN4WEXRZXZddDMaKdnO2UqbsDpHT8mVyRxgbcxmyFemXcuVxjKY8krGltshkilw+Pj7GNEOlaR5nGX/y6D9TdnQ0ZytjRFjIa0J2ZpiyS8XohjMhCZBAhwhQ+juEjZlIoOcToPR3f4wo/ZaJAaWf0t+RkSZbxfXiVV5erlahZYXelEf1yWq0bMuX7dWy6jlnzhy1Si+Sa4r0yw6BkydPqnLc3Nwwf/58iLSbIv3N2yJSWlJSooRfVuvlsXfGXIZtkVVb/Q4IUx6PZ8hW/r9o0SLVFuFsrPRLW2XFWFiKXM6cOVNNqJgq/c3jLKLv7u6udguIbBtzNWcrQiu3HsiquEiysRMzhmylHVOmTFGPiDTlkYzN27J48eKmySVTpN+wLSLqOp1OTerIeBE+xlzN4yy7HuTWA2mjcDF2zBlTF9OQAAmYR4DSbx4/5iaBHkuA0t/9oaH0WyYGlH5Kv7kjTbaPy+qzOZIiz0eXcozd6t1am0UkZfLB2F0CLZXTk9rSGWxFImW131y2ndGWnsS2J7WlM9ia+zpmfhIggdYJUPo5OkigjxKg9Hd/YCn9lokBpZ/S39ZIS8+4htgz8WYPxsL8Qrh7GrcC2lpleXn5GDDA06y2VFVXQ1epg4uLs1nlFOQXwMPT+IPfWqqsvLwMNjYaaLXGnRfQWoML8gvhYSbbosJiuLjKuQxWZnFhnG/E1xVxnjt7KhyMPBjSrIAyMwmQgCJA6edAIIE+SoDS3/2BpfRbJgaUfkp/SwQuXryIvXv3oqCwGAOi50JjpmCc2L4d4xctMmtQ7/v4Y8y8+26zysi8fAVlubkInTDerHIObdqEqcuXm1XG6b37MCgkBN4B/maVc/SrrzDpllvMKuPAJ58h+tZboDHywMLWKmOcbyQTu2cP/EOHdWqcl0cNg7PW1qyYMzMJkIDxBCj9xrNiShLoVQQo/d0fLkq/ZWJA6af0Nyfw9ddfq3vk5bLT2mPo4rtgZ2/c4+ZaG7WHv/wCU269zaxBveOf72LBIw+ZVUZGUhKKs7MRPmWKWeXs+fBDzPrxj80q4/jOXQgcPgwDTXgkYEsVHtj4KabftcKstnz33r8x8567zJ7cYZxvDMOx7d8iKHxEp8Z5cchAONhamxVzZiYBEjCeAKXfeFZMSQK9igClv/vDRem3TAwo/ZR+QwJy//fLL7+sDlmTS2vviCGLVlD6mw0TSn/LrxtKP6XfMn+5WAsJWJYApd+yvFkbCViMAKXfYqhbrYjSb5kYUPop/YYE5HCzF198selHXOlveXxQ+in9xr5Dc6XfWFJMRwI9lwClv+fGhi0jAbMIUPrNwtcpmSn9nYKx3UIo/ZR+QwK1tbVYu3Ytpb+dVw6ln9Lf7ptrYwJKv7GkmI4Eei4BSn/PjQ1bRgJmEaD0m4WvUzJT+jsFY7uFUPop/YYEZHv/Cy+8QOmn9Lf73tFSAm7vv5EKpb9DQ4mZSKBHEaD096hwsDEk0HkEKP2dx7KjJVH6O0rOtHyUfkp/cwJvv/02rl69qn7M7f0tjw+u9LfMhdJP6TftLxBTk0DvIEDp7x1xYitJwGQClH6TkXV6Bkp/pyNtsUBKP6W/OYHCwkKsX78elZWVlP5WXoaUfkq/se/QXOk3lhTTkUDPJUDp77mxYctIwCwClH6z8HVKZkp/p2BstxBKP6W/tUFSUVGBktJylOqq2x1H7SXQVVZCa2/fXrI2f6+rqITWwbwyamvrUFtXCzuNxqy2VFTq4GDmYwyra6phY2UDaxvzHr2m0+mg1Zr3SEVdZRXstBpYWVmZxYVxvhFfV8Q5yM8HtmaOG7MCzcwk0M8IUPr7WcDZ3f5DgNLf/bGm9FsmBpR+Sr9lRhprIQESIAESIIHeSYDS3zvjxlaTQLsEKP3tIuryBJT+LkesKqD0U/otM9JYCwmQAAmQAAn0TgKU/t4ZN7aaBNolQOlvF1GXJ6D0dzliSn8biDdsfxlHp7xsmSA01hKW/hdM2GjeNm1TGvzuUmDZcFNyMC0JkAAJkAAJ9D8ClP7+F3P2uJ8QoPR3f6ANpV+z5BfwnQqUrPszCrMAp4d/iwEhZShu/N7jiYdR+/d/AavWwN0jBXm/+w/Kur8L8F+7BuN+Go+CQl+89K8ITHABKuPPYNnzqZjzzBw8EVKEvz95AsPeWILl/qXYtGIvDt5zE55w3Yufr7dMB7jS3zLn/ir98si+uro6yww+1kICJNAhAjY2Nh3Kx0wkQAIdI0Dp7xg35iKBHk+A0t/9IfpB+t0Q8NJ0ZK0DBj7xLdJ/dw6agd6onroKQSFrkHr6VxiyHCh68jUUAHD9n9/C6XcvI7P7u2Ag/VWqNdP+MAf3bNmNn+8fin//Kwjrk2zwePJuFEfPwbb1u7EtPhQr/xCG27AVy35jmQ5Q+in9hgSMkf6amhokJCQgIyMDtbW1lhmovaQWkbGAgACEhYXB1ta2l7SazextBCj9vS1ibG9vJ0Dp7+0RZPtJoBUClP7uHxqGK/1OT6zBgEAP2GATUp47AEy4D4G3OSF/XQbcnvBHHTxQ+8HLKBvzONyn+qD+gxeRGdf9ffhhpV+kPxT/fssbzz15GGkIxdsfBqGo2A4+Mdvxx6ShmPtQGMZ/vh0PeC/C5vDtlP5uDh9X+oHy8nLs378fJSUluOOOO5oikpiYiK+//rqbI9Szq//Rj36E0NDQnt1Itq7HE5CJta1bt2LevHkIDg5uai+lv8eHjg3sYwQo/X0soOwOCegJUPq7fywYSr/jkvvgOjUM1nvWQOe5HHYTZsO2IAXV6RdReqUQTrOmo+6Dr1Ezayy04UOBD17EtZ4m/UtuwttRe/GTl4biqcd9MXqmM3Q6B/jEnMEZL0+4jfQE1u3EM+GU/u4ffUB/l/78/Hx89tlnKCsrg6+vL+65556msHz33XeIi+sBL7CeMFBaacOYMWMwZ86cHtxCNq03EEhOTsbmzZtVU8eOHYtZs2ap/1P6e0P02Ma+RIDS35eiyb6QgAEBSn/3D4eWD/KbjgF3AXkbD3R/A41owfUr/foMEXjq8TN400L37LfXTG7vb5kQpb916U9LS1MTArxaJ3DXXXdh0KBBREQCZhGg9JuFj5lJoNMIUPo7DSULIoGeRYDS3/3x2HxzOYI3vQVd0uXub0wHWmDn5wvPB+7Gqr+lobSsugMlWCaLn48j/vc3E+HmatdU4Y6P9uDVn/7VMg3oobX0d+mXsLS2vV9+V1paioKCAh7612z8Wltbw93dHS4uLj10ZLNZvYkAt/f3pmixrX2ZAKW/L0eXfevXBCj93R/+bT/SYUjxVVSX91xhbouS5/gQ7LhkjXpYdT/MNlrgZAdMHVoPF/sf2knp5/b+Hj1o2TgS6OcEuL2/nw8Adt/iBCj9FkfOCknAMgQo/Zbh3FYtG+ZX4uzj7yPlcFr3N6YDLfh1xho8+LnlnrnegSaqLAHuwFt3As4GTaX091/p7+g4Yj4SIAESIAES6KsEKP19NbLsV78nQOnv/iFA6bdMDCj9LXPur9v7LTPqWAsJkAAJkAAJ9B4ClP7eEyu2lARMIkDpNwlXlyQ2lH7Pm4bCYW8FXBcC8d9ea6hvzDCE4xLiTwMNv09BBgD/hREYiByc1Kfrkta1X6jhSn+IP1CaAQQFAcdSG/N6ARMBHMsFxvgDp6XxACYOA5wBpF4CktqvxuwUlH5Kv9mDiAWQAAmQAAmQQB8mQOnvw8Fl1/o3AUp/98ffUPpnff8IAmYXIKAiEFmL3sS7e91x16mnMCz2d1j70Fj8NH4BNHvW480nw3H7WzXI8h2HyO3r8bduPCHfUPp/cxuQ+AWw6Ekg9SvgxQzg6buBqFzgwXTg/alA7KfA6yXA6yuAr2Ip/d09ArnS390RYP0kQAIkQAIk0DMIUPp7RhzYChLodAKU/k5HanKBLUn/gMPeQOFRvPnyMDz1hjcQ+1e8uecBPLXoGuDrjA9mb0I+gPANj2D6l//E2xtNrrbTMrQk/dNXANABT58AXp8BIBfY7ghMygE8nYCn44G/zmrYFfDaHiCr01rTekFc6edKvwWGGasgARIgARIggV5LgNLfa0PHhpNA2wQo/d0/QlqU/u8zkY5hcK0Eyrdr4Bv1T5wf8v8w3b4UFUPskXX3+0j55V0YdmQz3v5D420A3dSVFqVfVvwBeNYCpVeAIG+5HwGwKwd87YAXPgROyxb/m4F7U4Gnz3Z94yn9lP6uH2WsgQRIwBwC8vjMK1cuo7q6GiEhoXBycjKnOOYlARIwkQCl30RgTE4CvYUApb/7I9Wa9L/53jCsXpmCtV8Ox1NRacAQe3ww+yvk3/UA/t8aD2iqM5GVAORt/wRfvd99/WhN+mU1//1w4MFk4PWRADKBp/cAs28BFhUB+faArweQuBX4a0nXt5/ST+nv+lHGGkiABMwhkJp6BSdPnFBFjBkThaHBweYUx7wkQAImEqD0mwiMyUmgtxCg9Hd/pHh6v2ViQOmn9Lc20mpqalBaWgqNrS2cnOV4yZav7OxsuLu7w87OrsUEOp0OGo0G1tbWyMzMhLe3N2xtbS0zwNuoRd8u6WdhYSF8fHzMblNdXR2Ki4tRX1cHG1tbuLi4wMrKqsVyq6qqrqtXn1c4tZXP3EbKarG0SWLQ2fGoqKhAZUUFnJ2doWllPJjTfmEkY9LR0VEVU19fr8ZWV/VJ3x+pq70+tfY6aKnNMuZM4ZSSkozTsbGqz6NGjcaw4cPNwci8JEACJhKg9JsIjMlJoLcQoPR3f6Qo/ZaJAaWf0t/aSEtKTER2Tg6qq6vg7eWN8JGyNeXGa8+ePRgTGQkPT892fy+iLZMDrYmwZUY9IML9j/XrMXvObAzyG4TTcXGYNWvWDdUnJCTAwcEBgwcPNqppIng5OTnYv28fFixceJ28HzlyBCNGjFATJHIV5Oc31SsSuHv3boSHh6ut266urkZNjMhkhbRx8uTJRrVPJPnjDRswcOBAzJk7F998sw2zZs1WfTS8TC1X8qakpCAjPV2NEylPL+btNaw5l7bSi/jaOzigrKwMwjosLEzJeFf1SaT/1KlTcHCwx+hRo5smMloaF629Dlpq8/FjxxAUFKTKXrhokRonbV2U/vZGEX9PAl1LgNLftXxZOgl0GwFKf7ehb6qY0m+ZGFD6Kf3tSX9ZWSn8/QMg9xXLyrAIY3x8PAYMGAD53YABXnBxcUZdXT2io6NvEHpDGRLJDAoMwtFjR+Hi7KK2KV9ISFCSGxEZabRcm/vqkO3SqVdS1arxpEmTlHyXlZbCxtZGSWRKymWEhAQjNzdP7XQoryhXDKKiom4Q5OZtEVHcs+d7RERE4tChg2qSY9CgQTh/7jyGh4WhrrYWVzOvYkzkGGReu6YmG0SYZYfAmDFjVHHp6elNeT3c3REQGARPDw/kFxTg4MGDTexHjhyFI4cPY8iQIajU6WBjY43gocE4dPgQli27FZ7NJmJE5mWbuEx63DRrlmrnsGHDcfLkCWi1WgT4ByDuTByk3DNxcZgwcSLS09IwInwEQkOH4fDhwwgeOhRJycm4lpmJAV5eiIyIUBM+27/5BjNvuknJvkwubN2yBfYO9sjOylb9HjVqFBITE2FtZdUU/5GjRuFoTIwaBzJhoB8He/fuRVjYcIwfP+G6yY/k5GScP39eMZIJkqFDhypuXdUnqefMmTNwsLdXkyvSn8yrmWrni4yTgIAApKWlqfYIv5Ymv1pq8949exAQGKi4T50yFVXV1S3GV03G1AOjI0Zzpd/cFz3zk4AZBCj9ZsBjVhLoyQQo/d0fHUq/ZWJA6af0tyX9165dQ1Z2NqZNm4Zjx44hLzcXvr6+qKuvUyvEIo3lZeXIz8/Hw488AhsbmxuKa0n66+rr4ejggIsXLyIpKQmubm6YMWOGkjhLXF9++QVyc3NRVFiEpUuX4vKVK5CdDbIK7+fnh0pdpeqfSKoIX35BPq5evYqbb17S6m0M+nbrpT8gIFD1UcRbJhXkGhwYiP0HD6KqSodxUWNRXFraJP25OTmYOGmSSieiqc8rki+r53rpv3jxQhN7mTi4eOkSrly+DCtra1VXaEgIqmtqEBERcQPKQ4cOKUGWnQWLb74ZyclJ8PDwULH1GuCF4OBgODo5IcDfX7VZJiG+3b4dEyZOUNKflZWFc2fPqvjrJzLmL1gANzc3bPn6a8yePVsJsZ7B4sU3Q+IvEyfjxo9vkn59/MsrKpCXlwdXFxdI2/TjICEhvsUdCNIhKVsmOuy0WtUP2dqfEB/fJX3Sx0ImKlLTUmHYH3kdpGdkKPZyi4HfoEGt7nhp3maZYBrkPwhXrlxR0l9cUtJifK2tbTBp4kQUFhVS+i3xxsA6SKAVApR+Dg0S6KMEKP3dH1hKv2ViQOmn9Lcl/SJlInf79u1DeVmZWomV1XDZnq+XfhETDw93FOQXqC3tzbfuf/vtt3LztVrNTUpKVCv9eumTCYXLKSnqd7Jyq9/63pWjX4TrwIEDqq2yoh53+rQSXfm5bK0fMnQo9NJ56dIlXM1IxwAvbyV3spLd3r3/La30Dxs2DDKBUlFRCV1lJYpLijEmIrJJ+kVeP//8M7i7e6gzD2R1/9jxY027BOLPx8PN3Q3BwSHIyEhvYh8VNRbf796t2lRdU622jNtr7SFxay79Usf27duxYMECVFZWQlabJZbDh4epFWfZLSC7L2pqaxEYGIhtW7eq2wZkVV+OJZg3b74S63feeRvz5s1DeXmFmjSIGB2BkNBQNXmzb99ehIaGYljoMBw/flytjBcUFKgJBdmSX1pWhojRo5viL+3Mzs6Cra1GrfTrx8Hhw4dalf7Y2FMYONBXib6cmyC3U/zoRz/qkj7ppd9wpV/6I3EoKMhXZzLY2zuoSS9h39ptLoZt1trbq90J0ZMmITklRTGVvrQUX0p/V74TsGwSMJ4Apd94VkxJAr2KAKW/+8NF6bdMDCj9lH7LjDTWQgIk0FECvKe/o+SYjwQ6hwClv3M4shQS6HEEKP3dHxJKv2ViQOmn9Lc10mSle+PGj/H007/is8Et85JkLSRwAwFKPwcFCXQvAUp/9/Jn7STQZQQo/V2G1uiCKf1GozIrIaWf0t/aABLh/9lPn8Tly5dx66234X/+938p/ma92piZBDpGgNLfMW7MRQKdRYDS31kkWQ4J9DAClP7uDwil3zIxaEv6Z98xHXNWTMeJ3aeRfC4Vtz1xMxKOX8LGN77EYy8+gOFjQ1BeUo7s9Fx4DvTAl//4BgvunQUPHzd8/pctOLmn4fCy3nht2P4yjk55Gc4j/RDyXzejIjUfF5/7Ap6zwjDkqbkoPZ+J3J3nMeQXc5C39yKyNp1EyH8thpWdLc7+5N8d6nJY+l8wYaNW5V09DQhwBV6PAS7k//D9tkvA8nAgMR/4NB54OhpILwbWHjS9yneXAsv4uG/TwTEHCViYAKXfwsBZHQk0I0Dp55AggT5KgNLf/YGl9FsmBm1Jv9cgTwweEYilD81HXlYh0i9lIHLaKHz8+he4eCoJC++brX7/j9X/xsrVd6O8pAIhEUPw1dvbcS7mgmU60EW16KV/+NpbUVdVA4egAcjafArFp9JQXVSOMf9+BDXFlajKLoZ2kDvKLmbBWmuLrC9OoejY5Q61Si/9YwcCqyYCKYVAoQ5IKgBuDgESCwCNDbA9Cfj5BOBKEVBV2zA5sC0R+DbZtGop/abxYmoS6C4ClP7uIs96SaCBAKWfI4EE+igBSn/3B5bSb5kYtCX9QWEBuOdXt+H0gXMYOysSR3ecxE23TsGmt7Yidt9ZPPX6Y4g7eB4aO1tMv2Uyzh1JQMr5VMy9ayYunkzE53/dYplOdEEteun3XjwaQU/cBDsfV6S8tgM5288i/LW7UJ6UA1sXezgEecLG0Q7VRRWoLa+Cw+ABSHzh6w6Jv176J/g1SH1tHXAmG3gnFvj9bGCYJ3AhD6isBQY5AzuSgUUhgJcj8LcTwOaLpoGg9JvGq7enrq6qQl5WFgYOHNihrsgjAWFr26G8zGQeAUq/efyYmwTMJUDpN5cg85NADyVA6e/+wFD6LRODtqT/if9biaAwf6RdzJAnrsHd2xW6iirkZOSpCYBbHl2IV3/2N9z5y2UIGT0ExfmlKC+tgH+wr/r9jo/2WKYTXVCLXvrdJwdj4K1RcAz2Rs6Oc/CaPwp2no4oT86Ftb1Gib+1va3a7u80zAf1dfVI+M3nKL+YZXKrDKX/V5OgHpNWUwd8dalB8sf5Nqzuy8+CPYAvLgBjBgJD3IBV3wKl1aZVSek3jVdvT12WlY3v77wfIVrHDnXFY8lC+D71RIfyMpN5BJKTkhAXd1oVMnLkKAwPCzOvQOYmARIwiQCl3yRcTEwCvYcApb/7Y0Xpt0wMTD3IT+7jHzNjFD5d95VlGthNteil37D6oCdvUvf252w90yWtMrynX1/Bw2Ma7tnfkdL5VXam9NfX16OqqgpabcOZBIaXTqeDRqNRz1G3t7eHtbU16urq1PeOjo7Q/97KygolJSWwsbaGk7Nz53e4WYnSZsP6KioqUFlRAXsHBzg4OKg2yvPUnRwdobGzU99XV1ervsjPpa+SzpRLVttLS0thZ2cHRycnVb+UZ1iOnod8lX+urq7qa0ttk7rl98LUMJ+008XFBcJUf/Uk6S8rLVXN0sdZnlUvXJydnVVfDLmbwtfctMJQYiNj05ChxK2svFyxrigvV2Nddj5Ie8vLy9U4lkvGlMSzI1dbdRcWFeHwoYOq/ClTp8HHx6cjVTAPCZBABwlQ+jsIjtlIoKcToPR3f4Qo/ZaJQUvSn52QBV15lWUa0IW1aJy00MEKdbJP3sTL3dMF1XllJuZqPbm1hxVKdUVtlmfr44rcCuOq9IEG1YVGJm6lSA8XLVwHehpXYRupRI62bt2iBPb++x+4IeWePXswJjISGzZswJioKEybNg2nTp3EgQMH8PjjT+Af69dj9pzZCAsbgcLCQpw+Hav+HxAQYHbb2ipARGKXBfcAACAASURBVNOwvsTERAwZMkRtfxcJP3z4MFxdXRB/Ph7z58/H5s2b4e3jjdmz5yjR27dvL+bOnafk2tjrzJkzqKutRWhoqBLHktISxMWdwfTp0+Hu7q4Y/utf/8QD9z+AegDXrmWisLBIpTVsW0F+Po4dP45JkyYpES0rK1P5lt2yDKfjTsPX1xeuLq4IHzmyqWki/bvvfAChWtMmKvQFdNZKf1paGuRfYWEBIiPHwN/fH7t27YKfnx8up6RggJeX4n4h4QKW3367sWjNTpednY0NGz7CnXfehbNnz0KrtYO3l7diKE+ykEmfa9euYcL48WqC4tDhQxgcNFhNXAh/+X1YWJhJ40Hf6PbqHjJ4MPLz81GPenh6eMKuhck1swGwABIggVYJUPo5OEigjxKg9Hd/YCn9lolBS9Kf+OF5HFz1nWUa0IW1zPrsVnyzqwCZVzpP3jva3PvWBeDWAz/vaPYb8u0b8yecmb/MrPJGrXsd3osWmFWGPrOsku/Z8z0WL765Vek/ePCgktdFixdj584dSpLGjx+P1CupSqIWLlqk5Er+zZo1yyKPB7x48WJTfdK+0pISzJs/X4n0N99sw6xZsxETE6MmLeQ6HRenBP3c2bPIyc1Rv7c14T73EydOICEhHnPnzoWvr59aud27d6/iIKvGhw4eRF5eHmbMmKGk/2hMDEaEh0Paadg2kcRtW7ciamyUEufDhw6pfJOjo3Hw8CFUVlSqfnh7e18n/T1he79MfDg27pAor6hQEyD6sSPMZYwsWLAQR48exU033dQp47O9QmQCaP++fWrSJSQkBHX19Qjw91fxlrEoV9a1a0hNTcXESZMQf/682hEgq/3nz59Xvw8PD8fQoUPVTgVTLmPqNqU8piUBEuh8ApT+zmfKEkmgRxCg9Hd/GCj9lolBS9J/8f2z2LPyG8s0oAtrmf/tXdj8TR4ykhu2Enfn9ei/gjDn+5Wd1oTT49bjVPRss8qL/Od6DLxlqVll6DMbI/1HYo7Ax2egklMvLy9kZV1TW9Jzc3NRVFiE++6/X21bPno0BgMGDEBo6LBOaVtbhYh0G9Yn28r3fP89blm2rEn6T544gYjISNTW1DRJoExYfPfdd4iMjDT5YDyRvC1bvsb8+QvUboEJEyYqOT9+/DguXriAouIitZtgxIgRyMzMxLlzZzFv3ny15V3fNn2fZDdCTk6OmhCQfMOHh6mt5rIrIDX1CqKjJzd1v6ds79dLvwiz7BIJCgpS0r9o0WJ8990uyFiS/p48eVLtCrHEJZMNMhYvX76MydGT1er9oEGDkJSUiEmTotXP5d/MmTPVLRO7d3+HGTNmKvGX9h45fFitvktsx40bZ9JqvzF1Szx5kQAJdB8BSn/3sWfNJNClBCj9XYrXqMIp/UZhMjsRpd9shEYVQOmPhEj/lClT1Qr1goULsX/fXjg6Oqn/p6enq4PKZKu8WrGePEVt9+7KS7ZLnz17pqk+keeMjHQ42jvAy8cbhQWFajXf1sYWS5YuRWFBgZL+YcOGQW4FyMnOVrsTTNnen5h4CWmpaWo7eEBgIC5duqik18PDEx4eHkr+5XaIkeHhSE5JQVFRETw83GFv76DaJlv23T3c1bbzxKQktR3+5iVL1K0Bki8wIAD79+9XaaSdo0aNvk76e8L2fon1oUMHUVNdg6lTp6KmthYJ8fGoqa1R/ZJLuGs0dliyZElXDoEbyhYBj4oai+9374atxhajRo6CtY0NYo4cUTy9fXzUxNSpU6cwe3bDpFts7CkMHOir+qC1t8eYMWM6tEulrbpXPvSQRTmwMhIggesJUPo5IkigjxKg9Hd/YCn9lolBe9LvFOAM58FuyDqYoRo0aE4QnPydUZlfiapCHXQFlfCKaji1/tqB/4+984CL+kj//wfYZWHpvfeiFAErIDZULFGTqDFqqpeuSUxyl3ox3iUxl3JeLvF+F9Mu/TS5RE3RWLBgQQGlSJcqCEgvC7uwwML//wwsLorUBRacycsXy+58Z555zyyvfOZ5Zp4iCI1F0BZoozq5AjZhDtDR1UZbaztKTxex521nO6KpqhG16VVdbcmrm1B4IA/Oy9whNNLtsZ0Guraenp/liLaWNhQdyUdLfe/X1at6+l19jNHa0gZLO30oWtuRlVQDO1cD1JQ3oUmmgL2bAXR0tGBsIUJjQyuaZK0oyZdC3qhg/dLzVFckFsDASID8dAl7383XGNL6VpRfkfU6Yaqif4FtCEx1jVDaWInypmr4mXqioqkaejoiGAkNkFabg+z6gl7bU/X0m4bMQH1KGhRSKQy8vWDk74fm8gpUn4nutQ11evpHZrWOTC/kUScPO53PHqlC3nxXV7c+xSJ5o0lc0t0IAy2a4ukfqN28PifACXACo02Ai/7RngHePycwTAS46B8msANolov+AcAaQtW+RH/o++FMnJ9+4ggcF7nBxMsMJScKYTrRHIZORqjLroGBkzHq8+vgtMSN/WyskOHcs8exYPdy6OgJYOpjgXPPHWcbBPO+WIq8ny7hwtZoLPzf7ahOrURlfCm8N/iDxD9tCFjPsENtZjXaWtu62qlMKodNsD3KYkrQWCZF2bkS1GXV9DpyVdF/7/MT0ShthYk5ifoW0N1+uiJtZFyohqRKjtm3O6KlpQ2lBVIU5zYgZLEdTv9ahJyUOjh7G2H1Ji/kJNeiuUmBwFlW+OXzXLY5sHazN5LPVuLwrt5Fuqro/3bWOzhRGofWtlYsc5yLQyVnUNlUg7tdlyClJhuhVoHYnvYloisSbzo+VdEf9N2XKPz4c+g5O8FuzSqUHzgIq0URqI07j7zt/7xpG1z0D+GLMwYflVVVI/r5l+FlMrjLG43CQmCx5s4xOHJuMifACXACQyPARf/Q+PGnOQGNJcBF/+hPDRf9IzMHvYl+oZEQ4V8vQ7NEjvrLElhOtkbq/yWgOLIAXvf7wvk2dyb6ybtPIp82CGxC7VEWe7Wb6Nc1FqHqYjlaGpphN9cJV09e6Sb66X2H+c44tv435r1XbhbUF0i62tHW1YGspAHRT/f/gsGeRL+9myET7rmpdbB1Fvco+i+n17FNAKXoD1/txOqKxDrMo+/kZcSiAKgdd38T5KXWDUj0/zT3A1TIq3G2LAnhdjMga23EWymf4m9TnsXegkgm/r/I2cs2Bm5WehL9VksXQ9HQgJy334PdmtWwXLgAKY9vGrDop/B6dRQ6L6+aMk4dbQ6ljeG0R1tLi13+psmFjhTQJYlBg4gSGPVxEVuV9IOjbs8IG0B3XPDCCXACo0eAi/7RY8975gSGlQAX/cOKt1+Nc9HfL0xDrtSb6PfdFAS/TZPRIm1hofzkeU//OAmFv+X2KPrD/m8hzCdZojKxvEOs/7ACOkId5vkX2xqw55sqG5mnXtXT31zXBKfFbjj77HHmvVc+V1/YXfRTJMCpRw/3e8w9iX59AwHz2PtOt0CzXMFEf31NM8KW26O1pZ15+q8X/Y/+1R96BgLo6umgtqIJtZXNMDITok3RDqmkFQ21zQMS/V+GvYXPs37q8uQ/5/MAplr4sfD+sqZKHL8aiz2Fkb2O82aiv61ZjuzX34L9PetgMWcWUp64ecaAm3n6KR2cOgoJfhLamlLoln26aG04io6ODhSKjqMgmlrI05/85jt9evpNHrkfAicHjRqGQChEa0vvx3k0ymA1G2NmPrjoDDWbwZvjBG5ZAlz037JTzwc+3glw0T/6M8xF/8jMQW+if/ani1i4ftLbsViyfxUUcgUM7A0hyatjAp7O65Onn87Z05n+VlkrC933fTwQslIpO59PIp7q0jl/gYEQzXVytEjkTPSTR7/w9zxkf5uOOZ8tZkcHWhtbWT+1mVUszJ/aN3IzQfGxArYxQM9T23rmeiyiQGxnCG2hNgp+zUHJ8cJu0Hrz9FddbURddTO8A03R0tyGqtIm6BsK2CZAQlQ5Nr4VgPraZjTL2yA2FGD3Py8hdKkdps6zQXZyDbS1tdgmAJ39l8sUTPTPucMBuiIdGJvrsrYpEuD0rx13IaiG9ys9/Q0tMhgIxCAvsVigB0V7W9dmwLagzSiUXoW1vgWEWgIcKYnuFu6vKvqn/fITO8PfKpXBcKI3mopLoOdgj/LfD0HfyRHy0jLmJdW1tEDhZ19AlpvHbOKiX33fsbEg+ulMf+ITz8JTpN/rwC3e+DOE3h7qg6OGlrjo56JfDcuIN8EJDJoAF/2DRscf5AQ0mwAX/aM/P+NJ9K9eDMw3Bo7/COwBsGIhMF8X2PU7EHQb4FwDvHYOeFTl9UjNQF9n+kfKjuHoh6fs652qOkW/tKEjLSKlOlMWpaefLp8TCoVoamqCnp4ey2NOKe/od0ovp/yc3qfIAMrTLhKJ1L4kevL0q/ZHUQAUAm9gYABlXeXvJOobGhrY+2Qb5XOndG36nfnm+yv6Vfug8VI7VCgDADGh/trb2tgt8NS2ko3yM6VtLc3NrC5jbmDAbsCntg07+ffEUEai/7HN8NA3GHXRf/166YmLWF8fQl1dZutIiH5iTCkEaX5V1wW9prmnlI06AgFjLOtkry8Ws3lQrgOqS2t9IIX6VV0HjbKOS0GV3yViQ1kDeOEEOIHRI8BF/+ix5z1zAsNKgIv+YcXbr8bHk+h/aTFwJh6IruwYuo0RUBYM/LMNaBYChTpAYTYwy73z9e/Ab/2iNPRKXPQPnWF/WhhLKfsGGt5Pecqvll5FWVkZ7O3s4eLiwpAoRX90dDT8fH2xd98++Pn7I3jGDKSkJCMmNhYPPvAgvvnmG8yaFQYPD09ERh5Bg1SKu9fc3R+sA6pzvegngafsb81da3Dy5EnY2NjgSmEhSyN45coV1n5GejpmzJiBBmkD0tMz2Jl4Enbnzp3FnDlzmQjsr+i/vs3EixcxZfLkbqL/0qVLLAWfvFmO6NNnsHbtWpYqUNU2pehPSEyEpaUlysvLYGRkDDNzM+RkZ/fIkER//OOb4aU3uqK/uLgY9E8iqYOvrx9LzajKnkLZjYwMkZOTi+XLl4+I6JfJZPjtt99gYWmBuXPmdluHStFPKR5zc3PhYG8PqUyKCd4TkH/5MtvIoudJvHt6enZtvPR3cVIqSOU6oDVaVl7W9V2idI7EZuWqVf1tjtfjBDiBYSDARf8wQOVNcgKaQICL/tGfhfEk+j2cgRlBgG8G8Fo2YOMPvOwAvFMAvOwONIiApIwO0c9e7+uICBiJwkX/SFDuHt6vjh5Vw/sH2546Pf1kQ3JyMsszTyKuJ9EfFxeH5pYWzJ8/HydPRjGRRDnNi4qKmbeU3ifvf/TZaCxcsHCww7rpcz15+mnDgvoLmxnW1e/RY0fZ7+S9JQ9vUmIiZs2ezby/Z8+ehZ+fHyjXfFVVJcLCZjHvf39FPxmnbHPCxIk4evQo/Cf5w9/Pn22SkIee+pg1q6Nd2jDxcHdHanoaY6JqW11dHdLS0uDg4IDy8nLGvqDgMmbMCO6RIYX3Jzz+DLz0xL2yHe7w/vT09C7POPF3c3Prxp4YhM8LR2JiImbOnDkiop86IfGdlp6OsLAwKNeF6jqMj78AZ2cXxMTEsPsF3NzdYWJqiuysLGajl5cX2/CiCI6BlIqKihvWgfK7RJs/tD7XDMMm2EBs5HU5gVudABf9t/oK4OMftwS46B/9qR1Pov/R2YChJYA4oNQWCCJxLwFKmwFfI6BZDCQlATO8O19/D+weoSngon9kQI9nTz+J4ZjYGNja2DIBpyzXe/ovJMTDytIK1TU1sDA3R3lFOZrlcpAHVVInwV1r1jCP92iK/gXzF+DUqZOYGToTdRIJ28ggAU5CLupkFIICg5hnnTYsTp06BV9fX1hbW/db9FdWVna1SccDqJw/f561QYKxsLCQbXx4e3uzz1RFv6ptFPaemZnBvMoODo7Iyclh3mEzMzO4u7v3yFBWXoGER5+G5yiH9ytFP60PCl2nTQuac+X4aPwUQZGcksKiQqiMRHh/b6KfNgHi4+PZhsDBg7+zaIDEpCRMmjSJHfOIv3ABQpGIHQEICAgYsLdfuQ5o44aiZpTfJeXmAxf9I/N3mvfCCdyMABf9fG1wAuOUABf9oz+x40n0q9JcPxXYHT/6fJUWcNE/MnMxnkV/QUEBEz0OTk7w9vJiwpNKT6J/+rTpOBoZiXnh4YiJOQd9fTHCw8NRUlKCwsICBAVNHhXRT4Iz8sgRtCpaYWJswsK8MzMzYWlhCXMLC3bW+3LBZTg6OMDE1AzlZWUgAU/RCQMJ7//5531dbVpbWSEvP58dJ/APCGAbIdk52Sxs3LzztnYS/b4+PmxjgGyzsLCEiYkxOwpBmw6hoaEsIoCEdHZ2FhYsWMi86D1tnDDR/9jT8Bzl8H6a6/Pn49Da0orp06ez+wjoSIJyfLR2KIpCKNRFRETEqIr+aVOmoqa2lm361Dc0wN/Pj0VX0BhkjTIsXbIUl7IuwdrKmnn8dUUiFglC9yz0t9BmQ1Z2NlsHE3x8kJWZyb5LNlZWLA0ksVm7fn1/m+P1OAFOYBgIcNE/DFB5k5yAJhDgon/0Z2G8iv7RJ9vdAi76R2ZGxrPovxnBsZqyjy5VI685nc/ubxlIeH9PbZLX3snJuU+xSBf7ZWdnw9/fv7+mddWTVVR2ePpHObx/wIaPkKd/MHaN1DM8Zd9Ikeb9cAI9E+Cin68MTmCcEuCif/QndqyL/m0Nb6Corm2YQWqRPxUYYi50D4s26Otdu3E66+tURG04OMy2D3/z/Pb+3hnf7Ew/nQ9XR6HV2a6OhtTUhjJrgJqa69aMjrY2FG3D/X0fmuVNjY3Iz8zExM6jAzfdrNHTA3R0htaZmp8ezrlTs6nD0hwd/+CFE+AERo8AF/2jx573zAkMKwEu+ocVb78aH+ui/52yB1ES13Eud7iKoc0dMJGug2TPB4PuQsfKCZbPfwFtsVFXG1z0DxrnTR8cS55+9Y+et6gJBBT19ci+9zG1mWK5fjUs19+ltvZ4Q5wAJ8AJaCoBLvo1dWa4XZzAEAlw0T9EgGp4nIv+viFy0d87I+7p753PzTz9fa+87jXoIj8KiSdvtzK3uGoNZa555e30ypz3QoEAlOdcIpGw6nQ2ni7Iq62tZb/TzeXKy+4GatNg6tOlcnSzPtmhvOlf9Xdqk8ZCn9F4KZ+7Mj/7QPqj+wGIBbWjmhue2qCL2+hzskE1Nzz1QxkOlLZRXdVc99c/19Nc0O39J+6+Hx6i3m/v7+9YLO+7G1YPDO6suart1J8qe/Lq05owEItBFxaOVFGdCyVPulhSeUyF5pxSNQp0dCCVydhckK00T2JxB1P6LlCdgRaWglEmg7GxMRplMva48rtEbZINvHACnMDoEeCif/TY8545gWElwEX/sOLtV+Nc9PeNiYv+3hlx0d87H3WJfhJsJNQvXkzChAkT4ejo2K3jqKgoBAYEQE9fH1FRJ+Dt5Y3yigpIpQ0Q6AjQ2NSIwMAgdsFfSEgISq5eZRfUkXgaaPqzvr81Pdcg0fXLL7+wS9iKS4qxcGEE6IJCKinJyVi+YgVLi7d79y488MCDTNzRLf90cR4Jw/4Wuqxw7569WLFiBezs7fHTjz/CytoKS5fexhjShX0ikS677M/RyQlVVVXIunSJXRrn4+OLvLxc3HbbMmSkp6OisgKNskaWOi4jIx22trYQ64tZuz3NhaaI/itXroD+1dbWICAgkN3eT6kLKdXj5fx8WFhawtjYCJcyL2HV6tX9RTukejKZrGsuQkNnds0DZZvw8fVlWRQsLCxYhgVKKVhXV4vU1FQ42DuwdU0bMrRpMGHChAGtBzKa5v3s2WiEhoSyiwCvXi3B1atX4ejo1JHOMDqaZQ3ghRPgBEaPABf9o8ee98wJDCsBLvqHFW+/Gh9vol9gMRc6VSchRyDEVoCs4mIHB+PFEOMwFKK10BU2obXmFzQ29gsRuol+8ynQ1U9Am3EIkBGDVtaEF0Q+gDwj+6YN8vD+/rEeaq3xHt6flZXFLpibN2/eDZfRHT58mN07QYKmrLSU3dgua2xkor6kuBjaOjrsORKCaampTESxr4aRES4mX4SRoRECAgOZ+NUR6DAP6+zZc4Y6Jd2eJw8+pWIjsb9//36sXLmSefLJu3vh/HnMnjMHp0+dYr+Hz5+PvNxcJrrnzQtnHvuBlJSUFIj19eHh6Yma6mpcTE5m48/NyWFcKEOA8r3Y2Bi4ubnj8uV8xpc2JSjDAaUSpA0RSm+H9jZcKSpCU2MTFkZEoKampse5INF//O4H4Cnq4DvUMlhPv3L81D+Nly5MpM0g2vigOSBRvWjRYsTFxWHu3LlDNbPfzyvnwsnRsds80AbUD99/z9a1n78/29SKi42FtY0N8/BT5gQqPj4+TKQPdKOKNg9ojVlaWWHhwoXQ09NDQkICbGxsWHpI6vuBBx/s9zh4RU6AE1A/AS761c+Ut8gJaAQBLvpHfxquiX5DrD44B66mQGvSKXy4MQMInI773gkAft6DyyG3Y6ppKY6sPIKytYtwxxOWqPrrLvx6cnTH0P1M/4NwmPcOtKpCUJTyVzgvDUFznA9Kq1xgPTsTYok+GsXn0FacBD13V9RHLUVHgHPvpZvon/cRzB02QeF4Erplz6HiqwTorP0GVl7ZKN325k0b4qK/L8rq+Xy8i37yfMfFxTJvqKenVzdoPXn6L8RfYDnObaxtkJKaykRvTk42rpZc7boQj0Q/hXeTQK6uqcH5uDgW8k8eYRLe6i7kySdxXV5egWXLlrGUfAnx8ayvY8eOstD+y5cvY+3adUyQHTt2jOVkp9cDKX2Jfnt7e+Tm5mDSpADExMSwqIdDhw5iyZKlOBkVxdIEamlrs9Rx1VVV0BEI2AaKq6srS3s4Y0Zwj3OhKZ5+5fhpDHSUwdnZmYl+Gh9xptB62nwh4TuSHu7rRb/qPBw+fAjLl69AZOQRzJ+/gNl99Ggke49ex5w7xza1KOplypQpA/L2JyUlsmMs9I82cWjTxt7eAR4eHowF9X3nnSsHssR4XU6AE1AzAS761QyUN8cJaAoBLvpHfyau9/R7fXkPgr/fhe8OA6t33wPJz+eR/kMFGl1qUf3Xh/FMTBwkS7xw8atEXP4lH9WjPIRuot/xIBytkgA9W5SeA2zDJgItH6ModwkcfScCksloEZ+APOlj6E15AvLocNT0w/4eRb/F5xCgHrId30K0+VkIkI3KHVz09wPnsFYZz6K/uroaqakpLBQ9JCSUiXLV0pPoJw8viX4SWhRWT17OeomECdqMzEz2uKrop/POhQUFzNvq6ubGPKrqLhStkJ6eBgd7e4gNDFj4NuVfJ9vIi0seffJEe3tPQFFRESrKy7F4yZIBCTyyuSfR7+XlxQQeeZAFQgFmzgxjYpLOtpN3/+d9+2BgaABFqwKubq5wcHBERkYGC4efM3cuOxphamYKuuWdhGdPc6Epop/YUTh7a0srZs6ciVaFApkZGWhVtILC6alQFIVQqMs2X0aqKEV/UFAQfj9wgM2Dn68fizwpKSnuvGNBAVs7O7ZWyW7yzNNRChsbWzYGkZ4eAgMD+0y9qDommqszZ06zTSVK20hz6uziAjtbW5b9gvpWd2TLSDHl/XAC44UAF/3jZSb5ODiB6wh0iX5H4PNQoOkSsNsc2GoHXIgDXs0FnAKA9ycAxw4DH4uAz6cAjxwG/rESsK4A7j/DsQ6FQHfRPxmP7nPCnpW/MjF/34mHIfm+EW5LUvDtIR/cP+8Kvl0PrD7hhIxMI0xt+g8+fG4ovQ/9WVXRbxaaD1PtUij0TdGcGAOBdxLkWAIdBdBWoQdd43C0GGZAIIuBvOyvqCzpOEvcV+lZ9H+EliJAZCwHGmOgZeONai76+0I57J+PZ9E/7PBGuAMS2nSmms5nj1RJS0uFq6tbn2KRhCGJy8CgoAGbpinh/QM2nD/ACXACnMAoE+Cif5QngHfPCQwXgW6efmPg23lAdCvglAy8WtTR67crgY+PAc8uAPbmAhsmAIt/7PzsduD+X4fLuluj3W6if+3d+EPI//Dlc0DES7PREuIN3yZA2FSClonOaLxcg6pD56G/bj7EEEBw6BN89uHocrom+t+GY6gpSs9tRKv9QTg5GqJd5ycUXVkCV6coXC5dAkcS/eTpPxfer7B+5chuKvp3HIBoyzI0bzsJ0WZvNEl0oRVVBWFYKpoRCvz3TXTcDw3w8P6RWSdc9I8MZ97LzQloiqefzxEnwAlwAmONABf9Y23GuL2cQD8JqIr+rbcB0wTAkwnAAj9gmRxYEwX8uga4/ccbfz6xALjNGHh3HxDdz/54tRsJ9HyR3yREvAREvpui8ci6n+kfHnP57f29c+W39/fO52a399Nldeoot1KqMW0tLbS1UzC25hXlPMjq65F+4BD8XNVzNELoYA+Bk/2IDHisrSV12zuQDBEjMiG8E07gFiPARf8tNuF8uLcOgS7R7wtsNQemmQO/SwBrY8DrCnCBLmu2A7ykgJ4EeOR8p/g/B2x1BaZZcdE/1NXy8zI59C9koq64I4f3WCszH3FB0VmXYTWbi34u+oeywG4m+ulsszqKMr+5OtpSRxt0Jp/Ouw9H0dHRgUKhGI6m1damtLoGaR9+BG8LS9amwZKFEHp7qK394WxIIBSitaVlOLvQ6LbNzM012j5uHCcw3glw0T/eZ5iP75Yl0NdFfs9MBz48f8viGZGBH7yzDZMvlaO9Qj4i/am7E8FsM+Smmai72W7tDbfoN3A0RNArIdDR1cGpRw/D635fTPjDJFQmlKFgfy78n56CqyevoDq1Ev5PTUFJVCFSdyQM65gH0jj39PdOi4v+gaym3uuOBdEvKytHwmOb4alvwAZj+vRj0AsLVh+EYWyJi34u+odxefGmOYE+CXDR3yciXoETGJsE+hL9Y3NUY8vqvcsVCD6Uh7YC5enzsWW/3pNuyE0f26J/6l9mQlukg8v7slFxvhSBnzjarAAAIABJREFUL0yHrpkekt6OQdBLwdAWCWBgbwhFswKlZ4pQdDgf0qIGjZmo60X/grudUZLXgIwL1fCcZIKwZQ4ouFQHcxt96Il1kHi6ApPnWKO+phm/fZGn1nGMpTP9g/X00yVzlDpOmadc6elXvk/pyCgHOX3e1tbG0pNRnnPV5ygsmvK0izrTn0mlUna5HXnph1p68/RTvw0NDVC0trIUeIaGhqD36KgDpQyk95THHpSh1nS7PtlJpb+iv6W5GTQm4mRgaAhpQ8f3hV5ToRv8KRqB+qdCNpHd+vr63TjRZ8pnKdMA1aMjBqqvlW0quZHoT3z8GXjoiUdd9F8/bhqzcq5pfSi5U8pGKiMt+lXngdaxqn3tbW2g7BO0LslWspvmhwqtGZrbgRTlmmDrgNa6UNj1HVCuS7rNnxdOgBMYPQJc9I8ee94zJzCsBMpL5ZDJhicMdFgNH0eN25gKge8KuOjvZU6H29Mf+n44tHV1YORijPg3zqJF2gLX2z1hNd0WtZnVMHQ2hkAsgMhUD5VJZRCZ6eHkQ4c0ZhWqiv6AMEuELrHD+WNlSIgqx92bvXE5vQ75GXVobmrDnDsc4eBhiPz0Ophb6yEtrgrJ0ZVqG8t4F/0kOnft+i/uXnM3TM3MGDel6I+Ojoafry/27tsHP39/BM+YgZSUZMTExuLBBx7EN998g1mzwuDh4cnyoDdIpVhz1xqcPHkSNjY2uFJYiEWLFw95Lvoj+in9YG5uLsLDw0F2W1paIC8vD9OnTkNqRgamTJ7MBP6BAwdgYWmBhQsWMrv6K/rT09PZhoebqytq6+pQXFwMiaQOvr5+TPBRKjtKu2dkaISaujqYm5nB0dERObk5iD59BuvWrWN86Tnls5RCkJ5VzQBArz09vUC55pWFLvJLePwZeI2y6Fe1ncZNKR5V55pC2Y2MDJGTk4vly5ePuOgvKSlhqRuNjIxhZW0FN1e3bvaFhIayOcvMzIStrR3byJLJZGxePT09uzZs+rtglaI/ITER3t7eSE6+yL4D9F3ior+/FHk9TmB4CXDRP7x8eeucwKgR+Pz1VFxK6E+m9FEzcdx3/NirvnCMqWaiX8vDGNpG2kBjExSXmqA9wRRaHY4VoKkF7RIp2ko0C8l48PQHvRwMm1B7tLe1oyqpHHpWYkAL0DUWQVpUD9MJ5tDR00Fbc1vH/5wWSnD2meMaMxFK0d/S0obwVY5oU7SjJF+K6AMl+MOrfqi82gh9AwFKC6WwdTFAS3MbZJIWWNrrs2gA2hxQVxnPop/mPi4uDhQhEBISclPRT3WaW1owf/58nDwZxUQS5TQvKipm3lJ6n7z/0WejETYzjP0kUX302FH2u9KbOtg56c+Z/vj4C3B2doGVlRUT/4mJCUzYkRg7duwY/Cf5w9/PH3W1tUhLT0dYWNiARP/FixeRnZ2F2XPmoKqyqmtM5Fn28vTEkcgjkDfJQcLy9OnTLBJi4sSJ8PLyYpsQtHlCop82D5Q86FmKOKDNCcp7X1pa2vWaNgNURX/i45vhqTe64f3X2+7m5tZtrinSI3xeOBITE9l4qIykp7+goADl5eVsDRQUXMaMGcHd7AsKDEJGejosrazYHGRlZTEbaY5cXFy6Il0Gsk7r6uqQlpbGxkvzqVz7yjb4mf6B0OR1OQH1E+CiX/1MeYucgEYQ4KJ/9KdBVfQLNnpC51wl2iZaQ2BWDfnxVmjpCyCYb4K2NEDHLBdN34++zaoWjAfRrzoeCu0vibrCwvzHSlGK/oa6Zrj5msDdzwTyJgUa6lpg72oAXdqwULRDbCyEpEoOhaIdQl1t9l7kD4WoLGlU21DHs+hPSkpCbk4OJA31mBU2i4kfKtd7+i8kxMPK0grVNTWwMDdHeUU5muVykHddUifBXWvWgELnVUX/gvkLcOrUScwMnQllqPdgJ6Uv0U9iKz4+ngl5sv3QwYOYGRaGpKRETJkylXlwz58/zzzxJsbGgxL9ZDuFih85chgODo4wNjZmfdF7FBZOYtPZ2Rm5uTmora3FokWLEXUyCrNnzcaFCxduEP3KZz08PJCQEA8Sh+SZVr52d3PvJvqTNCC8Xyn6lbY7ODiwOVfONW38zJkzF8kpKSwqZKRFP21i5eTkoKysDGZmZnB3d+9mH61F+f/fvDp1MorNDx3ziL9wAUKRiB0PCQgIGLC3PzMzgz3j6Oh0g+indWnv4DDYZc+f4wQ4ATUQ4KJfDRB5E5yAJhLoEv3WJnA3qEOTqRmQWIMOZ7IBJkwGLiVKATcTuEvrkMccgiK4+wuQlyrVxCGNOZu6i34PaO/MRTMA3c2ewI4ctK7zgK6kEE31ztBz4KJ/sBOsY+UEy+e/gLbYqKuJrK9TEbXh4GCb1JjnerrIz2eaOUytRDh38OqI2jmeRb8SpKon+maif/q06TgaGYl54eGIiTkHfX0xC6WnkOrCwgIEBU3uEliRR46gVdEKCwtLBAcP/cK5vkQ/eXjrGxowwcsLuXm5KC0tg7ypCU3NcoQGh+ByQQE7arAwIgJ0rnswnv68/DyUFBWzcHA66nDhwnm0trTCPyAAOtrabFPBxMSYCc2a2loWAdHWqkDEokU4e/YsE/2lZaXQFxsgKTGBPTtt+nSUlBSzzRMvL29UVVWy19OmTWfHI5SFwvvpTL/nKIf301yfPx/HbJ8+fTpaFQrkZGd3zTXZS2MQCnUREREx4qKfIg1oY4IiMqZNnQZKxKhqH4Xz10skzO65c+ciNS0V1lbWyM7Kgq5IBD+/jqMaAykURRIaGsoiO5Se/mlTprI1QPcGBE2ePJDmeF1OgBNQMwEu+tUMlDfHCWgKgS7Rv2ISnnBLQbVbGFyKU/H37XUw2zgZL/hL8ecnC7BqWxA8WvLx99cVWLXNFX669XjzxY5QP16GRqBn0S+EaKMzFMebIZjTCPlnlWif7cFF/54PBg27J9FfWVAFmVR9Xu5BGzfEB40szPD1O1kozhv9ywVvBdF//XSN1ZR9dIkceXnpfHZ/S3/P9N+sPfL0Ojk59ykW6dLD7Oxs+Pv799e0a6K/tAyJG5+Fp2j0L/IbqPEjGd4/UNtGoj4P7x8JyrwPTuDmBLjo56uDExinBG4Q/daBsEYrYrYUYcI2d1hBig92tOGJza2ohhFKtqTgDOzxxDZDfLyFi351LIvuot8bgvpmwFoXyKxG20QLaJc3oh0KKKR6EDi1oL26GYrvSqEp1y+O5fD+/buP4/WndqhjGke1jW+OvwdjM23I5aO/gdFqaYDwYw+rjcfFKZ8gMTh8SO3dLGVfdVXVkNrtelhLi64zV09bamhlqMK8NxOUGQnUYOawNdEklSIn5jwmdm5m6FiaQ8ugYwNA0wtlT6DQ+Vu1mFtY3KpD5+PmBDSCABf9GjEN3AhOQP0EbhT9k1CSD0wwawOkNRA6GOJIrRHudWhFjYEuWg+dx8d7uehX50yoin51tjtSbXHRP1Kkb97Pv/a8gqjI93DlcsaoG/P0jl+w4MRjarNjOEU/nWlWR9E0T786xjQW21DOQ2N9A5L37IWv67Vz/v0Zj8DWGvoTvftTldfpJKDutU/t8cIJcAKjR4CL/tFjz3vmBIaVQI+if0sZJvzbBnlPVmHCNjOQ7zBtSxouwB1PvaeN/74ow1ru6VfbvHDR3zfK4UrZN148/Vz0976Gbubp73vl8RpjkQCd6T9x9/3w6Azv7+8YTBbOg/2Lz/S3Oq/HCXACnMC4I8BF/7ibUj4gTqCDAL+9f/RXAhf9fc/BcIt+twlO8PZ3Y5eWVVXUQiTSxdljCaD3dXS0YeNgCRMzIzQ3t6CipAoX4zLZZ/RMg0SK6Mh4BIX4gs4hm5mbdHs2J72ADdDT1wUKRRvyL11BWMRU9h49p3ydnXYZrt6OiIu6yD7zndxxzjo9MadPQKqi3917MqorS1BbXQZTcxt4TJiCpkYp0pJOwds3mL1XVpLHjgI4ukxEo6yefeYxYSpamptgbeeK9vY25F5K6GrD3NIeeVmJfdpBFcaSp79fA1KpRJEBdA6eUvDRDeR0YZ5qofmnm+npVna6BE0ZCk+/08Vlys/pfWlDx/0LBoaGAzVjSPWVY6AQcgolpywC5F1V2iM2MGBjpHFQmjaWW10mY7fvk90DKXTbO7VNz0kkEpZuT5l+T3X8dKEbsVHe8K/av9JepT10+39DQwPjT+3TP+UYlLaR6D9+9wPwFCnznfbP6uEQ/dfPs6r9Si4GYvGQMzb0b4Q31iL2Sob0KbFXrg1tLS32mZa2NuNNlzLSOqZC80JzMtBy/bz3NH8DbZPX5wQ4AfUR4KJffSx5S5yARhHgon/0p4OL/r7nYLhF/+Mvr2fCPuZ4IvynTUBIeBC++/fPsHOyhoGRGC6e9jh7LBGWNqawd7bBq4/+A8pnjE0NkZ9VBPeJzmiok8InyKPbs++/+h88+MwqLLlrLqIOxKBR2sQ2DIzNjED/U11bLWGvGxsa4T/NG9/9+xf8/r8T+PiXt3ApJQ9vPfvvPgGpiv4/PLWdiXgS/bet2sReu3hMgrS+BmJDE5SXFsBzwlQm9qUNtRAIdFFbUwYbOzfIpPVob1egsrwIfoGz8fu+nfCZNJNtFuz+4nVczunYkOitqIr+1wOfgoXIBB9mfIfs+gL8c/rLsBKZYX/RScy2mYKyxiq8kbwTq50jYCYywefZP93QtDK8X8fAAN5/eRUCY2Pkvf8hpFnZ8PzzS9BzdEDpz7/C9s7b0VRUjKs/7YXbs0+z1zl/e5e1py5PPwmkY0ePYtbs2T2K/qioKAQGBGD37t0IDApiKfESExNw5swZPP74E/j0k08QPj8c7u4eKC4uwtWrV1nqMsrfPlJFKaKrqqqQdekSFi1ejMyMDNQ31MPP1w90ozu9Tk5OwaRJk5CWlorQkFCYmJoOSPRThoK9e/ZixYoVcHB0ZIKRUhIuWLCQbZaojt/ExASlpVdRW1vHxKSFhQXLA08bBDXV1V32zJgxAzHnziF05kx22396ehpMjE1gY2sDT8+O9IlUNMXTf+XKFdC/2toaBAQEglL2HT16FHZ2dricnw8LS0sYGxvhUuYlrFq9eqSWQFc/lCrx5Mko2NrawtjIGBN9fJjoV64NWr/E+ey5s3BxdmEbVCzLQlsbJkyYwDZbBlLy8/NBmSMUilbY2dmjuLiYbbBSeksfX1829zy8fyBEeV1OQP0EuOhXP1PeIiegEQS46B/9aeCiv+85GAnRT5568rYLhDowMjGE2FAf2an57OeESW4sAqBBIoOBoX6X6KdnqBz8MQpzbwthol9bR7vbsyT6qfzxrYchrZexTQT6SWX2kuk4feg8e+031RsiPV2UFJQh5cIlLFsXjrT4bCif741ST6Lf2tYFYgMT/O/rbUy0z1/6APPuZ6achf/kuRAKRaiXVEGkZ4DK8iuwtXdnol8mrcVP376D1fe9BB0dAUzMbNDU2IDqymIc2NP3BsT1nv6/TX4WcZUp+PnKMfw7eAu+yvkZ82w7cpI7GdjiZOl5LHeah7z6IryZvPOGYaqKfhL8LhsfQ6tEgob0DFgtXQxZbh7MZoZCmpMLgZEhoKWFxssF0HNwQMXBw6g4Eqk20U+CZ89PP8HD05Ol1rve068U/ZTSj8TzkqVLERl5hImkqVOnorCgkHmpFy9ZwsRNQkICSzVHYnCkS2xsDNzc3GFtbc3GRB5XTy8vZieVkydPMtGdkZ4OSysrLFy4kEUvDKSkpKRArK8PF1dXpKWmoqKyAvPmhXdxU46f+omLjYW7hwcT9ZQGjtL8TZw4kXVHYpDssbS0RFJSIvucbKdNGOKXl5eLhQs7Ut5R0RTRrxw/2SRrbGRZEqKiTmDp0ttw8ODvbI0sWrQYcXFxLCXeSBeK4th/YD+aGptYekYrKytmguraoPnX1dVl3n5K70fFx8eHbVQNNPKD1v6vv/zC1pGXlxf7rjo6OOBicjLmzZuHnJzsbps3I82D98cJcAIAF/18FXAC45QAF/2jP7HjR/S7wCTwYxgJk1B94RWQrDWdfA5G4suoj16PWjwDK99SVKT/AHR73fccdBf9dtBbtQm6l1+DJAEQrfonDF2NgNYsyC9bQNehAU0/fA4sfRF64mxIP/sIcgA9pexTnuknrz2JcRLYytckwB1dbZGbWQgHV1vs/vhXWNtZsHB8padfKeApIsDI1JCJ/rqaeibelc/eTPSTEJy1aDrOHo1notAnyBNNjXImBun2dWqHogIGK/otrBxgZmGHXZ9vxUT/UMxddC8L26eSlR4HQyMzUB0jE0vEn/sdgdMWdBP9dz+4BZbWjqDQfrlchkZpPf7v3Uf7nCxV0b9pwjoEWwbiYPEpfH/5IBbYhmC1SwRs9S1xtiIJ7oaOMBSIcbWxAvK2Zryb+h9IW7tnIFC9yI8Ev6HPRGS+8hqzY+Lf3oCBlyfa5HLIyyuhI9ZH7fkLMJ0+DbqWFijY+SnKft2vNtGvHHxqaiqbs4CAgG48lKI/JjYG1tY2zGNKQrWsrJSFr1dWVqKutg733ncfy41ub+8ADw+PPpmquwKJ5ZiYGCa0aL39/PM+RCyMQNz588y7T7nlp02bzrzxJPjoH9nv5zew9HlK0UubJMSLcrQTM9poOHPmdLfxU9RDQkI823xYvnwF2yyZP38B+y7Qa7JHUleHquoqeHh4sggEYkzPUWSA6lxoSni/cvwkmGlczs7OTPQvWbIUx44dZZsWtFlBmx/kVR/pQp730tJSuLq6giIzgoNDmE3KtUH2HD9+DLNnz2FrgH127hx0RSLQMYUpU6YMyNufnJzMNgpoTouLimBjawt7e3vk5uawOf3f/37Axo2bRhoD748T4ARUCHDRz5cDJzBOCXDRP/oTO55Ev0C/AK3eJ+BYE46iQsBm8j405K6EVAIYTz4HU3yPwsQPu73uzwx0E/2eKyEOj4Be9iZUR3U+7fkazIIjITlYAEXAazB3eBN1B69CsfQjmF/ehOrovkU/ee1LCsuhLxahsqwG+745gm2f/pGdqXd2t+s466+nCzNLE+RfKmL16DVFBsRGXWSiXSn6VZ9VhucrPf2yhkbMXDiVRQSUF1fC0tacvc7NKGD3BmSl5rP7ATIv5rLPFK0KVJRWM3FG/f3w6X4U5pZ0w6bq6X/suY4UhPWSapC3n8L4jU2tkJEczc7rU7h/3Jlfsfyup6Gnb4DiwiwETY9g7TfU18LMwobdbdDc3MTO+F8pyMSRXz/D0698QT5X5GRSZIIWjIwtEHX4W3ZcQLUoRT8J+juc5mOiiTtqm+uZsNfT0YWboSMT9vS6tV2B2IpkWOuZw0xk3KvoNw2ZAY+Xnof8aikUjY2oPRcLkZ0tTKZMZr/riMUQGBqiIvIYRNZW0HdxRtozf4JCKlWb6CfRk5SUhCtXCjFzZhgcHR1vKvpDQ2fi9wMHWPj86VMnIRYbsNdFRUU4d+4sm1dnFxfmNTU3N+/P10BtdUjs0Rl7Xx8fZGVnsbsmKAxdJpMyD3p+fh4TqBSCTccTSPD3NN6+DFKKXj19feTk5KCivByTAgJYtAMdLaDxk/eb7Kmrq4OZmSnriz4nPq5urpDLm5knn+yhYxHR0WdYtyRUW1sVyMzMYJ5zEv7Koimefprrs2ej0drSipkzZ6JVoWBHKVoVrSyknQpFPwiFuli2bFlfONX+OW1K/fbrrzA1M4WNtTWsbWy77l8IDAwEhf8nJiYiPLwjZSZFWdjY2LIxiPT0QHUo6qK/heaZeNBdAP7+k5CUmAiBUMCOldAaGY0NsP7azutxArcKAS76b5WZ5uO85Qhw0T/6Uz5+RD8gcN4NW4sYlCZ+CMo0LbJaC7HbExDLS9HeVguIalFb5QpTw47XVRdeYV74vsoN4f33fgTz4muiX//RdyHc8xIkNptgNs8Qsp3voTXsTZh4paLuqx+g6MPT31f/mv65pt/e/4D77SiWleNYacyAUfaUss9xwwNoKi5GZeSxfrWnrjP9/epsDFUi4U+ecjqfPVKFPPSurm59ikUS/yQu6W6EgRZNEf0DtZvX5wQ4AU5gtAlw0T/aM8D75wSGiQAX/cMEdgDNjh/R/zgcwjZAIbuM1oqfoRCFQkfUCG2TIGiXfgypfB6M7JtQmx8DHVHH66GKfrngfkiPXoXpBn/UfvUBTDZ/D21JNhSXK6AzJQDt1VehyHgN9bG9e/oHMF0aWVXTRf9QoPUk+gfaHhf9AyU2tus31klwfudn8HV0GtBA9DxcYRjacd8EL5wAJ8AJ3IoEuOi/FWedj/mWIMBF/+hP8/gR/aosX4KZx7uoyVUP354v8lsIg4WA9OjRfnXS25n+fjWgwZU0SfS//1UiskuuqI2Wbrs2tFoobmTwxc7WDoY93DTeKOu4UHGohY5G0GVzmlIoK0TbMNmjxQ55aGjR0qJb/9h587qyMpirhPxrqMWdZmlBS0/EXtP5fzpec6sW/c6UgLfq+Pm4OYHRJsBF/2jPAO+fExgmAlz0DxPYATQ75kX/U+4ouTqE86haQoiMOm7Bv1kRGQdATz4F8iTlIf5rNbUMjNHeKAXaKIj/WtE2MkdbfXXXG9pGZhDPWQNt8bU0U8qL/AYwXRpZVZNE/5Nv/IzgPzygUZy+feNvuHPe/BtsonRw6iiaJvopqwAJ3+EodAmbQtH9uzYc/QylTUWdBCWPPgOhtvZQmhm5Z7W1YbvrM9afQChEa0vLyPWtYT2ZjfD9Fho2fG4OJzDqBLjoH/Up4AZwAsNDgIv+4eE6kFbHuujXf9ITTWXFAxlyt7paBrpoNbJEeVwfAuwm7kXL6RbYJxaisLl7hbsstbE3tyNdHhVzXRPc774CRrqGXe9x0T/oabvpg+Nd9JOYptR9dIGZMmWfUvTTRX/ypiZ2URnLad7QwG5tpyISiZigo8+Gu/Ql+pV20mVslC6PUrdRSjnlmMhuKjQGunWfxkD2UxmM6KcoCLqcj+yi/qiQDcTS0NCQXSJJr5V52q/nq7SH7KXPyBNON8jT5gPZpzoX1LasohIJjz0NT5F4uFH32X6jomPzRV9HwH62trVB1t4GsZY2KCKjoU3BPnP6vuNv1UiL/uvXs3ItGHVGxtTX17O0izoCAWOvnD+aq8GsZdW1dX3f1ObYic7oc+p5BU5gTBLgon9MThs3mhPomwAX/X0zGu4aY130623yQNET+weNSXeCObTWTkbGZ/mDasPrITc8ZWmIs/XdQ2IP+wuw/PCSrjbpNvkDC3bCWMhF/6BA9/OhsST6z6jvFEI/6fBqnAAn0BuBWQO7hoHD5AQ4ATUT4KJfzUB5c5yAphDgon/0Z4KLfi76h7oKNTW8f3HoTBgbGCIlOwvWFhawt7RGVuFllFZVIjQgiHk6yyorYWVhwV5TPYlMikCvCTidmABjQwM429hBW1sLydnZCAsKgqHYAOeSkxgyaqNBJsXhc2d7RXiz8P6hcufPcwKcACfACXAC44kAF/3jaTb5WDgBFQJc9I/+chhPol8YYI225GYIpwFNF2o74HrYQg+laLrJpX7c0z/0Naipon/Pe+8jKesSZgVNgaJNgeiLSQj1D0BaXi5c7e3x07FIOFnbIHhSAE4lxrNz9zlXChEyKRA/HD6Iy1evgjYOxHp6aJTLWSh3VPx59vPepcuY2J/q64eq2lo8+493bwryVhf9FFKtaGsDhWxTCDWl6qNwfdVQewrhp8+bmppA6fIo7J7C6Cksn0K76TMKw7++UHsUAk6F6tB5dHqGnqeifC3U1e16lELIKWe9np5e17NUn+oqWlvZZXbGxsYsZzwVpf16IhELMae61B6tA7qMUWxg0KNtQ/9mDa0FdoxCLu9xLMSKjifQmA3EYjae4Sg0PzIKy++8IE917lXXhXJuVd9TrgWaCxqHco3IZLKO4yqCjiMLvHACnMD4IcBF//iZSz4STqAbAS76R39BjCfRb7F9Ppqfl8LwgAVaXvkdlckGMN95G/Ryf0TJ9p5Zc9E/9DWoqaL/h7f/ju+PHMJ9S5fBUF+M6OQkBPtNQmpuDqb5+rGfZVWV8HJ2wR9efw3Prr8Pt82ajcraWggFAhyNi0GIfwAT/XnFRZjhNwlf7/8FTrZ2MDcyxp8+2I45U6biyTXrsPaVF7jo74FAZmYmvvryCwiFupgXPg/x8fFwc3ODv/8k+Pj4oKioCP/asQN29naYMGECjI2MkZSUhFZFKwICAnH40EHMmBGMFStW9ChMSSSeOn0Khw4ewv0PPICqykqUlZejqOgKlixegtS0NGRduoTXtm5lQjEpKRFPPfkknn32OYTOnInYmBhEn43Gfffeh/z8fGReysTVkhL87e132CbC4UOHkJaWhpDQUJDoV7b39ObN2PLqn2FsYoJt297q2sAY+rdJPS1UVVXhH//YDnNzc3h4eGDlylXIzc3F559/Bj2RHiIWReDixYtMSEvq6vCn519Q+xhIqL/z9tuM3yeffIKok1HMhurqaqxefRd++ulHZsvS25ayOVa1b2bYTJw4cYLZ7+zsjKYmOdoUCvj5+yM7Kwt3r13LRb96lgpvhRPQKAJc9GvUdHBjOAH1EeCiX30sB9vSeBT94h1GQEMuyr63hc1GYyD3MMq46B/sEunzOU0V/Qd3fISrlZU4EnMOt4XNQmVtDVztHXAy/gKCJkxkQn/doqXMm0+vtzz8GKb7+qNaUodLl/OZx7+mXsJE/79//B6NTU14ecPDzANcVF6Gp997G+HTZuDxVXdh3Z9f5KK/BwIVFRV4//1/QKAjwKLFi/Hjj/+Do6MjFi9egsDAQKSnp2Hfvn0IDAhERmYGE4NfffUlgoNDmBf9woXzuHPlKgQHB9/Um37kyBEcjYzEpiefhKurK86ePYuoqBN44P4HsGv3LthY2+De++7rEok//fgjs/SuNWuY5/7tv/0Na9etw6RJk7B/f8f9IMuXL2feZRKttFl9eVRBAAAgAElEQVTgPWECs+G///2uq72Cy5fxzbff4OWXX1G7YO7zS9dHhQsXLuBkVBTuvPNOHIk8go0bN+Hnn/ehtaUVzi7OyMjIRFpqKp597jk2pkcefgTDcXM9Zah4c9ubePGFF/Hpp5/i3nvvZfboaGvD3NyC2VJYUMjmQtW+kydPsSM3ZP/BQwdhbmbONgWMTYxxxx13so0AZSTGUFnx5zkBTkBzCHDRrzlzwS3hBNRKgIt+teIcVGPjUvRvr0Ez7KDTDLSd14HQ4zgX/YNaHf17SFNFP3n6SayfSojHl395k4Xjh0wKgIutHYwNDZFbdAVNzXL4uXsyoW+or8/O8pPnnwT9d2++zQDIW5pRVl0Fc2MTmBkZIz4jHVN9fFEnbYCNuQXi0lKYF7i0shIUgG5lZo6dP/2AnKKOm/pu5fD+U6dOIutSFuwd7FFeWobyigosW74MJ0+exKZNT7IQ+czMDKSnpaOmpgYbNmxATGwMos9E46mnnoKkvh7/+tcOJhpvJkopZPy7776Fp6cXWltbkHwxGU89/TQL3yev8Jdffsk8/cob4ZWif8GCBXj33XewavVqTJ8+g4Whb9++HU9s3AgbGxt2wz95y9euXYe9e/bgoYceQmVlZVd75WVlGiv6LyYl4ejRo1hx++04ejSSsT508CDqJHVwcnJGbk4O22TZ+MRG7Nq1C4899tiwiv6XX3wJ//niC6y+6y5EHjnCMh7oi/WZLSXFxUz0q9oXe+4c2trbu9kfFxcL2sygQnP7wAMPcm9///5E81qcwJghwEX/mJkqbignMDACXPQPjNdw1B6vor/siB3sF5WjJNoONlNqoKirQpOuA7T3N0EYVoyqneUMp66fBfQeC0bRodJB4bWPsMHDWrpDur3/trvnYcU9C5CZnIsPt36FectCsGL9fMSdSsaJ/eew4dm7INQV4PCeU7j7kWWIj07FD58OPmPBoAbay0Oqon/pyifg6OKDqMPfITvjPFbe8zycXH0Re/oX1kLA1AVISTgOK1sXWFg64Pe9/0Z5aYHaTBpLt/erbdAa3BCFzP9rx4csvH/5iuWIOhGFouIiREREoKa6BgsjIvDbb7/iUmYmNj/zLPNO0yaAl7c3vL0nMMFKAvHFF1+Cbg/nzq8UFjLRSs/QhsEPP/wPhYUFmBkWBhcXF6SmprLUbvfeex9INNJPEvBULCwt8eqfX4G9vT1ee20rhLpC5un/4x//hN27dyEsbBaSky8ykWptbQN3D3ekp6ez9l555c9MrGqqp7+2thbbtr3JoiXW33MPEhISEDwjGF9//TXoaoTn/vgnnDwZhYT4eAQEBuLhhx8ZFgGt9PS/tuU1xMXFYe++vXB0cMS69evxz/ffZ7asW38PaJNi6W234R/bt7P3Hnn0MRaBQPY/uGEDPDw8sW/vXoSFhbHjHNbW1rjzzpUaeZeCBn8duWmcgMYT4KJf46eIG8gJDI7ANdEvQuDDbnC5lInTBt5YNVsbl3Zk4kw5MOEBH4S7KZC0swBY54kgAylOvN0Av7/YwSi/CF9/UzO4zvlTjICq6Ne+ww26LkDb8Xw0pwLa852h69GO1p+uoD3UFQLrJrR+VQqFvQVEc3Qg/75DOI9mGWrKPpG/JWQvByI6Z3Ap++ZNmoR78tpxqbG9G4aBpOy7/6k7YWRqiK8++AmyhibWzsI7wjB9bgAqS6uZGIk6EIO7HlqKpNgMxBxPRHlJ1Whi79b39Z7+FWs2o6lRisj9/8H6h/6C3KxElJXkYe7i+5B84RgsrB1hZm6D5PgTyEqPVes4uOhXK85ha4xE6e8HDozY2WwSlVKZDDNnzuxzTBTWv+enn3DHnXeyDQdeOAFOgBPgBEaGABf9I8OZ98IJjDiBLtHvb4uQFVYISi1E4xR7nN7ZjvCNlfjP65UwsxahJtgbT7hl4Yfv5ahZNwlPXErBx4ct8eAr5vj67awRt3s8dagq+gX3uUL7XDGac1u6hqh1hyt0y5sB/2bIMw0hMroMRY0TBEFA087RTzQ+VNFPF/lFP2iJzd93nPMdaNnzx+ewucwQBfLBi363CU6Ys2Q6fCd74aUN78J/mjfu+sNSaGlrobZKAoFQADsnKxgaGyA9MRtGJoZ4c/O/BmrqsNVXFf0hc+5E0IxFyLuUgCO/fQ5v32BMD1sOoVAEXZEeGiQ1sLZzRWX5FYgNjBF7+ldcvHBUbbZx0a82lLwhToAT4AQ4AU5gRAlw0T+iuHlnnMDIEegW3r95Ep7IrwKCDfHxFuCJbQ34eEsJMNkVD98uwJnXc1C+eCLWTpLgh+1S+G20g791G468noW8kTN53PWkKvq1PIyhM90aOo05kFM09jRbiKYbAKmFULg4Q2AuAAouoekXS+ht1OeiH4A6RP+qDYvh6esKAyN9JMdlwtHVloXzk/c/L7MQAdMnsrPPlEqM0piVFlXiH3/+XGPWoqroj1jxMBydJ0LaUIvqyqvQFxvC0toJtTXlsLBygECoi9aWZujo6EBHIMTR/V+q1ds/1kQ/ebxbWpo1Zi65IZzAeCFAaQBNTUwhEArHy5D4ODiBcU+Ai/5xP8V8gLcqgRtFfwou+U+CVW0bhGVlKKFLsaa4wKhWippLcpjNNkZTuRzVZRJASwwXN+DI6zlc9A9hAXXz9N/hAC0zPWjn5qJNaI12aEPL2YD9rmh1gHaQEPj+MppruOhXIleH6FedPgr1pzP76Yk5Q5jVkX20p4v8/ILmwNzSHqePfj+ixowl0V9WWsrOmVO+dF44AU5A/QR8ff1Y5gVeOAFOYGwQ4KJ/bMwTt5ITGDCB3i/yc0T4qiKc2DvgZvkDAyDQ80V+phDOB1qO1w6gpdGpOtrh/b/86Y/4QmqM8pbu4f3bXHXwlwsvdUGx17fGG0FPwVho2PXe/t3H8fpTO0YHnBp71dTb+9U4xCE1dbPb++mceX4+j1MaElz+MCfQCwFLSytMnToV+mIx58QJcAJjgAAX/WNgkriJnMBgCPz8aS4KLtUP5lH+jJoIrNzgCpu0erSVdlwgN9aK7go7VLx/dtBmC1yMcXG5KbYfOTaoNr68bxVstJoAxbV7EDoa6r4JAB1dtBlZQ0f32sVg2amX0VAvG1S/mvSQgaEA2kKJZpgkMkGZRKoZtnRaYWJoCH8PzxtsolRzV65cQX29hrDTKGrcGE5gaAQEAgFcXV1Bwp8XToATGBsEuOgfG/PEreQEBkxA0dI24Gf4A+omoAUdbXW3OYLttbWD/htKadUC2ijB+iCKNtrR7xOjOjoAy+TOCyfACXACnAAnwAlwApyAKgEu+vl64AQ4AU6AE+AEOAFOgBPgBDgBToAT4ATGKQEu+sfpxPJhcQKcACfACXACnAAnwAlwApwAJ8AJcAJc9PM1wAlwApwAJ8AJcAKcACfACXACnAAnwAmMUwJc9I/TieXD4gQ6CBRh912vQbTzS6yyAir2bMPpOVvY65uWokhEIgIRjj3X6FcboL6ewctJjvAxlqDIeBXefXwyRH1OSyLe2ga8umVyrzUlSZHIc49AEBIRmeeBiCDjPltWrdDzGCRIisyFe8RkDKy1AXXNK3MCnAAnwAlwApwAJ8AJcAIjSoCL/hHFzTvjBEaYQNEuvHVUDogi8Op6RxXRX4RTX+1GnGgOHlwfDFFSJI7mFiGv3heLRH/Hm7GP458fREAUuwtfnyqGw5wNWBVsxUQ7Ceav4Q7UO2LdhmDI958ClkfAoygSByRzsMy3Q9qrCuvY17ZB9MIyVETmoThPAp8Nf4BDxpf4PlaE2RvuQbCVHBl7duBAsxx5ucvw0WZ0inkJIiOBiAgr5O7fhX0ZVH855Dsewtcer+Kfq4BYJvolNxmPFVauXw4P5W5D0Sl8tTsXckkerDa/iYXFu/BpZMf41vtkYOtDX8J9y4fYcF17/H7iEV63vDtOgBPgBDgBToAT4AQ4AbUR4KJfbSh5Q5yA5hHI+OQ1FK1/Ac079mPilntg3OnpX5j0Iv4legEPSrbha8cP8VjuazgQ9CY2eABI2oa3sAWvBiVi+0vFWPfqHFiJjCHqFM7kwf/a40M8L9+GrfIX8Kro79iOF7Aq6e+o2LAFc1TqMU+/qAh5Vhvwz1V5eOtAEN6gTir2Y+sBH7yxoZJ59p9/vAjbTwXj1dXF2LpNF288noe3Ts3Bq6uLOjz/q2LxbMZyfLDcGBKRMeTKiAXsYfUeE+3AAZ83saGSbH8BjxVt6xgPvsTWjOV4Y3mHbE/atg3yLVvgsHsb4hYqIx4qcODZT+DwwePI23YKs7eshiiyO59XgzRvbrlFnAAnwAlwApwAJ8AJcAKcQH8IcNHfH0q8DicwJgmk45O7tuKiowPkeXmY8c5vWJXREd4/+xSJ2tVYZgWIHILgEPv3a2H/XaIfkBcl4ujp3didFIGP3o1gYe9dHvzibXi46HH8Z3kFPtm2F5WiCDz/QnBXCP8NIfQVHQL91dXsnEHnawl2v5aBhZvl+FRV5F8v+pcfxVbJZrzRuaPQ1bZS9OOTDvslu7A1IwJPyzt/7/yc9dkp+kGin20abIbRJ9tQOWc15LsjEbTzmujHnu58ghz7PpgwJpcIN5oT4AQ4AU6AE+AEOAFOYNwT4KJ/3E8xH+AtSyBpG7ZKXugQypJIbN3tgFeD9uLhU8vw0YZibN0aCysREPT8m5gRq3LWv2gXNr1ljD9/4IADG79CpTtQTJ76zjP55OnfFGcFn4oKBL/7Ids4yPhkEfYGH4GqR7xX0Y8KHHhtG5KaJZAs/BDvzsnF9oc+gdxdjgOizTi7RYSvHvoExQ6Szt+NsfvZHcgzksNy9YfYIP975zjy8C/aLJgTi61vJUEukWDhB+8hKLJzPNeJ/or9T+C50x6wzE3HnJ0fwnLHMzhg7IH6o8Bjh1+AfNtDOL18J553OIVnVfgsu8n9Brfs2uID5wQ4AU6AE+AEOAFOgBMYMwS46B8zU8UN5QQ0lYAEkdt2wXHLE/DRVBO5XZwAJ8AJcAKcACfACXACnMAtSoCL/lt04vmwOQG1EZBXoEJuBSt+5b3akPKGOAFOgBPgBDgBToAT4AQ4AXUR4KJfXSR5O5wAJ8AJcAKcACfACXACnAAnwAlwApyAhhHgol/DJoSbwwlwApwAJ8AJcAKcACfACXACnAAnwAmoiwAX/eoiydvhBDgBToAT4AQ4AU6AE+AEOAFOgBPgBDSMABf9GjYh3BxOgBPgBDgBToAT4AQ4AU6AE+AEOAFOQF0EuOhXF0neDifACXACnAAnwAlwApwAJ8AJcAKcACegYQS46NewCeHmcALqI9AMmbQFLRBCbKALYW8NN1cgJReY6GPVez0AlQUFgIsLLHtpTyZthpD1WYvMAmCii+mAhpVeCfhe30FzM1p0O8YhawbEusommyGDLoTNUshaALGBwQ1jyMiqgauzMfT1dNhDLZ11hUID1k6LVApZZ3NioRDo7Od6oxUVV6BtZA4tPYMb2iG7hGRTM9nTgpYWQNn+9e1UF9ZCV6wLQ0txZzvNEOp2DKilGRBCijp63sAAYlw3j80VuCqzgrilAmKrvueL2myXK9Ba0gChm0mnKc1oYcyuMe3oW2lH5+ddiLvXU75dVdoEsaEA+oaCjrc626MxXD8/bKQ39KdkRuMVwsSga1K7kMnrUyAymtT1O+Oj2wxZs+61PlTa7ficdcbWPzG8fu23XC2FjqEhtI0Mu/Eg+1Tn/to6U+HR3GFrT9+ptJKr8LO3U7GVeNJ67cvWjkeu8b+2YkqbKtkvtnrKL0SHLf23ted1mCZrg59Ye5C2NqNOSt+1G/+u5FYCHirf3Y71fLN11rne6TvY+Z2k2je0K68HWuWAQWfDA1lnnfPV09qSXmmEgZN+t7VFvyi/x8q/NzQG5fs9zVFbWRO0zXQB3Q6eMqkULR1PQCxsueHvknKNsr87QgOYqPwN6unv17XVwF9xApwAJ8AJcAKDI8BF/+C48ac4Ac0nUHEMr2w9DcuJLcjEcmx/JhRKyXeD8VR3J7B56wJckyyqtaQ489l+mDy6EuL4FGDSVHjcqM86H8jAjgdjMOvrP2BKcwnOpADBU+373Eygh8tlwLxvgVISFALgyxVAhBt9UosTX/0bslmvYplnBj7fHINJ2/+AYF0g5b9P4cyU/0Nw4W8QT/FBwpEShN87h42jvqEFs27bh6ISKfREOvjnW2G4+04PJBz+DeJZIRAmHMYZy5W4xxmQ4SoOHKhDiGUtaucvwJTrIFX+fQNaCjPZu8arnoFB+PrOdubDWdiC2CMZmLLcBwnHc6HXUgIzlfYf9OnYJKDy+V27kbQnjb0Of24mVr9/GxKOH4PdfGKfgQPHLTEF8cgNDgB+jodJuBiZhSFY5FyIn0+UYNEiIKFyARZ5XNso6G0xyk4WovK9WLQ3K6BjLYbDp0uhJTuFA5ULMOXqe9iJ+/DGfHug9hze3CHDI1sXoPL4WzgjfhIbQ0whyziGr4/IEPzMim5MPt2aguyLtazriHXOWLTeBVePH8PV+fZI6GF+NvqozqEUKcf/hwOyELy8XIgDx4FgkxicsLwPa1w6RiMt/x0l8XejXSGFjsgebvNSoS0sZXyWTUrGmzuBB7cugDOtje0fQPbgX7Gs7hi2nhHjTxtCgZIC1Jm04MyZFtyz2KcLUeFLf4E0MZn9bnnfWlg9sA6oOMZ42CU8hdiJ72PjVF0g5ztsOjMVH23wQYoqj9oKtMiScaAwBPeEdMxrbP5l3P/ZV2iQy2FuIMb+ZzbB1cKiY14nAZ/3ZKvwHHbulGHWKwvAtjSkGdjxeQnWPHPtO7gp9k38cuU46+N+99vxzpTnBmTr1eOHkBs8G1M6N7eonVRZG1amNqJOAZjoAPv89eEv1h6ArTk4cLgFwbM82CaNckOlpA7Y9D+grqljw+fDVYCnlXI9f9njOrPLuTZfYib6K3HkRCWWLZ+Kju0wAPG7gdRfO147TgEWvND/dWZ3Dl+fsccyy2TE2q3AMvuOZprrWnD+tVQ017ZAW6SNwD9OgKlPEQ4cN4GJLAMeyxeg7r8v4kzwe3jEhNaGPXDVEuF2yYi1XIBwq2vfONm7mWgvl7M3RGucIAgxh0xawL6ry8KnIvfMYYhnBSDlQAkW/T/27gcsruu+8/8bwTDSIBgkD7IRBCWMkjBywAhaj9QKukJ/7C1464p1EqnZWm7duH82bp+nSbPbTbr7pGl/zbr5tZu2T+IkbZTdRNrGhaY19BcL/ekiJdI4QcKQaIgtSMD8sT0jiRnEoGEk+O29wwzD/0EWRoIPz+PHkjhz7jmv871n7vfcM3c+uJX2hm9xwfZBnq2yEfBBoP0Une4dhM72sGtX0ayLlvOd3/qdBCQgAQlIIBkBJf3JKKmMBO5FASOR/0KIJw+F+OILa/l5/oXvRkrYvWuQ0xeysQcG2fXsATo//w38uRF6Qo/wmSd6+EPPDr7mPs9/HqjhSf9zfLFnC8UPbaGnvhnLk79K2fF/gKc/xMAXjNcZ18If4Vcif8o3/RXYB/px/6cP0fnxiaR/YjFhb8ER/jn2+9//EANffZGQLYKl+hP8lmty9eDvXoGPn5zE/uX3w99WGzn/ORo7t0AgQHUVNDZ0g2MH1WU9NH67DYo/Qu6AkTjvoKfhPLk1RjIIL77UzeHfiSZNxk9VRR4vfG1/QpI9zOmGNspqdhI68x16yh6lwGMkrlOT/pt9l/H92Ufi9aRuKmDTp7/FhYYv4y/YgbOgBGfoJC9cAFvZHnI7Ykn8ZP3Ggsvw1RE+6fgTGI9WtdZu5blrn+Ji41fMeux00+7fQTVtZhscL32HgWIL/sAeqo289fKLHB20Yc/YY/Y3jU5etu3A3unD/Stb8Hyzm4LcCKHiR+OJyZv/+V+58YM34m13/OHPkfGB1yaS/pOcBoqr9mA/c5LjIah+ZAsXTtnMBYjoQgQTSdakybW3wvzpb7wcrzNrYzqf+js3b5yOJv0Ds4xPdW7iGBqd8dF4yk91cb/ZlmpXNEGsropmVAMXPsxQ/9/Hj5FbdozMzQ/Fk/7GC4BzD9W2ZhpPh2D/oxS0n8SWCx2OPVSb1fTTeCZCdUV0JSHylo/LH/lovM60jRt477G/Bf+paNI/8CIdGG0op+PUP9JOCU9XGYsSCR6D3XjaLxMp2sOuieTvD/7hH/nGuUmP//yLj/CxPf8mnkhfmKWtuzpP0lHAxNgO4znTQSQyiHPC/MatMEXfriEyftNsb2ZaBj/8pX8izf+vSbc1cuYbHI+42O8up2Bi3emPu0f5q/7ofWjj52ObLXx6S3rybeU7fKHHgsOymf1VrviOn6Mt8JXvTZ67v7ULPrg9lvS3zRJnxuLStPG6fJLjtj3sn0jOzRPlW78NI9HFJfPnI19n4P+cSS7Oyvo52rGDQ0Xn+eqFcp6uiu446jv1Fq8e+Wm8yry9m3jfr46YsbXLdp4LxeWEPC3/dwYpZ5fNS3vZZga+3oJt1y9TnbCAd+vydW58sTNez5oCG+t+972TsV3lii4MGouRnoC5mGGfWNgz4jzQ3YanM0JxVS4d3zxFqKiK3eWbJxc8JnutP0lAAhKQgATeloCS/rfFpxdL4C4WiN3pr36EJ3Zvpf3zfwO/9XtYvvqXRJ7+b5S1/ze++MYDvD76C3ztiUH+7PMhnpyS9BdRcLQD91efosxI0D7TQO4f1TDwmb+BX9zKt39YzlcOwxeePs+7dp3idff/YpfnP3DW/YfwZzOT/h/Ffp9bxcXGyxQ6wLL7E/ynismt/3Ml/T0v/Q3fjjixdfop/q1y/GcdOPESsIHNGaHHSNg6jQS8giKnK57gNP1rLx9+uik+SDOTfh+NL/mpLhuk0V9iXtBH71YnmfTH79Abh/Dxwrd6ePyD5bTH/32i/ok7zTOS/iwrzw1+iounT0270/8Sxx0luHNLKCJ6F9pM+tu+Q6PVAmOxpB9uGkmi0eZiOPvtCLm5AXLLPsSuicTprf96hpHv9cUNpif9A2U2BjrSsVicOAItOOwDHO1wUBDqxFL9Ozxh3OScZjI96c/ckM6nv5aQ9J+aOT7FPYlj+BHc6dOT/jaOn3eyf+Lu+fSk//7iL2Lf8guTSb+/HNuAF4slnWLHIGft2Qy84MXuDNFjqeH3dwV4wWNhf9XW+A6XhZP+k+QWQLsRWPatRHr87Le38PlpHgy3cdTj4JCxQ+L/budeMOmf3laHi9ALDUScNnr8Lg7lttBo24Gt/TzFT3yUsmwYuXUD17cfiyf9lpQ0vI+/yLqr351I+pNsK90cfSkU3+2wYNK/QFt/v6yfF+yPcciSEJfA9KT/13fCR35mMumfHme5u7Jp/GLCeD2ymQtnzuGsSNyRNA5Hfx0iI7Mn/UnEmXOgjYFQPz2RR6kuiVYzX9Jf7b5sLiLZivZg7/kOHdiprsrm7Lf68bOZJz7oiiflSSf9RTbO9pTwdIWxSjR1cSvQ9iJnHRO7ELpf5GjoMQ5Nbky5i99g1DQJSEACEriXBJT030ujpbZKYDECU7bsG0m7kfT/N8o6/oQ/Oxu70/8YHX/89wSMxNm40/90hM9/voXcXD/+sk9waOAv+erAFop3/zLOs89xuuzXcZ+e/U7/+SlJ/3N0OOwU7NlD4AfrMO70x5P+8j/E9o8vEirIoWj3U+yf2M5tdG327f39NL4UovqRrTB8jqMX0rBH3k112WW+6NnCb5V5J5OgibukMabp2/s//8c/x4cPbJ24Q1+E/0IA5+M78L/wEjZ3CTbsbPCf4ZyjhCJ7Ae6EZxH4n3uKSI/XrDq+vX/iTr/dLBuJ3rk27u6Z/x6r/zHcCY80SG57f/ROv/kRA99JvurJocjWRgdVPFns5bh5V9q405+Q9FdtodO401+8mdyEhY/5t/dHFzgs3/oGocc/guXscfoja6l4pBI7lznaAIdqts66EDLf9v4B4479lPFxQU/iGLo4VBHzsvDCN7vJtYdg12PsmrC6/sY/MXDxV+Lb+99deYFU69WEpH8P1Za/56uhX+Zpyxn++Y0Ia7c/yv5s6Gh4kVcZILVgBw5LLmUJz6qYd3u/uVuknI4j53EeNhZv3sAeuUZx3OMG7twh/JEAPbYdPFESbexC2/uNj2MktrVxDELWPTyxFQLnX8RT9JjZ7smPeUQjOHF7/4ff/W/5/M/8weT2/gXbCruLfPT4/XRaKjhUHm3rQtv7F2yrcyuRC4PYI/4p49V9FX63bq7t/dF4noyzkzjsETqck+MVqdlKT8JOj/hU9/3/BZf+JfrXvFLY+8n49v6F4ywPt32QjvZuCp54jOKJTUVzb+83dnnA6f/xEvbf/QjFLX/DHwc+yGeq/PG4+2q7sftjcn9/6E+9jF+Jfug/tr0/vovFmAsmFgA58/d0FH+I3dkTSb87hKc9QCTQj8Vdjr1jAL+/e4rpYqZ7lZWABCQgAQnMJ6CkX/EhAQncdQKzPsjvbbRy+oP8breq6Q/yu916pj/I73brSfZ1Mx/kl+wr5y8340F+d6baKbVMf5DfnTjEzAf53YlaYfqD/O5ErX2hN0ldk5rwIL87UStMf5DfnakVpj/I747UO/1BfnekUpj+IL/brXb6g/xutx69TgISkIAEJLBUAkr6l0pW9UpAAhKQgAQkIAEJSEACEpCABJZZQEn/Mg+ADi8BCUhAAhKQgAQkIAEJSEACElgqASX9SyWreiUgAQlIQAISkIAEJCABCUhAAsssoKR/mQdAh5eABCQgAQlIQAISkIAEJCABCSyVgJL+pZJVvRKQgAQkIAEJSEACEpCABCQggWUWUNK/zAOgw0tAAhKQgAQkIAEJSEACEpCABJZKQEn/UsmqXglIQAISkIAEJCABCUhAAhKQwDILKOlf5gHQ4SUgAQlIQAISkIAEJCABCUhAAksloKR/qWRVrwQkIAEJSEACEpCABCQgAQlIYJkFlPQv87eMPPQAACAASURBVADo8BKQgAQkIAEJSEACEpCABCQggaUSUNK/VLKqVwISkIAEJCABCUhAAhKQgAQksMwCSvqXeQB0eAlIQAISkIAEJCABCUhAAhKQwFIJKOlfKlnVKwEJSEACEpCABCQgAQlIQAISWGYBJf3LPAA6vAQkIAEJSEACEpCABCQgAQlIYKkElPQvlazqlYAEJCABCUhAAhKQgAQkIAEJLLOAkv5lHgAdXgISkIAEJCABCUhAAhKQgAQksFQCSvqXSlb1SkACEpCABCQgAQlIQAISkIAElllASf8yD4AOLwEJSEACEpCABCQgAQlIQAISWCoBJf1LJat6JSCBu0Jg5EcdrHuw6K5oixohAQlIQAISkIAEJCCBd1pASf87La7jSeCdFBju56znMvaySoqzB2k/c55Q0aMURfphs50Brx+nawuWd7JN7/Cx3vibr/DA7/zGO3xUHU4CEpCABCQgAQlIQAJ3h4CS/rtjHNQKCSyhgI/GU3722314iiuxeM6xwZHBNSwUuFzkLuGR74aqlfTfDaOgNkhAAhKQgAQkIAEJLJeAkv7lktdxJfCOCAzTeaaFUFklDs9JBqr2wKmTpNl7+G6giiertmBLaMf42BhvvfUm9zlyGB0NE74RZsPGjVzx+7BlZJCWZuHqFT/3P5DLUDBgvjIzy86bbwywceN93Lp1i+HQMPfd5+Da1atY11pJT7ear8/ZdD+h0DC3bt7Cnp2N3/eW+VrGxxkaCuLI2URgcJDUtFRstgx8b71p/tuNGzcYDU+044qfDFsGqampXLt2lU33P0AwEIAUyIq14z4HN29GCA0Pm/346ef/ik2/+WukW6Pt2LTpfoaHr5tttWdvMI+TZc8GxgkGg+TkbGJw8BppaWnxdhj/NpLYDr+PjPWZpK5Zw7XBa2adgcAga9asITMzK+pxn4NIJMKNkZD5Z8Nt7Tob6RYLV674zddcv36dsfEx7PZssx1Ge8bHxxgKRj2MdljSLKxbtw6f7y2zbSMjI0Qio2Rv2Ggars/MMo8bGLxmGsfasX59Jm+9+YY5FqPzteP+B7h+fYixsWg7jPHfkL2BW2NjXJ8Yl8FrV7GkW1m3dm20HZvuZyQUInIzQnb2homxzMIYiGBgMNqOwWusWZPK+vXrozFltGN0lBvhG2asGGOxzpaBxTIZU0EjpsYhy243275hw0azHcPXh8yxNGLKGMe1a9eax4zF1M2bN812GG3LysyClBQzPqMxdc2Ml4yMiXa8w7EdHIrG1FLE9tWrV1hrXUt6eno8pm43tiOjYTOmjHFZqtg2YiweU3dxbBvzVCymovPUPRrbV/zYbLa3NW+b8+Uc87Zie3LeviOxnbKG9ZlLO2/fidiefi1wu/N2SsoaMjIy3pErIR1EAhIAJf2KAgmsZAHvd/hiYDNl9lzK7D0c99uwYafIEgBHP43tJTxdlTNFwLh4WZOSYuRe5k9KSoqZEBr/j/3ZSDLHx6Mlpv+b8e9Tfg+MTfybkeAbv08xXj82ZiZnKUa6nfBvRn3Gvy/UDvM1RjsXaIdxp//+337aPM6Udky0Pf76RbZjutFC7Ug8Tqwdia9Jqh1r1piLJNO9EsdqrnYkO5ZztSM2VnONpTkWCTEzox2LjKl5veaJqXg7YjFl/D/a+QVjyoy5eyi2ZzMy4+N2YnvCa7bzTrF952PbnOfGx+Nz0pxjOW1uNM8xxfbkvJ/MvH0nYjs2f0ybHzRvT70WiL0vJxXbE/PUSr4EU98kcDcJKOm/m0ZDbZGABO64gLb333FSVSgBCUhAAhKQgAQkcA8JKOm/hwZLTZWABBYvoKR/8WZ6hQQkIAEJSEACEpDAyhFQ0r9yxlI9kYAEZhFQ0q+wkIAEJCABCUhAAhJYzQJK+lfz6KvvElgFAkr6V8Egq4sSkIAEJCABCUhAAnMKKOlXcEhAAitaQEn/ih5edU4CEpCABCQgAQlIYAEBJf0KEQlIYEULKOlf0cOrzklAAhKQgAQkIAEJKOlXDEhAAqtZQEn/ah599V0CEpCABCQgAQlIQHf6FQMSkMCKFlDSv6KHV52TgAQkIAEJSEACEtCdfsWABCSwmgWU9K/m0VffJSABCUhAAhKQgAR0p18xIAEJrGgBJf0renjVOQlIQAISkIAEJCAB3elXDEhAAqtZQEn/ah599V0CEpCABCQgAQlIQHf6FQMSkMCKFlDSv6KHV52TgAQkIAEJSEACEtCdfsWABCSwmgWU9K/m0VffJSABCUhAAhKQgAR0p18xIAEJrGgBJf0renjVOQlIQAISkIAEJCAB3elXDEhAAqtZQEn/ah599V0CEpCABCQgAQlIQHf6FQMSkMCKFlDSv6KHV52TgAQkIAEJSEACEtCdfsWABCSwmgWU9K/m0VffJSABCUhAAhKQgAR0p18xIAEJrGgBJf0renjVOQlIQAISkIAEJCAB3elXDEhAAqtZQEn/ah599V0CEpCABCQgAQlIQHf6FQMSkMCKFlDSv6KHV52TgAQkIAEJSEACEtCdfsWABCSwmgWU9K/m0VffJSABCUhAAhKQgAR0p18xIAEJrGgBJf0renjVOQlIQAISkIAEJCAB3elXDEhAAqtZQEn/ah599V0CEpCABCQgAQlIQHf6FQMSkMCKFlDSv6KHV52TgAQkIAEJSEACEtCdfsWABCSwmgWU9K/m0VffJSABCUhAAhKQgAR0p18xIIEVLhDobmPAUUJRxiDtZ84TKnqUokg/bLYz4PXjdG3BsoINlPSv4MFV1yQgAQlIQAISkIAEFhRQ0r8gkQpI4B4WGB3Ef+E8Huej7O9pxlNcicVzjg2ODK5hocDlInda9yKjo6RZLIyPjTE2Pk5aWhqRSITUNWtIWbOGm5EIlvR0bt28ab4y1fj96Kj5f+Pn1q1bWCwWbt68yZqUlPhrjDrHxsYYT6gzLTWV8WmvSUlJYU3sOBYLt4zXjI2ZbTLbkZpqHseoP91ox61bMD4eb0es7cbrjHb0/9Xz3P/bT0/WOdF247hG30aN/sbafvOm2Tejj0ZfjT4bx4y3faIdxu/XpKaSYrQjob9Gu0yviTqNvhp9Nl4ff01KStRwom8z2j4+Pq9hMuMS61u8HcDYrVuT7TDG0mhHrL8TYxkba3NcjHZMGBrlpo+L0a8p8TFtXGKvmW5ovM7oezymEtphxlRKijnGxrhY0tLM+Ehs+3zjEovD6eNi/D0Wp+94bCcY3+nYNgyNcyV+vryd2J44L5c0tsfGpsTU9Pnhboltc85JnPuWILZjc87dHtvmXH/r1uzz9mqK7Yn3nDnn7TsQ27G5bynn7bspts3rh4lz6x6+ylLTJXDPCCjpv2eGSg2VwG0KeE/S6NhDWftJBqr2wKmTpNl7+G6giiertmBLqNa40L129Qr27A1m0hWJjJKVZWdw8Bpr164zE9pgYJCN9zkYvn7dfGXG+vVcveIny55tXhyOjITIzt5AMBjAYkk3E/PA4DU2bLyPkVDILJOZlcW1a1fJyFhv1jE8fJ0NGzYyFAyaFwHrbLY527Func0sY9S/ceN9s7bDSDhv3Bgx29HzF3/Npt962kw0E9thJJ/rMzO5evUK69dnzmiH0Vfr2rUMXrtK9oaNhMPhKR5GO4xka2goaLbj+tCQ+XdbRkbcw2hHOHwDuz2bQGAQq3XtvO3IzMwyL64TPWa048YNM1k3DI1xmasdiYZGcrjYdhg+sbE0xsVIlq1W66RHQjsSx/L69aEpHnO1Y8GYunoFwyOxHbPF1I2RkbjHbDEVG5f5Yupeje1kYirZ2DaS/YVi6u3GtjGWodBw/FxfzbFtzKsLzZeK7fnnS8V2yJwfY+9j0+fL5Zq3k41tYxF07bp1t3lho5dJQAKLFVDSv1gxlZfAvSYwkfRXR1po9NuwYafIEgBHP43tJTxdlXOv9WhR7dX2/kVxqbAEJCABCUhAAhKQwAoTUNK/wgZU3ZGABKYKLCbpf+tv/xebfv0/iFACEpCABCQgAQlIQAIrRkBJ/4oZSnVEAhKYTWChpP/ymZ8SujpCyS+5eOOvv8ID//E3BCkBCUhAAhKQgAQkIIEVI6Ckf8UMpToiAQncTtL/6ukuM+kvrX1QSb9CSAISkIAEJCABCUhgxQko6V9xQ6oOSUACiQIL3ek3kv7ID308+DG3kn6FjgQkIAEJSEACEpDAihNQ0r/ihlQdkoAEFpv088+dvO8v9inpV+hIQAISkIAEJCABCaw4ASX9K25I1SEJSEBJv2JAAhKQgAQkIAEJSEACUQEl/YoECUhgRQsks71fd/pXdAiocxKQgAQkIAEJSGBVCyjpX9XDr85LYOULKOlf+WOsHkpAAhKQgAQkIAEJzC2gpF/RIQEJLJnAWz/8GJs+8FdLVn8yFSvpT0ZJZSQgAQlIQAISkIAEVqqAkv6VOrLqlwTuAgEl/XfBIKgJEpCABCQgAQlIQAKrWkBJ/6oefnVeAksroKR/aX1VuwQkIAEJSEACEpCABBYSUNK/kJB+LwEJ3LbA3ZL0O37710hLSZ21H6+e7kIP8rvtIdYLJSABCUhAAhKQgATucgEl/Xf5AKl5EriXBe6WpP+vf26Ez25/Vkn/vRxMarsEJCABCUhAAhKQwG0JKOm/LTa9SAISSEbgbk/6G5u6ybo6xP3nB3jfX+zjjb/+Cg/8x99IpmsqIwEJSEACEpCABCQggXtCQEn/PTFMaqQE7k2Buz3p/9rRDvJvhtly8S0l/fdmiKnVEpCABCQgAQlIQAILCCjpV4hIQAJLJqCkf8loVbEEJCABCUhAAhKQgASSElDSnxSTCklAArcjoKT/dtT0GglIQAISkIAEJCABCdw5ASX9d85SNUlAAtMElPQrJCQgAQlIQAISkIAEJLC8Akr6l9dfR5fAihZYqUn/reAQ1/7pX3D8hw+t6PFT5yQgAQlIQAISkIAE7n0BJf33/hiqBxK4awVWbNIfCHL1n/6FnF/98F1rr4ZJQAISkIAEJCABCUjAEFDSrziQgASWTGC5k/6Xm96g4NUX+eufG+Gz25+d0c/bfXr/LSX9SxYzqlgCEpCABCQgAQlI4M4KKOm/s56qTQISSBBY7qT/21/uZEfklJJ+RaUEJCABCUhAAhKQwKoVUNK/aodeHZfA0gvc7Un///t3HRSnhdly8S3e9xf7eOOvv8ID//E3FoRZ7jv9b/SEeKDAtmA7VUACEpCABCQgAQlIQAJK+hUDEpDAkgkkm/TfHB0jLX3NHW/HQnf6H/uvHTzrvPeSfqNfj3/Uece9VnuF46O3TIKU9NTVTqH+S0ACEpCABCSwggSU9K+gwVRXJHC3CSSb9C9VEpts0l9w4S0K//sernz5b++JO/1L5XW3xc873Z4bPxhgPDLGup157/ShdTwJSEACd51AcGiUrMz0u65dapAEJLB4ASX9izfTKyRwjwoM0n7mPKGiRymK9MNmOwNeP07XFixL1KOlSPp/cinIe7ZlJdViIzl+343jPP+zQ/yPnX8w4zWxO/2O77/F1Yr38+BbLynpT0p2mQuNw+jla6S/d8MdbcjdkPQbu16u+cLk5K27o30bvTFGalqK+d9CPwPdw2zKsyVVdqG69PuVKzB4A7xXQGtkK3OMb94c54/+n5f500+7V2YH1SsJrDIBJf2rbMDV3dUrEGlpxlNcicVzjg2ODK5hocDlIjeRZHycoetDZGSs5+bNm+Z/NpuN4eHrpKdbSV2zhkB3N+ttGdzKtpuvXLt2LUNDQWy2DMbHxhgdHcWWkUEoFCLU/yV+PP5LlDyQw/r1mURGRxkbG2PtunVcv37dfK3x86/f7mHvvy/kxsgIa9aswZKezvWEdty6eZN1Nhuh4WG+33SFXY/lEQoN0z6+nrL0MCmkYJ1oR4bRNrMdYdpOfZ/Im6/xL++/yZ/+/G+a/chcn0nYbMctPvk//fz7TYPc96PrjLqvcKP3GvbHD3D2cjpPloyZfTbaMZ6+nld9N7nvzQHS3rzFzY0X6P5JCvdV15BxK0zhhiyz7SlrUrgyauXk//kph/5tAa+f6CVt48t03dxC+tYHcWVayLSkMhwaNj2MNo6NjbM2NZ1L3/kJD+Rf5Huj93P1/nzK1xZSaA+RmppKusXC/+kaYeeWdYxdGeK7jd387EOX+cGaQkrf+yDXQik8YBthfWYmIyMjnB9I5d+8x8IPj10gdfNaHKmv8v9lZHDdvotfCv6Y9XYnmVuMMYq2I3Q9RH/Da6Q4bzE21Mfo+8t5//2bCP2oDeutQsa3GWOfSnffCCNXA2x4fYSRQgc3rv6I+0of4vUrVrYNvka65V3cdKaZdY6MhLj20wC3Lg8Tzm3jWvA+1pZs5/W3bvLzIT9p1o2kF9m5Fl7D61dH2OQPMtp3HWv+j+i6fj/bSz/Aa9cyKM4dYzQcJmP9ekZCIVLT0vjJmR5uvnqdTTs6aB95Dzu3l9DTcwX7GxHue98mUnKs3Lhxg/Xr1/OjF38IqevJu/8HfP/mFn6+tJw3LnfwwJZ3YVufacbED3xrqXhXCpf+5wXSHBncl32JSxsfJHTf+3nQ30qu7b2k5FoZHYtw0WjT4Dn622ykvhssI50E3vcwlyM5/HzgElmRdzO2zWLG9vf6UngwfZDQOR/DuW8xFAwQcT5I8f0OUn7STUoklzUuWzy209PTGXz5TbqC32c83U6qqxibLZN3Xb3FWFaEzA2ZDN4Y41V/hB1bbPSe7IKNP6R7cAM/zl/L+8ffy89mXeXWoJ11Rffx2pvXIXUt77GP0/YPnTzg7ODSiIOKHT+D12fFaZ841yMRLvnHeNfGdfSd/CFDV6y8d9srvBLJp2rHDl790Y8p3HAf6RlZXE+7YZ7rxnn843++RHp2NhvWfg9vZglr3vU+ygZfwWrZxs1MGEtPIWVNOi+39PJA3xBjm8bJGn+V3i0/g8O2ibTUNbxro4Xrw9dZn7Gef7w4xNa1IxRZ0nntTS+28SChwhK22LNYH+plJOvdrFmTYp6XJ14LUeVcS+jCG/TfusR4xEL7fbd4/L2VrPH9mJErm8j4QA7XR8K88mYKRWPDDF7sJ/19PfT7bPi2rKFgXSXv2xgyYzvNYuH1K8OEUtaTfvmnjL05ir3wNf61O5UDj+yFlBRu3BiJx3bPUCrr16WTNT6E77vXWL/pB7SNbCbzITfpP+mi4Ho6dmcOI7YIXaFM8taFsY2O0nthCHvmab6XvoWRnK08OGbn3QM3sDjTSMteS1pamhmT60KpvNreQ17xIPb7d9Lz1jDjqVby7MRj2zjH1qxJZU3fCB3dPyb/oSy6Autw3b8J21A3IV8OlvfbzXnbmHMsWOn7lx8TKRgk7VaEa3lbYeNmyq53EM4ujM/bL79poXJLKr6zPyWc3cUVfyo5xR8gPyeHN3/oIzvFQur71/P61bB5PvxiwQjXzr9J6pZsfvhaCzt3V/Cj/hQe3BSJx7YvnE5kfA33pw8zErBw841GsrLLWO98j/meE+kZI/N9Geac+PqN9WQwzP3pa+g+8xbrN36Xi6kF5G3ZxM1QAc4bEdLyjfeedXy/H1zZN8i6lYbX8yZbd99Pw+WLFNo3k2V9F/nXhxjLTmXdhvUMX79OutXKWP8wr77Wxft3rGUs9T3mvJ3a18lgt50NlblmbPcNBIncTOP+4HUGwha2/sx9XA8Nc8Kfwc+nhFibNk52fhbXh4boeyOCzZZGdmYKV/rGyRp6jfa8Mexj5Tizr2N7I4WbBenme866dTbzvW+k9RqjuXbsm1K4lr6etp+O8vDodTautRJ6YCx6jt26RSQSIfiDa4y9J4POET/2ze9mw80R8tdlEO4fglxr9P10KMi6dRn89Pjr2Ms38Eqgl9ctVj68+V3m+4cRU7H3nFu3xlg7ZuFHp3twPVrA+Z90U7r5/mhsdw+Ssj4N68YMAoEg3/p2L08dei+Rm0YfM+LXAsb7tPH+Yb6fhsOMM26Oh3Et8EbXTd69LXPGvB2L7Vg7UlLWYMx5+pGABN4ZASX974yzjiKBZRcYOHWSgao9cOokafYevhuo4smqLSQ+Dm58fNx8IzcuTG7dumUm/evWrTMTuLQ0i3nxOHJjxFwUMN7ojR+r1WpeCBhv+MbrjcTeSNCN5NN4kzeSVuP1xgWDcQFjJv1r15oJvPHacTAvDoyFAiNRM5N+i2WyHcbiwy2jHTYz6TMWBFJSUsz6jaQuHL5hJv3GxZx5sbx2nZn037wZib4m1vbEdoyOmm01FgqGh4fN9hh/Ny44jXYaF/fGxbQlLY1QQttvTbTDWNAwLlaMdhjJvpGQGm1PSTE8jDqvxw2NPhsLJ2bbLRazf6ahLcNcfIDx+GtihubCic0WXQRJTTUdjX4Y/THGxBgbY1yMsUq3pJOyZo3Z5ui43JgYl8l2xC4ezYWTiXbExiX2mvHx6AKOcWFsXESaCzgRox0ZprVRPjYutnU2IjdvmhelRtkpHjdukJGRQfjGDTNRsqanmwnHQuNitMOIA+Pi0TA0LoyNPkbHJephjmVqmpn4T42pW2b8mR7pVox72UZ8GjFltMMYJyNuliW24zG1hLE9EVPmOXbbsR2LqSWMbTOmoueDYvsdiO1QyFzMWLJ5ezXF9sT7x5zz9h2J7ZT4+6kx16/0edt4o1LSv+yXhmrAKhJQ0r+KBltdXeUC/S00+m3YsFNkCYCjn8b2Ep6uylnlMOq+BCQgAQlIQAISkIAEVq6Akv6VO7bqmQTetkCo30t7yEHZ1pwFP/cfGRwkkp09ZefAXA3wd7cxYHFSvDljgTaO4h+M4MheqJxRzSAdbQPYnC4KFizuo8MbocC1OYn2jtLh7cHp2rqwgc9Le8RJ2eYktiz62jgbKWJXEmUD3c0c95fwRHn2Al6LMVhE2eF+2jtD5JZsxbFgVA3iH8zGsVBTATO+Irm4tyxcOOK7TEckN4mYAXxeLuCiLIn1rIARi/YSihZswjAd53tw7HAlYTBM55kzDBQ/yq6F6jVtI+SWbFm43kWMw2LOXQYH8WdnL3x8IPlzd5gerx+bK4l+AQNeL0z/uNGssebjQluE4pLNC56P4MPTEqGsfOGyEZ+Xox0WnqzYumCELyZuk/eC5OfQRZy7LGYckp/rDNukx2ERc91ixiF528V4La5ssnMdizjPFzXXjV7mQk8BZVsXfs9Jfq6D0OVzdDh2UrbQ/LWo990FTy0VkIAEllBASf8S4qpqCdzbAj48beB2+mlsd1C9Y74MahDP+Zfw8wjVOxa4Shi8THtkK46OcwQqdlI0H9JgG6eP+2D/HnYvUK3/spfIVgft5wPs3zHfhfsonZf9FDj8XAiV4N680CgNcuHUSwzk1lDtmm81oZvGU7B/l4MIGdgWuAa70NZGca5twUQ20t9Gu8VJpKcHd7lr3saGzjfTvmMrkfPg3jF/ouM/dZLOqj3YGl7EUvPYvOMw0NYGJU4GTrWRW7Vz6nMgprUocrmFFzoHKXtkz/xjSzftXgdFkRbOOivZPR/taDcd/i04/G2ESkooWGjIvC18dWCU6gXaynALje1F7C+DSHrG/AtAvjY8ESe5gQFsrvkWP0bpaevE5gzR2VOOe/4ho/NMM5aKbHpaithVPn/QtJ86iaOqnPYGL+6anUSfqjHbz2LO3VHaW07RHtjKoaoFEt5FnLsD3ZexbYnQ0ebEXbJwQtLe8g16Isb8Mf9KTeepk0SqKigYBlvGAvV62/A4c7EbiyquzXN7DV7GE8jF4e/AXl6+wOJHN8fPWNht78ZTtJNd8zVh8CSNPXvYb3mRFyyPcWhe3uTn0OTnOljcOCQ718FixiHZuY7FjMPwOY537qQocg7Kd847JyxmrsOIGVcJuedPEijeQ/E881Lycx10er3kuiKcPe9k/455Kl3sXDfopfF4PwXV87d1UXOdsVjWFqHIEWDA4qJonlNyMe85C03b+r0EJLC0Akr6l9ZXtUvgHhTwcfYlL7m7KgldaMZRUYm9pZn24krc0y9wfS280JFLdUX0jnnIexKPYw+7Z7tImFa2s6UFW3n5rAlk5HIzRzsGcBTVUL0VLsyZbI7SfuYfaR9wUFa9h6KMfs62WNhVPlsDEstWYOs4T08kRMTxKLtnXIz7ONtwnh42s7umiMDlAKGOr9Hh/ASHXDMQ4mV3FQ1yNuTCPdCGf/ejs3od9fRD7g52hb5Go+13eNLSQruzEvf060BfC7Gyh8pzSM5rJ7kdl4i4XQQ6Yf+OLTPiL277QD7+rl4szlwKKGdX+cwL0UjbSU7n7mF/oJnj9kr221o43lHM/lmS03hZk97H6VN+dlW5Zr0b23PmOwTKHjUvqCMtLbSXl1M2x5kSL2vp56ynG0LgeGS2xaJ+Tr8UwP2IC9vly3TY+2l8wcKh355tkWKybKDlRdrt5dg6vBTU7JmZPIy20ejJpdo9wFe/4GP3x0vonGNhaarBfLEI8bK2fhpPeyly59Az4GR3ycxxiBkUDTRztHMAhz0Xu6OSXbPG7Ut0WHZQbuvngQXO3aPHvVjcH+QJ4y6h7xyN/nKqZ8S3MZwtJJadLxaNOeCFC34K9n+IYn8z7ZEIoUg51bPsUkksmxu4jGPgJb5u+SC/PyPxH6b9VAMefwHVj+dw4XiI4uJ+zvqrODQjFhPK7orw1eMZ/P4TFs52ONk/I8aN8zzq9eQjW2HeWJws+3hxN8c7trLf0U+nc+fs565pW0XuhTN02raSmwvu8vKZCw8+I766sbsfY1fO/HNoqPscjZ4IRY9XUpw+X3wN03n+DGcjWzlUsZWAd75xSCybS+cCc92FU+fpsO/gUHGAxnnHwUes7MJz3VSDeeeEBK+igRc5zQ7KApehYifOaXNI3GtXBhfOXp53rjN2ih3/ynmcT+TQ0VNEdYmf4+ct7N8xy6rwYDNf8Gzl2UeM380/15FYdrSFs53l7JprIdD7Db4Q3dz6tAAAIABJREFU+mWeLQ4sMNcBsbJFA3QEIlz4+mWKf/8ximdZhGr/5pcJPf5RCjoWmOuAaNnD8O2/xL/rDyjrmWtxfsLrN8oJNLTM+55zD14EqckSWJECSvpX5LCqUxJ4OwI+zp4fwBLqxr8hn1DfVXItttkTLV8LZwcsBHp85O7aQ1n2MO1tAxSVzLIVfkrZciIdbYQCULCrEue0PMff0kLAWBBoOYnHuYfdFi+eASfuGVsYB/G0hHCX2/GcaqOoLJ329lEG2BJfiJiUmFa2aie2/mbOhipnSfq9eFqcuMv9NJ56C1voCgW7SyBgxzljO35i2RDVVQX0nGkhNNsuBm8LHmc5bv9JGkMl2Hu8ZvPsu4yL+GljNqXsHqo5SaNtD9WzXIMmev3rcIThbAtEjI8DzFz8mGnbwunOYnbPuBs7Sk+/n0BHN46qEvwvnaLHbsE26yJJYtmJJNvXxgVKZtliP0hPf4jOjgDuKhedLc2EAiEoexT3jN0cU8vaGJ3bdrCfnlA37YESqi1n+GKgnEO5EUKbN89cWEosa+7eGMRzppOiiplJWaS/n56Alx7HHtz+Zk6HjHFyUT3DdqZBx6mT2KpmWUgw+hG33UnozN/TabGDo4r9s8R4opexuBbpP4eHneyaHgujw4TSM4icP0dPcQ4dp7vnPHcjw8NYMiKcPj/A7h3RLCS6o6NkhtfUsrl4zs997hoP6LRlDHD6vIPdO7KJGLt1OgvYP1vSn1DWEWggVPbLOCIhnJunx+0woeEMbAPnOO3Yae76icx57k4tW9R5knbAYq9g93TbRK8dOykePkdjh7FAMUvmNKXsZga+1Y3NDvbdM8/dmbbDeM53UrajZMYimOlFJy+cBvfuEgoy5p5DQ8Oj2ALnOdqxhf1lfjrmnOuGCY1m4Pe8SHtBBdVb5huHxLIPYWt/be65bniYUAa0nzqFpaiKss0Zc4/DlLIPEer46Zxz3QwD5h6HKWXdETwXLNiIUPbIzAXkKV5VW3AMzzXXGU0bpbO7nY5OC+9N7eYVqw2bZfbFKkb76Wz30mEpZ1dJNvY55zqj2oSytk48oUEClPNEySxb1/r7aR/w4s/dgXuzBf9c7yNGc2Nl16fS1fce/n2xBb99M85ZQrez34u/Y5BctxFfkTnnOqPaeNnitXS0j5ljVlw12+L8pFfJ2n7Or5/7PeftXI3otRKQwJ0TUNJ/5yxVkwRWhEB7SwtFRU5CGdmETp3EX7WH4jl6ZpTNdRbhyA7ReCpA9Zzbg6MJd5HTjn2i7O5iO+TkzLKlehBP8/fouPmzPFnl5/iZXPZXzLG3f7CF0+cuE/qZD1Htb+Z4bjllEXDkzLJ9ckbZHeyypc++Dd/bwj/+5DJbfuFD5F5oxl9ROacBM8ruwEn6rFvF21sauNTp5LEPOjh7JsD+OT8/bHh10NNppzqZsovw8rw5Skff1rjtbrfNfLL9jJ/BFjyhctybL9N4ykZ11Tyfg4gtUKQvomzoHI2dJVQ7Q/izc2bdUm3GYnk5lsGJssWYSW3iN07E2h0rGzp/ko7iPTPvvsY7GFv82UwgVtYySiQ9fZZdCZNljQTeUrVnxt3EyWoX4XU7tjGv8gxCo8wZt8aikq29DWeRgwCbyZ1jJ3HUy8aFtgKKHCHYnDPH9veYQQDPRNkRC2TNde4ai3AFA3gi5TjxYbHbsc+2DT9mYGmJl7VvnuPZIRNlCwZaiJQXgM+Owz73uWsYFLRPli3ImWMP/kTcJu9VTkfLbdg67Njmia9ipw1LtrH1O8TuWXbnRGMscQ7t5PT5XIzXzTXXeUJFFNkzsHee47SxGwHjq1TnOs+nlp3zozaGV66TouxsQufPEdqxk9w5YnHK+8hE2el34hPP3QKnE1uSBrfn5WRXmWWeua4Aei4T8LcTKDjME3N9JMWIxT4LoaFBBtpDOJ+cZUdXrGOGl91CqCdWdgfO0BzPOzHK3rTgH/XR02Hh8SfKsc8319ksHA9NlP2Vyjk/cmWMw4hlkHF/D+2WGp522+ed6ywWL5FY2Yq59vUbsdgLkaGFvVbEVZE6IYGVIaCkf2WMo3ohgbctEOEyx7/ixVG8BUtZCcX+Fr7tL+CJkplv/FPLFuFoP8VAwaO4Z7tGGG7hqy8MU1yUjWNHEZaW5MpmF0RouzBM8e5KiqYlLhHjowQt3+BoqIQiuwNnpI2zoa08XrF1RkK42LKdp77MBXsxTpsLm/+MuZV1dgPjc63Jlk2wLbLhP3sZuzsJr2IbnaeTK7sYr12OAb6dpO3uks1g3rWbmWwbtpMGxufX0xdVNnpXeJaPFUyLxbJ0zK94TK7sMIHhDOyzJbtTYrEEJ2+/7PT4WsgrMW4XKjvddm6DxHEogc5v0uP8IE+4Zi6WTTl3i6HjqI+iJ4xdOrNMIYleZeD5epJlCwY5ftbC/uqdM3bxzPByXOaLSZZ1Bl7itKWKJ3ZM/apRo+XTYzHX/80kyy7Cq6yIyPEjd952h5PI+TMEnEnMCWW5BM56sbkXnhd35fo53mFjdxLz4kJlE2Ox2NZCY2BrEu8NJRQNnEuyrBPbhSQNlsTLTpHDTu7m2ReYp8RtxhqchR+gYI616CmxmL6F3HdtTq7s2GZyt22Z80G0U85dpwOHbXNSZUdzHZRvmeehtQnn+doCB+/dnEzZ9VBQiHsOr7d9QaIKJCCBOy6gpP+Ok6pCCdwjAqPDBMjAbtz8Ge7m+Ol+IgUZuC3dXLA9xv7Ej4MvomxkdHjyQXaDLRy9ALkOB86AlwFjC3dCMraYskbCY8nIMO/G+luMz3I6KHBsIdDhx/1IyZS7lMmXHSU0DJYM4y6v8cT1U/REtmArttDZYeNQxRSE5MsuwovEsvJSLCoWkzzP77Jzd4E5dDFz3WLKJj/XRRfOkptDb9P2Dr6PaF40Phpwb71H3yNXPmqmBFatgJL+VTv06vjqFujn9JkAxZYQAzvKJ7auGw906sSyY/rT0RdRdrSF4xcKyKWH3B2xp2D78Jz3U7TDNXX7sPH52fatFEdO0VH0IfZPPAButrLGNuwLTheR05cp/mB0K2PE+Boov5Pd056ov5iynae+Q6h4C+0X4IlHog+dC3Sfo8Oyc8ZT/ZMv203jS8YW525OU8UT5oPR5rKdray8Fuc1h+0i4otFlF1MfC2mbPLxZdzVTzZuFYvGPP/OeSkWzcXTWd9HFIsrORZX9/WUei+Be0NASf+9MU5qpQTumED0u6BtDLSd4myPBafNMvuD5IzEOumyo/gHIziyI7SfeYn2UAEOS/qcDwCKlh3g9EshbBYf7bYcnpzlIVfG51jN70H2n+NoKAO7vw2b44OzPHTO+MjrxHeNX06+rMV4UKDNRqQzgK3sUXbP8rH12HdnR5Iuazzoqg2bLUJ7wMauR2b7OqlJL+MBhMmVvcNet2GbjFdsHJIpG7VNxisWi8mUjdkm47WYsopF42FnS3LuKhbNB8ktia3mRfN5CEm/jyym7IRtMnPdvTUvTnhlX07iPfqOXZqoIglIYIkFlPQvMbCql8DdJZD4XdADnD5lp9jRPfvXThkPjjr/En6M785eoKzxhO7jPti/h92c43hPCc5A26xfo0Ri2exRIqTT0dJCwSxfZzXle5BHjYet9eBpyZ3l6+Wmfdf4IspGRkexhNo56y+f5SvQpn539uLKQqi9hYHy8pnfVz/FACKjyZa9U15wu7bzG0wdhzvmNSUWs++Yl2LRyIcSzl3jqfiKxfkNFIvRhwrG3xuM83Exc2iyc51isdr49ov5zsclisUp7w3M/55zd13fqDUSkMB8Akr6FR8SWIUCxvdjexx72GUfJhT7XP8cDsmXHebCqTZyq3biGB4mYsmY/Qnj5nESyg7247fM/ZTxye9BdhLoD2DbPNsT/ycaH/+ucfAnXTZCT3+EgnkeSBQz2J0znHxZWz89kbkf4JRokDucfFnHnfSKf8f0YmwX9pr8zveFy8ZtF/RK+A7zBcsuJr4WUzb2ndyL8VIs7qpKwkuxqHlx2nuD5sU97F5wrluqeTE217lgwfecVXgRpS5L4B4UUNJ/Dw6amiyBty8w93dBz6x7EWWHvXgGnLhnfNf4LC1eTNn5vgd5WtVzfdf4bGbJl12EAYsouxiDxZRdhBeLKJu819zf+f624uses5UXLCa+FlNWtouzldfivBSLi/R6+xclqkECElhiASX9Swys6iUgAQlIQAISkIAEJCABCUhAAssloKR/ueR1XAlIQAISkIAEJCABCUhAAhKQwBILKOlfYmBVLwEJSEACEpCABCQgAQlIQAISWC4BJf3LJa/jSkACEpCABCQgAQlIQAISkIAEllhASf8SA6t6CUhAAhKQgAQkIAEJSEACEpDAcgko6V8ueR1XAhKQgAQkIAEJSEACEpCABCSwxAJK+pcYWNVLQAISkIAEJCABCUhAAhKQgASWS0BJ/3LJ67gSkIAEJCABCUhAAhKQgAQkIIElFlDSv8TAql4CEpCABCQgAQlIQAISkIAEJLBcAkr6l0tex5WABCQgAQlIQAISkIAEJCABCSyxgJL+JQZW9RKQgAQkIAEJSEACEpCABCQggeUSUNK/XPI6rgQkIAEJSEACEpCABCQgAQlIYIkFlPQvMbCql4AEJCABCUhAAhKQgAQkIAEJLJeAkv7lktdxJSABCUhAAhKQgAQksEoErl69yquvvkpu7gMUFGwhJSVllfRc3ZTA8gso6V/+MVALJCABCUhAAhKQgAQksGIFxsfH8XjO88bAABaLhao9e1m3bt2K7a86JoG7TUBJ/902ImqPBJZKIBwGqxUI0ttrJT/f+HMyP4stn0yd92iZcJCgwZiVxUJ6wd5erPn585cL99Ibzic/ay6PMGGsZh3h3l7C+fnMWXTOKmJtthI2Gm/8WKPttxIkPPFn4vExUdH0v9+jQ7ZQs8PBoGmclTX/iCbnv8hzZcHxX6j1d8nvFzgvkrMLE4yeXCwwFLd/LtwlXGqGBFajgJH0f++738Xne4t0q5WKikoyMzNXI4X6LIFlEVDSvyzsOqgE3mmBIE3P/QFD1V/iwLaL1Nflc6A2Z2YjWptoytvHvim/mqX8rOXe6T6988fz1R3Fu68SjjWRdfgpSufJE1vr6sirrWUWZeAiTU357NuXFU/qZ+2Nr476vloOlBpZf2zRJvl+h1sbOJHupiI/jC+YRU6wgUZ/DdXuTk405FPBF/ivHOAvarcTrKujr7YW41DGz5ztX1Fjf5H6Y1YqHmqlvmsfz9TMPlqGh2+az9RR8NHU1Mu+fdsXN0yJ42tWOFlP8qO8zCV7m6jvcrHXOBmsObMm7PPbTbTfV8cx7z4qOMqJrKc4PM/JlexYLLOMDi8BCUwTuHr1Cl2dXdz/wAPk5+dre78iRALvoICS/ncQW4eSwLIJBJuo9xZi7Q1SXYuZ9O/NaaAeJ9ZgJpXhRhpyavkFXx11OYf5eKVxh/oS9c93kVfo5UTwMB8r7aLV34vXt53q8FG+nnOYj9JE40QdB2q2L3j3e9n6f4cOHEs2HHVH6dth5URDDh8+6OCVY13kuXy0hmuoDNbRle/E2xTkyWcK6WM7pVyklRx8za1k5bsozGvly0dyePIpHy/7XOCZfP2B4PPU5+wjy9tLxQF4eSLpjx67kNZPdlG410dX1lO4e79GV34OwWAlB6eu1JgJZGNdF9W1bsy72cYd1GBsESG6kFNBM12uMF0cYq93rqR/Ig7M/u2jOnjEHPtojNzrPxMLWvu6ONach8v/BbpKn8XZ2UBv/jZ8rWEqXb00GzHe2Inrc6XQup3S0ou0tm7H4avjlax8ivLhf3/tEh9+tpRXmmLn1jZyvJ3k1VhpbMhhb9Yl+ip+kwP5xmabZo7UQ6G1gS7Xs5T6+gh2dWI94OTE80Y97mhMOYIEKw9NW4S7u8yNxSFHbS1Gt4wfb92X6JrVzk2XMZ/M1afYAoijjmN97yJc/zqlH6vB6jFi/HbG4imci94Wc3fZqjUSkIAEJCCBOyWgpP9OSaoeCdzFAr11n+broy4crUFKP+OmryGfwqHP4rG6saa7qKSLoHGXt7WO+rxaDhg3PON3IScSxJwGGvusdOHiM64us1xh4+/G6zhQu33xW8/vYrPZmuar+xKN+dtxF7pxMZFA58USaR/1de3ABgwL8055ZULSf6WLrhsTd+2ZSDYrm6n/ofES49+N1/dSQZd5xz3PSPIroWta0t9l7tLopb5uHXj/gbCzkHBeJYcrY2lXrOU+Go952Xuw0kwy65tcHDSOZ9Y3mfT31dbAkTp8mVZyjAWCY80EH6ohx9sU3akQj4No+w44o2Nvxsg9/3ORY5/to7DGhavUSZe5O6OSM0Y/a7ebd/dPA7tra2Fi0WUy6c+nqzNazlhgMW0mFtQKaY7aGefTWsAY93icmNsoooZGDP3EhfWiB+NzI+HDtdDcy4HKLv7k+TCFzjB5FU8xY2jvIvfWY0fJPHgIp9mmmMMsdpXQOF+ffHU835hP6cOFuLcZ8W3EubFAebtjYYyLfiQgAQlIQAISMASU9CsOJLDiBTqprwtzoHYbBJs40ryOrPD7J+70b6PQUYjL2xzd2t16lD8PVvIx4y5u+CJHjnThcvk44aulmiP05RTS3FXI50q9ZrknzTv90Toqt62ILHDeaJiyrTieDE/eCfdSQ2lXHV2ubfiafBx4NovGY1YKszoJ73UzVG/c0S+ksDLMieeGqDg09U6/l1qqfU1Tkn6PkQi5HOT0thKsLWQy6c83Fx668reTl+eidJYHA4Rbv8ZfdTqpyLlEa7CWZ9yzJf21lIYv8udPnGDvP39icnv/sc/SV7iPvLy1dDW+bu5kMNp3OKthMkbu+XNn6kdXYh9p8MfuVnuh0nGJ5qxtZDV2Uvi5SrzPtVJY2kVXzico7Yze1S4sdNFV30DRwel3+nspPABeY6ElMen3NfB8YxauzAa6NlbCGzkUBpvwH3gGq1nPxJ3+0jzyXNvneebDXTAAvQ38eSNUlGaRVVgJzRN3+mfYTdzpn6tPUz7qMDku8Z0Dix4L3em/C6JDTZCABCQggbtEQEn/XTIQaoYEJCABCUhAAhKQgAQkIAEJSOBOCyjpv9Oiqk8CEpCABO4dgfBF/uTXGqn+u0/N+2DGe6dDaqkEJCABCUhAAhKYKqCkXxEhAQlIQAKrU8BI+P/dE3y9Cyg8zLf+WYn/6gwE9VoCEpCABCSwsgWU9K/s8VXvJCABCUhAAhKQgAQkIAEJSGAVCyjpX8WDr65LQAISkIAEJCABCUhAAhKQwMoWUNK/ssdXvZOABCQgAQlIQAISkIAEJCCBVSygpH8VD766LgEJSEACEpCABCQgAQlIQAIrW0BJ/8oeX/VOAqZAOBgkbP7JSlaWNUmVIL29VvLzkykfJhgMgzWLpKufqxXhXnrD+cl9N3k4SJDoMc0+znL8Kf9ulA9PGoSNJpvdi7bfmpXFvL2NvWDyhVHfhHrCWM065mpPkvh3qFhiv2b+OTZeRltJ7LvZIaJjakRNVpbxl0nfKY5GvcbLzV4n/DlqEK13mm/CuM1uf7v1xNqRMCbTxnwq7ETcRk8Ngr5k4z1WS/LnSOwcXDDG5h355I+XGJdzxuJ845AQ4zPiY0Ybw8Tifvp4LvzaWGWJdZgnENEpZeKcnOvcTSw38edYzBpxF29XOBq/0dM9fsJGDx7/+9S4m5w7jTnDKGadmC+irwlbE871hLl1xnw7zdJoU3wentLP2ebRqf+W2PTJcU3s50TfpvRp2tw86/w1cw6cWiyhHca7iTFxJhjcoQlL1UhAAhKQwBIJKOlfIlhVK4G7SSAcvER9o5/qavcikv6L1Nflc6A2Z4GuBGk60kThgX0Yl9Q5c2b9F2lqymffvgXq89VR31fLgdKFDttEfWspD/ka6KqsNb9urau+AcfhQzjjOVkn3mAOnGkifNBFXx08nNPMibxDuFqf59joXj530Bltf3UOL3sKOViTP+eBfXV19NXWwvP7OVH6Ih93W+HSl3i00c13PrEdb91v0pj13/n4PitBX5igpwFv5SH2ZS1PNHgb6sCdQ/OJPNw0Q/U2WhsdHHa1cixzH9X5Wfjqv0Tf3n34T/ipPujGajzR/o+6+OjnarAGw/iaGuirqaU0ONGf7Tn0nS+kOsfDy4WHeDh8CbL6OOEpZa/LF/9ztbWZ1tJS/I1dVBwoxUoX9cax93o51uqmItyEt7IGGptxVVeSk7Do4OucrDOxHndFHuPmcIY5uM8/Of773Iw2hnm4ehs5WWFa62JjC8eOQLWrlUbHUxyMB8Zkohm8VEejv4ZqdycnGpKJ98SxTPYcuUj9MSt791o5U99M3uGnbvPrAZM9XjDBYNscsegjytzEy6WHKPRMxspBVytfPhZm7+cOkddwlFZ3JaMnvFQcNM7xmT+Tcc+Uc+nhoYapsTXfaZBw3odbj3IkWMlBV5DG+i727g1S37ePgy4r1pwsrJfq+O3GLP7sE/sI1x3Fu28fHGsi73ANOZ4GGh01HNiWRVf8fMyi9div0Jj5l/yXmhxa6+rIq63FmImCrXWTfU2Iu4M1xm+Ncctib3U+WeEGfu+TVj7+dzXkE6Tp936Xof/yJQo9TVjdleSFfQRznBhrpEYy7mlsIKe6FldWmKbn/oCh6i9xYFs0DipczTSGn+KgtYkT6W4qzCmnl8ZjQ1QcdDHUWEfX3t+k2miCr45j3n1UBJ/n5dK94JmI0WDi3FaK9/k+Dhy2Ut9USHV+c7xPpa118XM9NjW3zjJ/feuAlehUGeZg7XbCrZ/ljzqf4XPm/D91ju9raiCvppCXm3Oo3jf3fLk8s56OKgEJSEACswko6VdcSGBVCPior+vlQO12WlsvUloa/X9hsJV6nFiDmRxw9XGsKwdX4Rr6TrxJXqGXE8HDfKy0i1Z/L17fgxQOvY77oBtPnZfKWnf8rnhvw3M05hzmGXcO3rov0ZWfQzBYiavvOboKawh6g+ytDvP1Izk8+QycaIRCa5CsyjCNDTlU4MFb6CantZeHDlv53/U57HVcwuvcSZbndfIcQYKVLvr+vIvSj9VQalxZt9ZRn1fLAYxFghoexsPLvQ6qa7bNuFvf2dAA7jCvmIsJscSJCZN8Go952XvQxYnnPTz8TI2ZDMz2E0/6jUSDHKprK/EaSVG4lGdqrdQ3WCkMe8mrrcHa6eFMa5iHaitZnsvihDGvqyMrP4ynN4zVeYjqcB1/1ZvFXiPpPnGUzIOHGHr+a/DMIcINrYTDvbjMpOgSjQ1ZVNfkE4z1pzLIGa+RgDXxvMfNM0ZyFPbQ6HFRXWncDo3+Oc/XZCZWGAslNW7weOhz1FC9rZfGIx7C5PNwdZAT9VasDni4Zh/OxG0Ws9VTW0spnTQ2QHV+6+T4nwbvLSjMLGRvzXZyiPXdiedYA31hK4UHowtDM37iyeZFjnyyi8K9XXRlPUup9VL8PMnrbKQ+5yA7g828mbONQlcmrxzrWsQ5kpCsB5s45nFTGjwaP08qaOaVrHyK8sPG+lT03DiQR+sfdVH4sI8zOKnw9xI+WErfn3RRWB3EG6yhMlw39VwrfZbq0vyJ+J8c//jYzRKLYU8DHpcbf9PE/DCREJvjZnh3NnDk5TDkuTlcOVskX0qIezcvJ5xLtqwgBfHYeop51/ESkn4jKXfU1kbPG+M8dxQSPNaH+5kaXFngrWsg3RmmI6+Wh5uNpL8SjnnIe6YWZ2xeyElsVw19dXVYs8L0ug+R0zSZ9BuHiJ3XZvumxfKxL/SSta+S6rxm6k9Y4aEaDmQ10NgYJvwLVgjUcMA98y55fGEh2ES9txBrb5DqWjj22T7yjMUxdw1Dni6qa93RkDT7WcsBs9MJ8eKr4/nGfPLpJe9gIV3TFqbMua2mBuelo/xefRYf/5SxKDHZJ5fnaPxcL52Y2Fpnnb+2Q+zc2uensTVMuNcVX/RNnONb6z6Lh2oO126ff2fUqnhvVSclIAEJ3BsCSvrvjXFSKyXwNgVmT/ppPYLH6saa7uJATRZn6j1kbk3Fb/lQPDmuyGmgsc+4T+vivxT20ZxpZZR9xk3jqT++Jv78RDaFnS8RdhYSzquk1OeZTPxqC+kydg44G/g9jxW31YqrErqCE4m7kcD3NdC4Nkz4xkRyfuQVvL3pFDrD5FWU4o/d5YpdJBuvCTfQGDSSSeitO0pfzSGMG/DRH+OubwPWfbW4wrEdBB4am1xU7wvHF0LwXcLTF6ard5SDRoI6x89k0l+Hw2XllSErZLoIe31U53v4o9YsSn1erIf/2Lx4D3qOcibvENXLkvVPjrmn4R/oGdrEvzMXbJoprTXu2IZpPtaE60Apfa1BfL1d3G9t5bh1Hw5PE65nP4W7q4Gmwpr4ToVYfx4Oeugb7aQvfMhMho55Czlo3PHrnfxzLOkJNzQwVFODi17qj/VR7eqkPvMQB6mj8SoER2o4WNlKfcM68oZ+SPAh43it8Tqn1LMvD2+Dlb2128iKJXfG+H8/SLDkEAetddT7jdiZ6Htln3mX9KDbQ31zKQdm23KRkPRHd7b0mjtcCp29CUl/l5kAuzobqH85i4crfbzim1xAWvgcSUjieo02VkLD8xPnyQfI8t0yF+Ro/drkuXGgkK6mfA5UNkd3vuQZ52Ee4U6jjcaCVTt4vzfjXJtcsJocfyOcZ4vFXiNhLjzEvvzEWGnCVWPcQZ/Y1XIsuihEXQPU1kzuoomdYZ4vTY17a8K5tC+P1onYctVGk9F5Tq74Dp/WiWOaGzM8dTQW1lKdE8R7rI7evdvo+vOLZJX68aYf5mM046100nUinYMHt2OdiIvqrqntMnYy5NVW8vKRVsgM8vDEnX7jEPGkPyF+E9sZbj7KiU1Wwjf2kdnbaia6pfk+Tqy1En5rHwcrIdhcxwnXIQ7EE+vowkK47tN8fdSFozVI6Wfc9Bn0lmsOAAAgAElEQVRJe00vR+pvksMIew9WRhPn1qMcM86LaKepbyjkgLGgFovPvAaOtWZjDb5/IhFPmNuMT980HeVYF5Qejs5/UxYyYuf6weiCprmoMm3+OlCDuXiztzaHM589Qvo+By83beNjn3JP7u4w5/hC9qY30zUEhQdvd8fK23w708slIAEJSGDRAkr6F02mF0jgXhSYvKjvPPYcrxSW0tXl4KN5xp3+bRQ6CqnM8dHc5aWrPxPeGsLl8nHCV0s1R+jLKaS5q5DPHbZy7JNdVHyuEr9xEVtqXMYHaW1qJmxsq+4tpZImuvK3k5fngsZP0+qqhS44cDiTxueGqDgcvdPvKnRQ6PJyxkhojLv1ZtJfR/1aaP0HK9WlvfQVVsKZLvJK8zCqe9lIgmIfNwg2c6QecsI+CqsL6e0bZdTro+hAHkPB7ZhNaz3Kn/Q62ZuTTl7p/8/e+8e2kaZ3nh+7s6xJIrIzTSlZSkLEocZM6KPRtHTbMjdnsfdgMotjYYEhkZzkA1bqA3rdmM50Jo1uzADT8SKdGSC9PejcTNJIO8mlpbnAEnIhF7gUgQXLwJnyITR9ocw5E+Yc+0RQOUnEhuJMhtTittjb3Ycq/ipKsi27/Uv2W3/RVNX7Pu/3+T6P6/u8T7Ekri2UGJSqEHmJaVv/TmihcJ3S6EvM7rsd3PK5WfSPRIPk3lXxvDnNtViJQar4ojI2brL0wQau48+iVdeQgmeZelTt/XrXxZBEFRlfKUbJM0p1w8Wsr0Fhu0puw8X8lEaulCOnyZxrP3rREdr67qix41pfI5Pbbq9HZrBQ4Ee5NUbmg2wuKFh9x5EGh9i+lGp/9uDRfckQWtVFeHyTTU2jUPUwP1XgQsKGhzWIyGiJFWzWKpuuV4gYhaQqiQudMfvHmWrG2XQFGZRG8LlKLHX8P++iFG9g1fQxTb6VYWGhhGfEPP6u+L2F6H++udCNkzlLS/SP3FyhVFhj+6SPqlq6ixi5buzwunx1Lm2P87X5KTaNjphWnEgZfdf/OK4hyKy0Y2Na44pehOiKfr1o5aK6kMMT0UMqylRVv64da5lWZ8Ue0R+09flOKrXjtqoYfvB5JAY9UzTVDleizE/bulwfUT4gYTvejuHpXe39Gisxtcd7/VGK0w06sRQZvLmHW7cT/fqOts8ziGekwJ8m4LRH40rJxdfONLlUAmvpJh//Uxv/+Z9HCes7/ksf8hOLjZ/TCzK5D4lbXmK2qecSmcGVfrs8Vr0DJ8rQhsJXv6Pxe3/Sw6oV19NsmnjnaqyBy0apsM12bgNXBAp6rrJ8yIXGWc5JijGPK/F9Sq5pBgvXaUTaLfltYT0S9XElphGJHtdVOQsrP4uU+0dG9Nw2+hIRLvJHa+OcHtV9MMKPLigwfRxtZQ3Xa21B3d3pv47lzBTbC5u4giOMHCmw+A/t3ObaNh6vmZerLC1oROZPUm8XbVxrmW6sn9Pt6Npmzl8buJqJXmwZ3SLmR0n6c/wUOUaiU1y7kOP5c3co5hzG/y6FzQIBgYBA4AlEQIj+J9CpYkkCgQeGQLf1dYNcbhzfbQRy7+bSLEQemGW9gW9eJzd+8h6fmX4I9okpnmwE7jJGHi4YNw8Utw/XJjGbQEAgIBAQCAgEBAIPGgEh+h80wmJ8gcATg4DGxs0NbMfH9/0xr/2WWd/YQBrtPGP8xAAhFiIQuAUCdx8jAkqBgEBAICAQEAgIBAQCDxoBIfofNMJifIHAI0JgZ2cHTX/nkjg+NwKfffYZR44c+dzjPIwBdDt1e8VxawQOkz8fRz8K/B5Hrxxem3Q+DQ4OHt4FCMsFAgIBgcAhQECI/kPgJGGiQOBeEPj444/ZaTTu5VJxzS4EnnnmGT755JNDgcthsvVRAfrM0aN88umnj2p6Ma8JAVGkEnQ4+swzPPvsswIIgYBAQCAgEHiACAjR/wDBFUMLBB4lAkL03z/0D5OQPky23j8P3d1IQvTfHV4P8mwh+h8kuodjbCH6D4efhJUCAYHA4UZAiP7D7T9hvUDglgiYRb/e5S/p74XqfUBD2vOOZW1ri+bwMNaD4qptsdUcZvggF3TnPujgur0NGk0LVqvU/gxYrOj/7B76OXS+02g0mlis1vbatO46Nb3rofv9XdgAdIV0Zw271tL7Z/98zd223t2093R2v+g347H3cwfLPdgYC8LAUj90PGk06K7H7Bf0cXVoDYKZ8O/3hXkO/XPfWF3/tZfcN77u+o7vdvvXRGkzvfuobuJQe3iz6Ddsaa/RoNUuTje2trAMD9/5feSGzfvw86682GBry8LwsJngtxmgj4c97pmC4xa+MRbaywF9MXRXBnccZsont/b7fiP3RH/rOmjHe8eHdJKX2dct2w1Oms7fvSZNaueBXTh1+brLZ2aeaZrUypkGVBqapOfLfWxs86djtzkXGOvpywHt69vfmc3qxYTZL+21m07cP1Z7fOkbs3P5ntxnsqODb3eN9+L/z3eNEP2fDz9xtUBAICAQOAgCQvQfBCVxjkDgECLQE/1l4vEGkYiT1Ft/AN/4DoF1haRDJmTvX1hNUajIMt6DrremoFRk5ANccNdjUySpwKQ9TcoxR6CoUPQH8PbdRNcoF8FauUzWG8WZNS4gnXIwd6pC/AdpLC+/jje1SCUQoJaqEYxM3lnA7Vp/R0h31sDib5Dy/iWvTkpQXOQ31Qn+6tUTFJU3Ua3neTVgoVFr0sgm+cgfJXCQoshBMb/DeWbRX2wBaOAxSRqCbvKqnRl3nvhAgKDDSi2xCxvtBu+9s87c+SCWRpNaKkklKOPdaa/nhJ1K1knQniU7FmWyqTtgi1T2BF59jvZ8M0ErTcokVDvBgSz5ST9aqog/6KTSsMPVFM2InwGT/zp81Bo1mo0s6kd+gqTIe73U1DL+8Aks7TFnIhbS8R+QtrzM67Jm+mwhrywSbwY4H4H4MgSP5VHts0ScLfB6ov8GSlwiEHTsWyjSz80rCg5ZZleo7PFCXolhCbyIJa1wdXiGGe8BhXvfSDdQlGFk+U6zQSOv8IO4RuB81IjXsvIaKef3mTPFYs0Ijr2+MceGTJJ4fpJT2uV75mqP95BaTjEWtLOaHWNiR71j3HVFf00hXgwQHNM5U2F6zsGqMoyfdDsnmbDJKyiOMUhJBCaKJNYDzASspvizko+/QnLgO7wesvf50IxJgHQ3p3BV6fIsENzhnbctfPV7IYZpkHrrWzR+55tY0+scC3iRag0szlZxVBfhq2oSe1DGTZr3394h+K6Mu72eU41FVr2/hTwM9H0XgNW2rxtlit2Y8FJcrBCesZBIOQkOp7t+HkuZbJx50Zg/f4tcpOXf453yHK9aLvdiL6Jf02j5KBzAioVKSsURHCN71U4ooBv58A8h+h8+5mJGgYBA4OlDQIj+p8/nYsVPCQLmnf5iPAbhYYqJLXDoN6QqH9sb3MCJpTHAtDXPJf2zWsZ93kv+7XXGAjXWB2aYqCxTdtjZ2TmBo/F3WOwncHprqAkYsyRZd/9bprlMpbHO+n/8Ahz/74mgkByQCZnuIQ3B7B8DdHF4g7x+w/p+b55wM06ibU84dAKpW1Bo3exPWBVUzU0w4Gf3RqiWTbLqnqSW2kKWT/Ru8g1xIONMxRiIRNlZXIK52YMXNdpc2SP6lRhF7ARlP8VknHzTy5wsoSQtOJtFHHIISzlLOt/EK/t5mLfSPdFfQ1F6eFgdGtlKE4szQlBT+POKlYA/BH3YRNCSeZrNCm5D6BZJJgcIhYZpdNbjb3C1GCDiTrGYnWROV+paluTqIM1avYd/cILK6ipb9iAhS4rl1SY4Jpjxt9AoJ5MQCqHr8Jb/Qvg7xZFGmWw6T9MrY11tiW50/gQnoDOmWxfVZpFs/txZu5NsPEmlKeH8ikxHh+8V/WNYmyrvKXYiL9bIN2Tc5UXKjjE+Su0w87KXcr5GpbjBx9ZnOROZZFUpckruFZB6xYEGqXgWm2WdqhE3fk6RJj/gwO3WxWgZh73Bjt9NRef/RI00Y/hrFZoRL5U/XGcs2KDYCBGxJrsxcaqpotojRPzObidOt5BWvkyqskPDuk8Bbj/f6L5tx4ZsL5NcztJkmImZe+Fq0cT7SbLxIoGIm9Rilp+3Nhi5Q9yZRX+3gFiMEceNpXhn0e/33kCthZjxV/rir6IoWKwalYko9tSuwo2BiRtvM97NKT9WTTzzQzllAW8IeSBJUm3S/DLwJRl52NzZ0koQHd9bUgrFMQuVnRCyQ2FRdeCgwnCHezXzd2OU1f4CTzcmijHeUqx89XW96KDXClrFWD0GurHQLs7qxaY9uSjYJJlv0qy4kb3ZPbG3lfxjowg2N6kXRN4jS5AZ+cRdF0Pv13+lQvTfLyTFOAIBgYBA4NYICNEv2CEQeEIR6Humv6ig5AewBk+gpS7T5ATOnUWylgkki5svsc6XO8JKHqNs7DZuoShfgOLf0HSO0XT4CVrTKEU3Efc6KYeMjL7TH8S9tcwqDbTmf4vD8jMMs8VYqLUT1Tn2E/3ldGeeYZw773XtCcsnsHZFf5Zkyk3I2C7vdC2c6I67lY7x0ViUwHBP5GaTl3Hr83eEzcAW+fwOtUqZY3LrRvpujr2iX+E5t4V8wwJWN81ijaBjlXfyA3hrH2GZ+aaxs9fIxkg7on3Fj7uZ917O3U/0Z5N/w+bOIL8emWBVSeOVdd/ou+Mp3GEvlTY2g5Y8l6UA9myKYy+/zuR6ktRYqNup0FnP5E6WSrPMlhYl5EgT/2iMSEDqFhm6+LOFEq8wTJnnIlFQkiAH2FFULAEZtxV6/tsiG0+z4w0R0P/QyBJPO3A3Vw2hoyWT7IRCuNtjtjo27iD6/RVj9zgysYpy1Yvcbrm4leg3RKdD57Su+kwFJL8dVd3CUoYvBa3UrRY0XiTk7nmoJ/r1uClB8Vo7bn6VgdqnRjFE3+l9b1HD6WziOOWlpu/0+tOtbhlHkmTFQbOsx4Su77Zw7ix3Y8LPOo1dXThGTOm7tO8XcXvXSTdneFU2PYqwdRvfdGKjEiM+EG0V6pAJtbshDso9LbvYz3upSLaisb7VJBJw3DHu9hX9WQXFOQbpW4j+rEJSz0kpCe9AmvXJOU6V++1wGsUiP9nlGzCww2SnW6OLSScLtHKK27Le49lkk2IlgHUrjwXwDtdI/VSjORIl4tQoxlWakV5HVMv3E6T/YJmm206+4eUbcgW17dd43k9E514npzn07opnsTS+3O7q0MibYqKRihEvg3cmit5MtFv092KhVXDoz0UlLMUcUsBONuXm15xlfqkbe60im3HULvN+yknAkqa8A86vzHaLYgf1/f06T4j++4WkGEcgIBAQCAjRLzggEHjqEOj/Ib8bLL5dQz7/Io34KyTcH/CvG0skcDNmd+IuK6hWNwNqGed5r0n0D+NGoezwMuwYZqCyReWjCpZpC/kVK+6BJOvO3+K5/GXsYzukajIv2xeJW15lzl0k3ziBVxe/5TSJvIWvBBr8+7jEmLVMM+ClYRL9Abu+q9myx+/W25uLKItl7FINwrO4K2nKtTIf8SJe62d49YFrSRZVK95jFuzuSZqpRcp2Cz9GZkbfNm4Lm6B2g/x6nnwzxFzgzq3Tu8myn+h3yAHy76c49qqfVWUdO9t45RBWisQXthj7FSvNWhlLIMrko2rvVzp4hPCuK5SPOahVnES8DYq1GvmKk5kJbQ82HQGr75Y+J8sM6zvv+Vp7PSHsxSLFfJnhmRfZWk5i9bqx2N1Y8/Eu/tPWLBWtyUc1t9Gir/OLdQh7t/izLScBuwWHo4K60vOf08CpQTmbp9assW4JEGwqJLCj1ZwEnVvdMWcMdXoH0R+E5eV1jjlqVJxzyG2R3if6O+30XUHWKmQ588uUj7mNR0LkECxv2Rm7qsfHJMW3y5w6H4L8DazeE6026/h7bI152UnVGHt5FqvORSNu3FhW45QdbpxOO0WljMPrwOGG1ZRZ9OvzjlFbzuMO61DJhNHX3o7RYqfNfVchrVMIaNs/QcemGsnF/X1jjg29vV+PITdlI8663RYHypgaaSXV473+KMWpBsVinvXhGcLPFe8Yd2bRr++Mu5/LUyTATKiBarT3K6gOL8fsTqSrOofd7OQ1gnN20obvILm8ys8MfMY/68TfMrgH9I4bGftWkjf/sMk339U7V/oxcTbz7ZzSwbrFszl/sVWIsSyx2IgwJ6kojgksyyqc8tJMFXG+3usYMuLFC+mmbHCskVoi7bRSSes7/Xmk6TmMzvnuTr/+3QS15QpjAQeOI0WWt9sxMVZjZfUEM6Ea8WWN8MwJdto7/WNpPWe3bWyTuRWr5lzUKlZ1YsNvaeV2I/Zm/EZ7fz6VRhtokq94mSRvFCyyi3m8c3dfED0QTe5wkhD99wNFMYZAQCAgELg9AmKnXzBEIPCEIvCofr1/q7MjW7xBfuzEA9g9KpLPj+G9p2em783Zh+kX8Q+Trffmjc9/1ef69f52a3jI3ySf11rFp8fmqD2GNt0eHPHr/Y8NeR6ZIUL0PzLoxcQCAYHAU4SAEP1PkbPFUp8uBDRN4z/t7DzcRes/SNV0YmzUP0HH0aNH+fSQvNddv4H+9JNPniD07/9Sjh45wqeffXYPA2tUihUG3L3n6u9hEHGJGYEjR+CefCFgfFIQOHL0KF/84heflOWIdQgEBAICgccSASH6H0u3CKMEAgIBgYBAQCAgEBAICAQEAgIBgYBAQCDw+REQov/zYyhGEAg8/ghodeoaINmwtd8kVt/YQBodNX6xWdvYQBsdxXaAlex6Rf0BrtAnqFNHn1ujbhjSb4vx7+457c+ahK1jbHfS1vWSzfZofmm6Y8cuEMzv5tbfH25gWq+jmfA+GFD3+ywzXns/d/ig24oZU2NBdH2l4415PQafOv7Rx9UvN1Zt8k+/r8xz9GFj9ntn+X3jt7Bs2bfX//u9l9ygU+f17rvG2o2wYYtBxzantA02tFFG28FgjpPbemefGLt7b9bZ2JAYHT3g6/52vX++w73evLfyjYGQ8a57Y6b9fHBXxpvG2uWjPdy65bid3NCL+xYNO440+bRtu8FJTHli15r0+GutrzdGi6Ntvu7ymZlnmiYhddzQfYf9Pja2+aNbqseAORcYua4vB7Svb3/Xx91ufJn90rbbdOL+sdrjy37xsNcHJjs6+HbXeFeOFycLBAQCAgGBwCFBQIj+Q+IoYaZA4PMgkItdRArKjJhvQE13h9VYjM1oFN8dJ6kSj20QiZ6845ndE+oq8ZyP56sKpeBZpvQb85zClZGzRMY7Z1VZuwm2TZVrPh+swAtDK1waeYVwI8afLmmceUemuqDiCg9xLeNiVh49uA336cwOTlwIccn3N7wxJcHND/iXiSn+w5snKcReIWH7d7wRlKhXNeoZhcL0WYIHqabcJxvNwxSUGEwNsXJphCkd1PBxcolB5j05lqxBwqM2qvEP2DwTZPvSNuHZKSTtOt85X+LfvCMj1TWqqsKmHMVXb6/n5BCbV12EhzJcc53lBc1wHJcyPnz6HO355sM2NErEE4OErRlyU9M0LxU4HXaxWR+CKyra7DTWrt/PEh5qWa/Vq2j1DInCNGFUcj4f24kSpyM+pPaY87MSK0sXuGJ5jW9FNdNniVzsAkvNM7wzC0sLEPbkSAy+xGyXbx2UrhNfkjgTHjUVkswCFnKxGCPRKG3TbumlVowFsazEuDL6EvO+Awr3vhGvE4+NEoneaTao5zpxcdaI27XYS1wa/5BzpiCutoJqj2/Ond5k6cIK0mtvGb/av5Sb4rSm3jNXe7wH1RSjLzSUfm7djuPVGEuFIGHXGvHEJmfOjXAtNsppVtq5yYRNLkZ8xAWXJM68UCBeCjIftJniz0Zu6X8gYf2f+JY81OdDMyZnWKEwHcQn2WAl1uXZmXCd89+QeOMvZEapo379t2l86/exrpTwBH1I1TrSeKtIqgvqTEJhKBzFwwrf/Uad8J9E8bTXc7p+gWu+N4no6arvuzOQafu6vkahGxM+Chc2icxLxFUX4dGVdv47i0s12TgfNObP3SIXablvc37tHG9Iai/2ZvVr6i0fRfTPEpuqwojs4trKEOHgw8+pDyDtiSEFAgIBgYBAYB8EhOgXtBAIPAUIdES/y7bG0jdK+L4mQ0bBNlRnhXGkxBqed4KgblIvrSGdgtI/OcssMRK2KOHuvWBb9E9DjpP4uE5Ov/H8bgnXmSol20tMbXxIaXSIen2a2eCQrpqI66+6IkZ8M0rEV0dVCkzLU3t267WMQmZIY7uun9e7yW+J7Wk2lwqcmfVw6UKGF87JdxRi99u1XdEfu0iBIcLRaQrKRXKaj3NRibgi4dIKjERlpLUMV3Iaz0eneTS30r0CjS5cbaMamQ0NafwsYS3GH23YODMtw6WLWGfP0rjwIZw7i6bk0LQNPIbQvUlCsRGWR6l31jNd50ohyKxH5UJminPyEGgZEpkhtOpPjYKQIZTlKTYzGTYHZcKSysI1DUammJ9uobGmKOg/va7rcMPvHpnpTnGkvkZmJYfmi2LLtEQ3OgfkKeiMeVwX1WaRbP7cWfs4mSWFTU3CNRtlrw7viP5xbJrCd+JDzASr/LAexbP2AaXRcQpqnbnXfJRy22wW/p6m7Rf472anyMQKTEd7HO4VB+qoSxl+wbLGP7TjQBeuP7SN8qseKz9cKjEyWKc+7WFTj5sXqlxhnNPbG2izPja/U8IVrlOoy8zaFOJ6fNatTGsJlKFZZqfHux053WLdmoq6Wadh0+NmF+v3843u205cDq2RWMigMcoL8/fC1Zsm3k9xzRSjP2er88tdbr10+6JitZMfgJsXWcKDVLiz6D/9fI7Etsz89EZf/G3GYkg2jY2pswypuwo3BiYentcuktCOEw5Os62YeDYNpUsSPC8TsSkkEhqa/uaHY1Eio+buiRbWHd9LaoyCS2KzIRMZiXEhMcooG4x0uFc1f+eipPQXeLoxcfMiX4/beOMtveig1wpaRVk9Brqx0C7S6rl9Ty6SmyRyGtqGh4gvsyf2NpR3SQzNc25KL4h8mwxh5qMnH0331P1O0mI8gYBAQCAgENgXASH6BTEEAk8BAmbRn2jvJOo3qj/R30HdFVQeNhcy6M8BaPMyUqbOCJu45NaOUuvYX/SXVvSb1w3isZ+Fwl+jjbvQRqZbAq8jLjSFRF0mPKSSqAb1Tee+Y2PlIgXXWYJS5+Y/Q0L1EA7auje9vupNMpsapY0ms7oAfMiH+eZ70CPxw4YEVg9aoUp4NMP5nA1ftYA0//vGzl49c9HoaOgVTR6mwT3Rn1H+mr9v/CL/yhCrK/iiuk/13XEVT8THZq5OdaPEL0k5klKQwYyK57W3mCopqC6526nQWc8L9QybzTU2tbOER1ZYKriYDUrdLpCMouIxeLNBfGmTUdawz56FmALRII2YghSM4rFB1++jG2SWVqg/LxM8rj9OkGFpZQSPljGEjqYoxnvqPe0xja6EO4n+6U1j93h2KkN8xUdkT8tFv+g3ilIjOv+mYa3V0WIIuukhEokNpDUYl2381CrRpJ/DPdGvx0ERCn/bjgMvtuonre6YaozvXNBwjWuMnPaxre/0Tq+0imEjConNEbQ1PZYwsHQ1FshIU0gWD9OUqO/qxjH4KLvIvFvA4ytxRZvnjWjrkR3j2LiNbzpxuXmRJWu7wEeU8J5uiNtzVst80M97yRSjwRFybW55oi0Be8vDLPozMeIuF6zcQvRnYiRcLrRLEs9bVyhNvcJ0qd8Ol1EsmubaQg6sdV7odGt0MelYs8bSUh2PpdTj2ZRGYTOIdSNnYOkbrXLpJxraL59ldlyjsKSg6UK+vZiW76e48rsLaMcHydVP8nZkg0Tbr0s5vQBqM/zf8fVS7heQ6r/S7urQyJlioq5eZKkEvvmz6M1Eu0V/LxZaBYf+XFREKmSxBAe5ph7nxfE1/mk39lpFtlYqV/nuJRdnLCuUGuCafWmfotjDzFdiLoGAQEAgIBB4kAgI0f8g0RVjCwQeEwR6gqS3G6p/9wWpylXbcWyJNVxvDJG7NISrrrIdeYszhW+zJL3JuZGb5Gwn8dnqrK3E+KF0lohnhYUlCb1zQDvjo9EV/aN4iFEaPcnIiAef/mB0fYWFOAxpVVznogwqMUpylKn6dePm2GdsZSlcSNjweSQG27uhg1IVIi8Zu7+dm17XWoZC4Tql0ZeYvaf26c/nkP6b7yC5d1U8b05zLVZikCq+qIyNmyx9sIHr+LNo1TUk/ZGGR9XeH/uA0pBEFRlfKUbJM0p1w8Wsr0Fhu0puw8X8lEaulCOnyZzTOzNMO5f6bulgNMqovvOe226vR2awUOBHuTVG5oNsLihYfceRBj3Ychfb80U5Y8uwqWkUqh6jRT9hOw4liPg2+KONcc4MWRgZ3SShdvw+xbiBU521TI5trUpJChpdCXH0LgIX4fHN7pjzsi5f7rDTL8PCQgnPSJVN1ytEdhWa+q7vCjJdmMm4ch9S8hynqlaJyLC4MYTryhqud6YofKPE6XdkyF3H5jvZarNe+jabLh91tYrrtZewqXqnQCsOpMxFSqPHcbkGKcRLjPhGGPHANdUs+vV5XVQXcngiOlTt7hiO4xp04Sl02tx7HO57LKdt/wt0bKqSuLC/b+b1oOp24LRiz8NaN94OHiUaKzG1x3v9UYrTjW6MRgZv7uHW7US/vjPuGbxOgSDzch29QHla7zYaPYln0IV0Refwceo5jfC5Qa4YBUxILPyfPGP9lH/eib8F8Fj1jpsoQxsKX/2Oxu/9id650o+JS8tR2l6j0MW6xbNz04WWOLd8yIXGWc5JCvGRKaQFBaZPoqk3cb3V61ww8qsPrmhRg2N19UOujNvYWNF3+q9jOfMKRud8d6df/26K7YVNXMERRo4UWPyHdky4to3HMeblKksLGpH5k9TbO/2ulQ+7sXAu2iJzK7ebc1Hn8atWbDOm2t0AACAASURBVJyW9G6tduzNTxvt/Tl1Bc2mkdvwMUXOKFhcu5Dj+XN3KMwcnBjiTIGAQEAgIBB4zBAQov8xc4gwRyDwuCCw0d5ZHcxdR/OdvP8t6jevkxs/KXaXHheHCzsOhkC7NTw8rZHLafiMqtXjclQfQ5seF2yEHQIBgYBAQCAgEHh6ERCi/+n1vVi5QODWCOg/LKWN47nz74kJFAUCTxECGhs3N7Ad7z1X/xQtXixVICAQEAgIBAQCAoFDioAQ/YfUccJsgcCdENA0jWazeafTxN+fMASOHj3Kp59++oStSiznsULgs8/gyJHHyiRhzOFGwGq1Hu4FCOsFAgIBgcBjjoAQ/Y+5g4R5AoF7ReDjjz9mp9G418vFdSYEnnnmGT755JNDgclhsvVRAfrM0aN8Igojjwr+vnmPHDnCZ3oRQRxPLQJHn3mGZ5999qldv1i4QEAgIBB4GAgI0f8wUBZzCAQeAQJC9N8/0A+TkD5Mtt4/D93dSEL03x1eD/JsIfofJLqHY2wh+g+Hn4SVAgGBwOFGQIj+w+0/Yb1A4JYImEW/1mjQavS3QKOGZXj4rt7J3NjaOvA1xlwWK9bue8Pu1UkNtrYsDA8fYCCtQYPenPva0HeORqPRxGK1tnDQNJBa8+jX0vm+bXpXSHfOM53ff7mGhmSMef9wuDv8+kW/eZ17P9P20541G+vDwMhgjd56a/arjmXTgtVwsj6uDlnncwfXfozNc/Rhs8t3bSeYxjf7ZJff+l1ndmPvc5+tLSzNor8TGz0ubLHVHGa43W18YO4b8xhgfQ7u3wXnd/FW90OHez3G3Mo3xsW98/fzwV3Rzjz3rf2+35A90d+6Ts9RLS61wxJTbHY/tuYzOGk6f/eaNGlvfPfxdZfPehzV0DSpkxIMQzRJj+t9bDTlVt3uXmpon9vHh/7vzGmkFxNmv7QXfLv8dMtc1Etre3OayY4Ovt013pXj78vJQvTfFxjFIAIBgYBA4LYICNEvCCIQeEIR6Bf9RRJqjWBwgvWUikOWsd/FuvOKcqBryvFFKoEIbosF+y1Vf41UaotA4MQdLLiBogwjy3eytEa5CNbKZbLeKP58jPSxEH67WXz1n+PMKjBpJ51yEHHn+UFcI3A+yoBhf4BaqkYwMtktjHSEdE1RqMj6+9t+g5T3L3l1UoLiIr+pTvBXr56gqLyJaj3PqwELjVqTRjbJR/4ogYf4uKpZ9BeTvXVOkoagm7xqZ8adJz4QIOiwUkvsWrN2g/feWWfufBBLo0ktlaQSlPHutNdzwk4l6yRoz5IdizLZ1MHfIpU9gVefo43rTNBKkzIJ1U5wIEt+0o+WKuIPOqk07HA1RTPiZ8Dku1Db1VqjRrORRf3IT5AUea+XmlrGHz6BpT3mTMRCOv4D0paXeV3WTJ8t5JVF4s0A5yMQX4bgsTyqfZaIc7fov4ESlwgEHb0C0C7xfFDu55UYlsCLWNIKV4dnmPEeoFi1JwIOynlo5JUub71AWXmNlPP7zOn/aB81IzD2+mbuVIX4D9JYXn4dmSTx/CSntMv3zNUe7yG1nGIsaGc1O8bEjrpvPJmX3RX9NYV4MUBwTOdMhek5B6vKMH7SRsx5MWGTV1AcY5CSCEwUSawHmAlYTfFnJR9/heTAd3g9ZMfsQzMmAdIU/QG8FitcVbo8CwR3eOdtC1/9XohhGqTe+haN3/km1vQ6xwJepFoDi3MYPax1Qb2qJrEHZdykef/tHYLvyrjb6znVWGTV+1vIw0DfdwFYbee3RpliNya8FBcrhGcsJFJOgsPprp/HUiYbZ1405s/fIhdp+fd4pzzHq5bLvdiL6Nc0Wj4KB7BioaL/fxAcI3vVTiigG/nwDyH6Hz7mYkaBgEDg6UNAiP6nz+dixU8JAv3t/TUUZQtZPkF++fcojwVYX7fyFa8FyXsC8jfAC+rb63hnbZRv/Dx2rxN7UaHsGOOj1A4zL3sp52tUijV+xdlgayLKxKpC8ZSMrn31Q8sv8edbk/zrkBvSSyRwYmkMcKqpotoD2ItFnGE3yR8Uibw8ST5exmFvsON3U3l/nbGJGmnG8NcqNCNeKn+4zliwQbERwt/UbbGzs+Mn0FhEsUeI+J3Gja8xdzbJqnuSRkJBsthhIkjA2S+8OufUUm0s2sUMOmI+HmMgEmVncQnmZnVIjGOP6FdiFLETlP0Uk3HyTS9zsoSStOBsFnHIISzlLOl8E6/s52HeSvdEv8nnioLVoZGtNLE4IwQ1hT+vWAn4Q5AyrzmClszTbFZwG4WhIsnkAKHQMI3OevwNrhYDRNwpFrOTzOlKXcuSXB2kWau3OKbjGpygsrrKlj1IyJJiebUJjglm/C00yskkhELoOrzllxD+jjMbZbLpPE2vjHW1VXAyfBScgM6Ybt23ZpFs/txZu5NsPEmlKeH8ikxHh/d2+juifwxrU+U9xU7kxRr5hoy7vLgP9zf42PosZyKTrCpFTsm9wlBPWDZIxbPYLOtU23w9RZr8gAO3WxejB+d8xJrcFUP9nO8Uobzly6QqOzSsMrJJ9LcDY69vdN8awllGtpdJLmdpMszEzL1wtWji/STZeJFAxE1qMcvPWxuM7BNPtxL9SqVtfzFGHDeW4p1Fv997A7UWYsZf6Yu/iqJgsWpUJqLYU7uKlgZf3XibcVTNTTDg58eqiWd+KKcs4A0hDyRJqk2aXwa+JCMPm7snWivp+N6SUiiOWajshJAdCouqAwcVhjvcq5m/G6Os9hc1uzFRjPGWYuWrr+tFB71W0C427spXuqv1YtOeXBRsksw3aVbcyN7sntjbSv6xUQSbm9QLIu+RJciMfOKuur/u53+jQvTfTzTFWAIBgYBAYH8EhOgXzBAIPKEI3FL0t28c9ZtiyTnGcybRnzZ21iEfVyi6X8RSNok4vx1V3cJSBvfvONm6akXSIKALfPPRKBJPbDGCyo8sE0gWN37Waei7dYbQ8EN6C9m/znuLGk5nE8cpLzV918ufxrjxdyRJVhw0yy17FKUAxWs0nWM0HX6CtdX27l9r4q10jI/GogSGayjxIsGIn7ySxCmHuh0Nfee0CyDZ5GXcoRdptm+qvdoW+fwOtUqZY3Lrhnt/0a/wnNtCvmEBq5tmsUbQsco7+QG8tY+wzHzT2NlrZGOkHVFCD1H17yf6s8m/YXNnkF+PTLCqpPHK+o6fvjuewh32UmmvedCS57IUwJ5Ncezl15lcT5IaC3U7FTrrmdzJUmmW2dKihBxp4h+NEQlI3cJSB1crWyjxCsOUeS4SBSUJcoAdRcUSkHFbzb7bIhtPs+MNEdD/0MgSTztwN1cN0a8lk+yEQrjbY7Y6Me4g+v0VY/c4MrGKctWL3G65uJXob3FPQanoqs9UGDJx/0tBK3WrBY0XMVO/J/q3UJSSia+/ykDtU6MYou/0HpzzWzh3lsnujiFTrBliUN+lfb+I27tOujnDq7Lp0Z2t2/imI/orMeIDUSIoJJEJtbshDpoWtexiP++lItmKxvpWk0jAsW883VH0ZxUU5xikbyH6swpJPRekJLwDadYn5zhV7rfDaRSL/GSXb8DADpOd7qYuJp2gLBOPN3Bb1ns8m2xSrASwbuX1B6LwDtdI/VSjORIl4tQoxlWaEb37wCz6J0j/wTJNt518w8s35ApqO5fF834iOvdqOrda+S2efxZL48vtTiaNvCkmGqkY8TJ4Z6JGQXW36O/FQqvg0J+LSliKOaSAnWzKza85y/xSN/ZaRTbjqF3m/ZSTgCVNeQecX5ntFsUO6vv7dZ4Q/fcLSTGOQEAgIBC4NQJC9At2CASeUAQOIvqt1gaXLU6s6xqBGTuG6A80yBYrfFQ5gnvn/2brmNtod5dDsLxlZ+xqGef5WSzx36N86t/i/fENrN4Txo77VjbJOlbWP4LAWJkUbsbsTtzFP2PREsRbqeCc81NeTOKOtHf6vQ4cblhNmUW/fnM8Rm05jzsM68hM1OKUHV6GHW4cq6me6K8lWVSteI9ZsLsnsa7GSA9YqVWGmHT+El7vMOw6p5lapGy38GNkZvzW7k31sa0b5Nfz5Jsh5gK9xwr27vTrgiJA/v0Ux171s6qsY2cbrxzCSpH4whZjv2KlWStjCUSZfFTt/UpnnSG86wrlYw5qFScRb4NirUa+4mRmQtuz5o6A1QtDz8kyw/rOe77WXk/I6Ngo5ssMz7zI1nISq9eNxe7Gmo93cZ22ZqloTT6quY0WfdXq1h1J2LvFn205CdgtOBwV1JWe75wGTg3K2Ty1Zo11S4BgUyGBHa3mJOjc6o45Y6jTO4j+ICwvr3PMUaPinENu16f6RH/nEZKuINO5F8SZX6a8L/cnKb5d5tT5kNEh0+F+Pv4eW2NedlI1xl6exapzrM1Xy6rOXTdOp52iUsZxQM6H0dfeiaFOm3svYXV3+g0R1xKUE3RsqpFc3N83OufpiH5a8eOmDOHZXrfFgfKiRlpJ9XivP0pxqkGxmGd9eIbwc8V94+lWol/fGXc/l6dIgJlQA9Vo71dQHV6O2Z1IV3UOu9nJawTn2vlKhuTyKj8z8Bn/rBN/y+Ae0DtuZOxbSd78wybffFfvXOnHxNnMU66V+QiZFtYtns35iy1xbllisRFhTlJRHBNYllU45aWZKuJ8vdcJZMSLF9JN2eBYI7VE2mmlktZ3+vNI03MYnfPdnX79uwlqyxXGAg4cR4osb7djYqzGyuoJZkI14ssa4ZkT7LSLkmNG91TbxjaZW7FqzkWtYlUnNvwWpRd7M36jvT+fSqMNNMlXvEySxyFPkF3M453rFToP5P77dJIQ/fcJSDGMQEAgIBC4DQJC9At6CASeUAQe7K/3a2STq7hDbtbzWktY3+boEycPDe8i+fwY3nt6trrfyMP0i/iHydaHRoVdE32uX+9vt4aH/E3yB+D+w11j7TG06fYIiF/vf7gMeRxnE6L/cfSKsEkgIBB40hAQov9J86hYj0CgjYCmafynnZ0HgodWKVIZcNPamb3zoVW2aDpaP3x1GI+jR4/y6SF5r7t+A/3pJ58cRpgfms1Hjxzh03t6N7xGpVhhwN37LYmHZvSTOtGRI3BPvnhSAXn61nXk6FG++MUvPn0LFysWCAgEBAIPEQEh+h8i2GIqgcDDROAzcSP9MOEWcwkEnhoExO78U+Pqh7LQI/osevFHHAIBgYBAQCDwwBAQov+BQSsGFggIBAQCAgGBgEBAICAQEAgIBAQCAgGBwKNFQIj+R4u/mF0g8HAQ0OrUNUCyYWu/xa6+sYE0Omq8pknb2EAbHcV2AGs0DaS7fQW5Pj/63Bp1w5B+W4x/d89pf9YkbB1ju5O2rpdstkfzeqmOHbtA6P1TQ0Nq2WZezwFwfTCnmPHa+7nDB61eBzOmxoLo+krHm3odrcMfg08d/+jj6pcbTOrzj3nc3Z91nIxr+sZqo7Dru+61HR53rtVnNPFx38/7jd8F28xHqFclRkfvhtx1NjYOdo2+hlYIfh7uHny+28ZTZ/19HN0VWyYw9/BjD1lNvL8NBw7C8b7Qavvb4J/h546/etzrxVuLs5om9fKTpqFJpng058BdHO4fp8WBls+kVs5sJ71WaJjGNTioIZmT4r7YabewbfeaOvMaSdKIEXN+MfJnN4+3r+2LSxPHTPgZNndyk9lHptza+Xvvq73/b/SnPnO+6wTiPjl6jx/3wewg5BDnCAQEAgIBgcA9IyBE/z1DJy4UCBweBHKxi0hBmRGT6DerpWosxmY0iu+OS6oSj20QiZ6845ndE+oq8ZyP56sKpeBZpvSbz5zClZGzRMY7Z1VZuwm2TZVrPh+swAtDK1waeYVwI8afLmmceUemuqDiCg9xLeNiVh49uA336cwOTlwIccn3N7wxJcHND/iXiSn+w5snKcReIWH7d7wR1EzrOUt46D4ZcJfDFJQYTA2xcmmEKR3U8HFyiUHmPTmWrEHCozaq8Q/YPBNk+9I24dkpJO063zlf4t+8IyPVNaqqwqYcxVfXqGcUCieH2LzqIjyU4ZrrLC9ohuO4lPHh0+dozzc7mCPn87GdKDE1Umet/fnM/CCXlmycCY9is62RiPV8Pdvmg1avotUzJArThFG745yZnQKtyqXEJuFZF5mlC1yxvMa3ohor3c8SudgFlppneGcWlhYg7MmRGHyJzvg9GDXqN2MktmXCU2tcUkaJRO/GWdeJxw5yzXXiSxJnzkhcia8wMv8SvrupLXQNPuh8t46nHgbmc87iyvS4MuvJtWPuLCPKRXJT0zQvFTg9G9y3MNjjPaimGH2hofRz6078vRnjqwkbf/BmENuGSrzk4YwOlLTR8s30CkuFIGHXGvHEJmciGtc2o0R8YMTmNCx8Q+KNv5AZpY769d+m8a0PiQzpf79IISjjk2xoKx9wZSTKGVuBpUtW5sMlEuZxovp7QlWkqWlG9PdJrKhUjfzYyn+nWeCb0pv8z3oOqqt8/et1vvUXUXTm1HOdfHUWlxrrcTdc5/we234f60oJT9CHVK0jjbcKr3qxIZNQGApH8bDCd79RJ/wnUTzVmLH+0/ULXPOdw3pJxRXRfSJhK6lcskxxWk+L0pBRqGiteZrGhQzPz9PFqr52k/oQXFE1IkMZ4iOv8EIhRiMYBKUTOyepKjEK00EDs1b99ToXfv0Svv/tTfTUV7gQIjGV5A3fGvH/UcX1F6/A0oe9PKOTra6yoLqIBG1dP4bHM6wMygQffgq/EwPF3wUCAgGBwBOLgBD9T6xrxcIEAj0EOqLfZVtj6RslfF+TIaNgG6qzwjhSYg3PO0FQN6mX1pBOQemfnGWWGAlblHD35qwt+qchx0l8XCcH5L5bwnWmSsn2ElMbH1IaHaJen2Y2OAS5GHH9/dbEiBs31nVUpcC0PLVnt17LKGSGNLbr+nk9gdMS29NsLhU4M+vh0oUML5yTjZvsh3l0Rb9+M80Q4eg0BV0UaT7ORSXiioRLKzASbdlmrMcjM32QFor7vpBegSYXi2Eb1chsaEjjZwlrMf5ow8aZaRkuXcQ6e5bGhQ/h3Fk0JYembeCJ6iLmJgnFRlgepb6W4UpO4/npOlcKQWY9KhcyU5yTh/SFksgMoVV/ahSE9Pl+or/fPBqFWIz/HfgX7c+b8iiF729gC04THllpc2KXmK2vkVnJofmi2DIxRjrX6sLrpkLCJrc5ab7O/Lmz9nEySwqbmoRrNrq/0K52eHmdhW/oPC5Rsr2GT7qJz3eSXO46I2sJ4kOz+Osr/Meh47g8Vn64VGLEVeBSfZ6v+UrktjcoVP8rXI3/l6nZKTKxAtPRDsdNttVVljJT+OoXu3FymhV+aBvlV0c1rqjgkurYIiPkzpdwvVDlCuOc3t5Am/Wx+Z0SrnCdQl1mWot1x/BsvkvJ9xphX6t7Rz9uFU9mqrU4OsW22irm6b7rw3tNYeGaBiNTzE/vp9Jumng/xTVTjP6crc4vd7n10h2LioWYgmVc40cjUUZWYgxGo7RmbOM33eELcPMiSz+RkH6+X/SXLknwvEzEppBIaGiR6C7Rr3FJKRGJThkjd4oFpb7igUSpJBNpndI6p0/0l9Cn8clRrIpCQtOIGPHSf77O/S6W07DHNv0VkseiREbN3TKtMTp+kNQYBZfEZkMmMhLjQmKUUTYYmY0yqL5LYmiec1OQiJUIt9fU8W819gGJ0VHYGGF2ulfYaP19jYQCYXkI9d3fZXP63zGvK/l2YUPnwob6AQntOOHgNK0GGL14VYBBmch0gcTSdTTfKzxfVdms17FFo7gyF0m080zEqGxtkHhXYXD+FaaGrhP/dgbkl2j9TRwCAYGAQEAg8LAQEKL/YSEt5hEIPEIEzKI/0d6Z3C3MNmUPmwsZ9OcAtHkZKVNnhE1csnl3b3/RX1rRdzs3iMd+Fgp/jTbuQhuZbomEjujXFBJ1mfCQSqIa1Ded+46NlYsUXGcJSh0RliGheggHbb2b7upNMpsapY0ms3L7jvwh4toT/TEGPRI/bEhg9aAVqoRHM5zP2fBVC0jzv88LpfZ6HtluVk/0Z5S/5u8bv8i/MsToCr6o7lN9d1zFE/GxmatT3SjxS1KOpBRkMKPiee0tpkoKqktG36TTj3rmotGh8UI9w2ZzjU3trCHclwouZoNStwsko6j8F62OOxpFUxT+TtP4tfbnhizj0QXpykUu/aKE9p910ab7+lkGt1epPy8TPK4/TpBhaWUEj5YxhJM+jn6tpqgmTt5B9E9vGjujs1MZ4iu+1m7j7sMk+lu79jqPR3GNb5hEf8kQfZ41hfg1Gy9MV/lhtVeYOj2kkNiUKOHhW65NVqwSTcwcN9m5ESO+PW3sqLbixIut+kmreyb3IV/PSExJEp6Ii5La2t02imUj+hwjaGu6jRCP3YDC33ZjzVdt4dQRnreLpw4E3XNGzVxR8chBtLbQZalVFCKmQFSm25zTHkTLfNDH+4hkitHgCLk2tzxRfff9NoeW4cL569h82xQs80SaK8a8rfn2Ef2ZGPFnAYM/sBGLocNa2gxi3cgZhQ/faJVLesGxb6df40pcLx5OG+f0rjMXDyQKOm+mW8K0J/p1blQ5TYnNoI3NnDELI1W1D3tznuhyd0qjsNu2n2hov3yW2XGNwpKCphem2hC1RP8UV353Ae34ILn6Sd6ObLQ6EkYUlnJ6UdUGVZXvXvoFPPx/3TV1UO7YYXRrHJdoGMVUPfiuG4WaM9Hj2LjJ0kICrLPMRnUP7e7mWmNpqc7srN7dpfthCI+Uoy6BzaPxf/1tlf/nk+P41lbQ5l9CurKG3pHTyzMta6rqu1xynUG6UqKOi9n5k4/mEa2H+P+FmEogIBAQCDxOCAjR/zh5Q9giEHhACHR2jYY6N8/RIWMn6QtSlau249gSa7jeGCJ3aQhXXWU78hZnCt9mSXqTcyM3ydlO4rPVWVuJ8UPpLBHPCgtLEnrngHbGR6Mr+kfxoO8+nmRkxINvVBdvKyzEYUir4joXZVCJUZKjTNWvGzeyPuM+U+FCwobPIzHY3kUdlKoQecnYJe/cvLrWMhQK1ymNvsTsI9gp6r+ZD5J7V8Xz5jTXYiUGqeKLyq2b6D9eoT5wvL2eKcYfyU4/FGIfUBqSqCLjK8UoeUapbriY9TUobFfJbbiYn9LIlXLkNJlzemeGaZdxM9bebdV33nPbaNU14zGRwUKBH+XWGJkPsrmgYPUdRxr0YMtdbM/X7uxA3/13Mau3ELc/nwtKZArbbOc2cJ3zULhQwuxrqLOWybGtVSlJQaMroXttVDNER8QQJyYxaLTk77PTL8PCQgnPSJVN1ytEdhWa2opuV7dBS/Q/31zghy4fpdIgc5aW6B+5uUKpsMb2SR9VtYTHU+VSNUqYBTaHXKyUXLwzLxndNKffmWY7V8dnEPw6S9/exOWrc2l7nK/NT7Gp+6YdJ1JG3/U/jmsIMivgcQ3imta4ohchuqJfL4a5qC7k8ESgRJSpqn5dK9bImITnLeMpiq3UtqnvnCmaaocrUeane4W2EeUDErbj+oRE5qd3tfdrrMTUHu/1RylON7oxGhm8uYdbt0px2kqMS74oYRsU9Bbx00MkEnDaZ8PmslLQc8z0irHT7Rm8ToEg87KNSxd0/g1RKI0wf6a9m235kAuNs5yTlFaXkSH6e48wabkP+aO1cU5LN7mCzBtTGWNcn2eQoY0cdb29f+H7lFzTjEiDeFwFlvT8NHjTyD1n1hSDD9LCB9RnX0FSWjv6u3f6XSsf9rg7XWjxrM+2KaQFBaZPoqk3cb3V64YwcrYPrmhRg7d19UOujNvYWNF3+q9jOXOWocIKmk0jt+FjfnyltaZRPYe2ck53pz8ncSZSJ9Fe438pLfGPriCD0ghfKKh8FnkJ3dYrvpcID/VEf1Xn+/YaBVqc6MZYMMd3VQ9vTGfasdPBV8ftw26eORfVDb+OutLEpl1n0zcFuVEiOt45H+cewSNaD+i/WDGsQEAgIBB47BEQov+xd5EwUCDwaBDYaO+sDub0Fs6Tt9+luxcTb14nN37yHp9tvpcJxTUCgYeAgPGog4fw9Aa53Di+R1CcuvUqbz6GNj0En4gpBAICAYGAQEAg8JQjIET/U04AsXyBwL4I1NcoaON4HvZD88IdAoFDjYDGxs0NbMfHD/QmjEO9VGG8QEAgIBAQCAgEBAKHBgEh+g+Nq4ShAoG7Q+DTTz81XiUljs+PwJEjR/jss88+/0APYYQjwOGw9CGAcYspDpM/Hx1Kt575fnLsfo71OGIlbLozAkePHEH6whfufKI4QyAgEBAICATuGQEh+u8ZOnGhQODxRuDjjz9mp9F4vI08JNY988wzfPLJJ4fC2sNk66MC9JmjR/nk008f1fRiXhMCogAj6HD0mWd49ln9VxnFIRAQCAgEBAIPCgEh+h8UsmJcgcAjRqBf9Gs0Gk2wWLHe5ZuStK0tmsPDWA+wHr2xQLrL8dEaNJoWrLph5s/m+fTv6djeWovFam39+rNpUk0vcnS+P4C9Bz2lK6Q7c+1aaO+fGhpS2y6zzQed6fOf1y/6zVjt/dzhwx7cjAXR4gw6baz6P2h2+NPnJ31cHXbdG/2+MY+7+3OT2/h8Fw+61xrfGxa15+tzv5kKvc/7cKon+ttx0RqSRs3C8PDdELjB1tbBrtHXoJve5e09ufrg8xmx1ImZBx5XJt7fhgP7LXm36O8Lrba/Df4ZuaXjr47/zfHW4qymSb0cpGlokikeWw5o5cBdHO7FbS+JtXxmwWqhm9haoWEa10hBGpI58e2bk7Rb2LZ7TbppLa50eG7OL/15fFdeN+HVyo2teGlx7hY+6g7e+3vvq3a8mf7f6E99u/HfmwOMZezxYz9mQvTfUzIQFwkEBAICgbtCQIj+u4JLnCwQODwI9ER/g9RyirFwACsW7CbVX0tdphJ4Ee9tllVTFCqyfNtzWpfXUJQtZPnEXYBUJKnApD1NyjEBVyF4LI9qfsql/gAAIABJREFUnyXi7AxTo1wEa+UyWW8UZ9a4gHTKQcSd5wdxjcD5KAPxRSqBALVUjWBk8r6+DqojpDtYsPgbpLx/yauTEhQX+U11gr969QRF5U1U63leDTT7bA7Z7wKSz3mqWfQXW+AaWE2ShqCbvGpnxp0nPhAg6LBSS+zCTbvBe++sM3c+iKXRpJZKUgnKeHeaNLJJPjphp5J1ErRnyY5FmWzqztkilT2BV5+j4xt7nrzXS00tM+nYodz+HJixk4pbCQQdWK3rJv/PdX2uNWo0G1nUj/wESXXHCXxlEpo1UmqFYGSM1fgPSFte5nVZI939bCGvLBJvBjgfgfjyXk71if6igloLEZwok1KHkeW7cdYNFOUg19xAiUsEAhbSSprhmVm8d1Nb6HLioPOZY+YELbfoMdbDWI/Xg8SVIxkjP+lHSxXxR17ct/jX4z2tXBO0s5odY2JHvWNM9on+osKb6gDnX30R69ZllHU3AR0oy1bLN/408WKA4FiZhFphWm6yWpGRvWDEph+W37bw1e+FGKZB6q1v0fid76O7tKbEKAZCeC1WmlcXSTtkAgNF4isDzATXUc3jyEFIprBM+nEAjXSKHxs5sJXj/CzztuVVvhcahsZl3nprh9/5nozOnEZe6eaksZTS425wh3f22PZNrOl1jgW8SLUGFmeruKqL/lU1iT0o4ybN+2/vEHxXxl1TjPWfaiyy6p3DutLL6wPrKVKWSfy6wRa7UdhordlP4wereGfoYtUoF2nY4WpKI2xfJeGYY6KosBMIgNqJnRPUkgpFf8DArPXfxg0WfzOF93/5LVqp7zdQJ/9XXvWWUX47hfN7cxBf6uUZPYk3LrOcchIOWLt+DDqzXH0uRGC4RWwh+j9n0heXCwQEAgKBAyAgRP8BQBKnCAQOIwLmnf6t5B8bQnpu0s5W/jKVxjrrljBjqR/wUeRlvDtlvN4T5PM3cJRVFHuEEGlSOLGoZdznA5Cq0CiXsUzCukV/JZtCckBGv+/tE/1+yKMLwBvkgfz764wFaqwPzDBRWabssLOz4ycSMO7EUYybbV3M2HA0/45KU8L5FXmPKNKySVbdk9RSrcJCXlFwyDK0ixLEYwxEouwsLsHc7AGKFAf36h7Rr99MYyco+ykm4+SbXuZkCSVpwdks4pBDhgBo2RzCf5A2iYObc9sze6K/V4TRsbI6NLKVJhZnhKCm8OcVKwF/CFJm3CJoyTzNZgW3rIuYIsnkAKHQMI1ylnS+idff4GoxQMSdYjE7yZxe0dCyJFcHadbqXd/8FPjVtn/+D+C/6fgq6KD45xUGAn5CjrTJ/ybx3CiTTedpemWsq/1+9haTJAdCbd6ZRbD5c2ftTrLx5B5O9bX3mzi4/LbO1TLrAy/jlYp7YuK/bqTZtrsZc1vJx8s4nEVSjVle9pbJ1yoUa7+Cc2eTicgkq0qRU3Kn+GSyrXGZ+Ook3ka8GwunSJMfcOAebnI1BWOWBtawg/w764xN1Egzhr9WoRnxUvnDdcaCDYqNEP6m0h3DXfljyt6XCXqHuwUvg3+DTWqNToztLVDcKa685STLq01wTDDj7wa7iYNFE+8nycaLBCJuUotZft7aYOQOMWkW/UUlicXZpOiQGU4rPCfLtGZs4+fv8AUoxoj/o4Tl5/pFfzllAW8IeSBJUm3SlOVdor9JSi0jy5OtUmW7WFDuKx5YKJdDtE9pndMn+tdpTSMzkEyiNpvIRry0M2EnJ5lzlB/22PZl4Esy8rC5W6Y1Rie/WVIKxTELlZ0QskNhUXXgoMLwV2SeS3XyOiSVMqGOwV07FlEdDqg4+Iq/V9ho/blMMgmhkJ3U+39A5dR5ZnQlbyrebqUWUTU3wYCfVgOMXrwqgj2EfKpI8t/rMTqHt6b/n7KDVZYZy8ZQ23lGNipbWyTfV7HPzDFpv4Hy3iqEZmj9rXUI0X+fkr8YRiAgEBAI3AYBIfoFPQQCTygCe57pr13m/dQwwYE0qzTQmrPIpI2bWfI3TAJnvfWd+YY16GZrOQs7/z977x/b1nnm+X6S3OXpnYrsTCjNgpIw5NA1p/TSCC0tIhO7FrMXJrsADxYIiZmV/MeVskDGwXim0xbJTYFmfIHMFGgmRRftNNh4p9NY3UVk7C45wPYQWJAC1pQXQzMzktkxYQ6YES+1K4l3LsV0SmraHrZJLt5zDn/Jciw7dhIn7/nHx+T7Pu/zfp8fOt/neUl26MxFsK3tMc4O7uhg588iWvtIfy0viMYOmvYpqPyAjsdNxxUyCUSPcK2R0bbZc36e+NQ62tUAqugMWddOPsmb7gTh8T6RXctcxhd9gk73gVzfoVTao1mvcVQVnb57d91M+jUe9dkotW1g99GpNIm41nmpNEKg+Sa2ua8wtdnV+d7pcRhJB5H+tcwP2N4b5fPxKda1PAFV2E10x3P4YgHqFm6jthKXlTDOtRxHn/4y05sZcu4oXVO015LkXQmm99aod2rs6AmDuKfedBMPK72THsI2v+js8VlVRc9kKHY6zFj3e9EoPlEQySfJjSp0dEHa1sjkHDibf81eIErYJz5OsEYq78LXWTeKO0KOmNvJXB7wu9uQ/lDd6Izu96lbkX6zay98dRyPZ+emmDhay5BetzN1sknprT6RDjkzZOs2avj4krvOVbsNnSeIio0a14CeOxraWyHILFmx8DlGmu+YJ2RKy7ywZmNKUfDF3NRyZnfbKIy5MmTqLjo1oaMIzzJU3ujFU6Bp4tQlnr2YUbqFNYGxj+gdxlW3mIaWATVK7wCOtTN9bWnI71WlwlpdZ3OnQzzsum1M9ki/vsbSSyXsgSYV2xxqJ28U8cz1DiD9axqa+Ol4w39gR9MQsNbqYew7JfFpDQLjTXKum0l/Pi0KEyGjONKfN1g8sFERfhMyiWmf9AvfaBJik3p4hJ2SeD/AeDM3hH3vRJCVQw3fne5Q2a/bj3U6EwniHp1KKksn3j9RZZL+KfJfv0TH56TUDvC8WjdPJLgypEqicGoHI6//Mkf5aW9PXa/r6mGc1vgNhbZR/BGYXUfLKoRVH3YqpC5lYCROXBVZc/+JrRqpVJt4XJzgEnZw4rOVaCtgP9rhxl82qb7tI1DL05mbw3Z1k/BQnjG1aea+Q84dNt7fw82Tc8d7xSlJ+g+T2eUYiYBEQCLw/hCQpP/94SdnSwQ+sggMHu8v5fLoIx1K9Ulcexs43XvkmioLNo2sL87J9SVK7gCbm07mbCbpd2WWyNp9jGRreM45KeWcuNs5muqXCVe+Scp2jgVXhZL9OAF7m1peo2SLo/ryXEopuO01OuEA7R7pH8eH6EwGGHf5CIwLUl9BW6rhVJoQCbCpbXLU1aTuiePptAkERGEgw1LWTuCoDadvmk5uiZrTxluozIXsvQfyozvXKW2WKHWiLIhTBPfwOoj0u9QwpVdyHD0XYl3bxMkuATVqPkT/WZ72p309nT0fSqcfKloXqyiBTY3aURfNuod4oE2l2aRU9zA3pd+EW7fLWNesbqvovJeadJo1bOEozkqFSqnG+NwT7FzKYA/4sDl92Eupnm1iaKRxojc9xJ1rvfuFsI21SpNmqY5nwUela//YvHUiok1trUSz02TTFibS6ctZUHWDdKgGOdlHpgeJdZe4RODSpa5PLaBaJPwwpD/QWb45Jip5apUazUCAt3KbHPU1jTiKssyO08PVTTfn5xRSL9Y4eT7EWyXLh7lO6pt13IE2ubc8PD03TV3YxooF27ro+vvwjMJ6Ho66nXhCOnlRhOiRfkHe3TQvlfDFYBOVqaaYZ8YT6wPEcyhmzFMJRozFVOybdxZX3TzAJsTmQvuO9wsdc32/Fx+lONmmUimxOT5H7NHKbWOyS/r1vEYuoBK1Q0UcET/pJJuFkwE7ds8IFZFHQnmj0+17tESFMHNRO7kl4X9OKpsu5sJWN9u2zFI7zoKSReuR/v7HlPTSMt+teThpq3CVCOem1w25gaNORusl2uJ4/6U/peYO4bI58XkqpEQOerRi7Ctcyxo50nZpifaTCyhZ8zTK/k6/O7/c9/tQxSzeDOk2he2SsUk6uQqeL/dPKBkxGIB8RzX8tp1bJu+xU8+LTn8JZTaO881uXg8w58mbe3KZeVLknKZmdfpLNmbVPbLWHn+xmeLH7jBOxYVSyUFsHvfVZfKBeaLOPulvCn9v1njTyrW94kv4Oq/kfJwLrVsndbqFESPgenlmwVD8Orl8h5FOiXpgCkrjqFNrLJUCLFjHxCTpv4d/rKQoiYBEQCJwCwQk6ZeuIRH4mCJwP7+9f8fqujpL19EDx+9pV900R4VSyU3g7j74fM8t+iB9I/6DpOs9N9QhBd7Xb+83PurgIxqqf6R8+KMYV0In+e39h3Taj/EwSfo/xsaVW5MISAQ+MghI0v+RMYVURCJwbxEQ3yj9D3t791aokNauUel48N3bZvq91/MeSnz44Yd55wH5iTfxAP3OA/LzgvfQRHckSvwu+DvvvntHcw43WKdeqTPi8xzq1y4OJ/OjOerde4TfQw8/DPdI1kcTKanV7RAQPvArv/Irtxsm35cISAQkAhKB94GAJP3vAzw5VSLwUUZAPJTfqwfzj/I+pW4SAYnAB4vAvezOPwTcj/LLB4uIXO39IiAKq/KSCEgEJAISgfuHgCT99w9bKVkiIBGQCEgEJAISAYmAREAiIBGQCEgEJAIfKgKS9H+o8MvFJQIfFAI6rZYOigPHbX8fvMXWlsLk5G0Hiq+BRkfpfQvz4XZj6qI4HCgM3g/OFq+Dw1JWN/9jrTOwpt6ixWH2dDjNbjtKFxgq0P3XmtD/74eo24HK3wrrYX8YxleYVewT02cQbuMQ/0Hv+o/AXVcs+wzaatieg3L33wu/Mew7JKsL6KB8McSyvzHW0KjvG5ZJxKuDZundHyS/h5WFgymSVuOwft8VcPhYEXsQqpt+f7fX4dczcO3Gxq0wGIqffbE4AOZN/nGT+oN54NY+cJhdD4WWZW/D/ww7d+3V971e/rF8VtcVI0SNS9fRFSs/dX3nFj48LMcUYNpMMXOmJdRcZkCusYyO0lt02BH72OkcrNv+PXXX7fv5YH4ZzuP78voAXsYOhv5/Cxv1A6WXy4djx3Da3t+N4dQ3mO+6gXhATr/JjgdgdhjnkGMkAhIBiYBE4K4RkKT/rqGTEyUCDwoCLbIXs3jjEQTdGLst679GKjlJPDF2+w0Wk6TET04dYmhXWFlLwswYqyufwav/Ld7YGG8UvMyrk731Ghs3wLHNSiFITFmlGAyym65y+rRC+sIqyhdeIN56nQvbEU43suyqZ5i5eyZ1+31aIxrJJNuJBFyIshL8Ac+KRW+8yr9Mz/DfnjtBOfkMaccf82xEx9xCljeCZ4jdAT6HVuYQA/tYTzDDKsSOUUyPsugvsmyPEJt00Ei9yvbpCLsru8TmZ1D0a3ztfJXffklFaek0shrbaoJgS6dV0CifGGP7qpfYWIE3vGd4XO/bKijWMGw7wfxosWe3mYkWG10bLo6ysuzgdGwSh2ODdBIeH1tlZeIZ5o9YXK3VQG8VSJdniZHt239+BvQGK+ltYvNeCssXuGL7Al9N6Kz27hWKyQssd07z0jwsX4SYv0h69Kme/D50Oq0bSdK7KrGZDVa0Q/p9T8BhY+UaqWXF8N8rqVUmFp8ieFf+etj1GgP+F0SYZT/GMDjmDN5CNy4nmPcX+ffLOqdfOsOE9jrFmVk6K2VOzYsccvPV93vMXGPF9ONtbdi3buezN5L8TtrB15+L4NjKkqr6OS2AUrZM28yuslyOEPNukEpvczqu88Z2gngQjNichYvPKzz7PZVJWmS/+Pu0v/qakZ8aydcpR1SCigN99VWuTCQ47SizvGJnMVYlPSgnIX4TMYsyM8uE+BqT1SyNRIIgDVLJLU5xka8oz/FnIme1snzxiy2++r0EIsxbxWQPO2822ffdWIvzN+n2h9hXq/gjQZRGC+XIpIGvKBQU0hpjsQR+VvnG8y1i/y6Bv5E09n+qdYE3gmexr/TzuqOaZcU2wymRRpUxg6Sbe56lfaHAY4v0sGpt3KA1BleyOvGxAqmJZ3i8nKQdiYDWjZ0TNLQk5dmIgZn5Z+MaFz6/QvC/Pmfk2/KFKOmZDM8GN0j9myze7z0Dy6/184wI6FaWi1kv8YijZ8fYkQKroyqRfsq/nWfI9yUCEgGJgETgfSIgSf/7BFBOlwg8CAhsaS+THlvk7MwYxeI1gsET5r8TVb6WGuO04wbbp2YhXWXCW2altcjCkSLbrQ2qSgiq/4j5eUhpDuID5ByD9Hvxbp8gGLxGsXgCiv8XVW+ERtVB3HuDNEdQWnbi6gkU66E5njhBMXmRcsdLfN7PyoUCj59VjYfm3qUXSBf8TDSyTAiibRHuYLfQsP06y/YzzLdf5SLPsBi8/5bokX7xMM0YscQsZUGK9CBnEwopTcGrl5lImHvRCxoFv8rsQUzpvqtrEhQT6ySOSZ3Clo5y5AwxPcmfbDk4PavCyuvY58/QvvAanD2DrhXR9S38CUFibpDWHMTUSVobBa4UdR6bbXGlHGHen+VCYYaz6pjYKOnCGHrjx731fiR+wdyy238H/kXXhuok5W9v4YjMEptYJWWQrX1ktrVBYbWIHkzgKCSH7X9DI+1QiRmEYXDe4H1370coLGts6wre+cTBRLuR7Olw8fkq3tNVqo4vEFRu9OJkYiNNamyeUGuVvxs7htdv54fL/Vj5vWCV4u4W5cY/wdv+X8zMz1BIlplNzFhd/QHdWlmWCzMEW69TnRyj1ZrlFKv80DHJ5yZ1rmTBq7RwxCconq/ifbzBFY5wancLfT7I9teqeGMtyi2VWT3Zk+Hffplq8AvEgpO9kwSG/43p7LYOwNjyP9NHZ9jN9n1lKN42NC6+ocPEDIuzB7G0GwN+P8Mby2VOWzH9S44Wv9bzrae4XYiWkxq2Izp/M5FgYjXJaCKBuaKF32zXX4Abr7P8IwXl08Okv7qiwGMqcYdGOq2jx82iZJ/066xoVeKJGUNyt1hQHSoeKFSrKnFziDlmiPRXEcsE1QR2TSOt68SNeBkeL3JWD8tZuEk38ROSRxPEJ4dPNgkpImbFXCWbpOxV2G6rxCeSXEhPMskWE/MJRrPdvA7pZJWYtaduamkkXyU9OQlbE8zP9gsb5vsbpDXxK45jZF/+A7Zn/5hFo3Lazxtb2VdJ68eIRWYxD36J4lUZRlXis2XSy9fQg8/wWCPLdquFI5HAW3idtJVn4kZla4v0yxqji88wM3aN1B8VQH0K8z15SQQkAhIBicAHhYAk/R8U0nIdicCHjUAjyzdWvJz2t4ZIv0G6JpKkSsCvdMnBGH5Fo0AbXV8kphRoi2dHr4po2PSug0j/hvmwup1M8qP2KhVlBsXmN8igY+CBsqBl8c9MUN7WqW51mFetJ2whfEt09LzMRyZ7D7+6ptFWVfy90wU6W8Ui7cYWVX/CIoH3F+Q+6U8y6lf4YVsBux+93CA2WeB80UGwUUZZ/EMer75O2XvmQ+xm9R/eC9p/4X+2f5V/ZZDRVYIJ0bEV3fEs/niQ7WKLxlaVf6wUySgRRgtZ/F94gZmqRnbA5q3C61yZOMPjrQLbnQ229TMGcTdtpfSKDMK2v9Bb+BIJhN3+Stf5Z9a9YUNREFl9nZVfVdB/JnyuQDr7GUZ312k9phI5Jj5OUGB5dQK/XjD8qWt/XcviVbsd59uQ/tltozM6P1MgtRo0u437rwHSb55w2TJOuniPbA2Q/qpB+vwbGqk3HDw+2+CHjT6RPjWmkd5WqOLnq95tVu0KHSLiYIV1Dei5lSS1O2t0VPUjXvSJAI7G20Z8UHyNLxYUZhQFf9xLNWt2t80YFWtMoG8IHSGVvA7lv7BkzBJsmDh1iefWquV/SreoITD2ExvAoDdmctBXsvjVCHr3VMuyWRQiqUFCxTqM0UNRL7w65Pdx5QaFbkxHJihavuVPiO77e1x6gQvnr+EI7lK2LRLvrBrrmusdQPoLSVKfAQz/ga1kEgFrdTuCfatoFD6Ckw1WrJNIg6T/SkoUJmaNMf15g8UDhbLwm1mTmPZJv/CNBqeosh1xsF00VukVJm9F+g3fndEp79ftRzr6r51h/ohOeVlDF4UpCyKT9M9w5Q8uoh8bpdg6wYvxLfNEwoTGcnGWeWFLI6//Mn5+2ttTF+Wu3sZpjWMKbaP4I4LvmlGoOZ04hoMbLF9Mg32e+YSwUN8XTDkbLC+3mJ8/YdlB/G0o0lLA4df5679o8LdvHyO4sYq++BTKlQ1OD+UZU0oj+zIr3tMoV6q08DK/KIrA8pIISAQkAhKBDwoBSfo/KKTlOhKBDw2BFsXsKrpDp7gV5HQnxQ+9QarVUZ49XbUIRZLU/+Olda2K399gpfEEwfY6o94WK40EX42U+dqywrPzNsqtEwQnQd+6Rnplm8cX/Vx5uYg3WKU69hz+AdLvGGuxyjG8o15mj5mPxOXkq1THRM9fPLyWKZevUZ18ilPcwBE0CwPpCxr24DGUUT/+7SQpRBfZy9nEMdECMz9S4NiiWKxSLOrEzkaGTwncJ6wHSf9EIkLx5Sz+52Z5I1lllAbBhGo+RH9nldbIMYJ+hVH/DEc+lE7/INYqwWqSqn+SxpaX+WCb8m6D4paXxRmdYrVIUVc5GzFt1O0yisKN0W0VnffiLnpjAyWiMlou8zfFDSYWI2xf7NvKUXy9b1v6dpsXR4i7NowoFMq77Ba38J71U75QZVRpQPwp60REi41CkV29QVWJGKcS+vbXSSXHiBvkZIAMGh9FOaDTr8LFi1X8Ew22vc8Q75HwAQe5Bel/rHOxFycLNpP0T9xYpVreYPdEkEa2GysJYlxke8zLatXLS4sKy89XOfXSLLtFUWATul5j+Y+28QZbrOwe4fcWZ9gWcTB5gokJP0pBdP2P4R2Dwir4vaN4Z3WuiCJEj/QL8u6lcbGIPw5VEsw0xDxTBgXzRIxhwYbGhbTD8j/zVIKJcQJH1dJpaMwMnWw/LhdnHT2iO6G9StpxTCxIfHF23/F+ndVktu/34qMUp9q9mI6P3rjJt24VmvpqkpVggpgDyuKI+Kkx0mk4FXTg8Nopr5pYiE63f/QaZSIsqg5WjFwxRrk6weJpq5tte40L7TOcVbTex4/6xB304mv8ycYRTik3uILKszMFQ27QP8rYVpGWON5/8dtUvbNMKKP4vWWWBZ6jN4xcdXpDM/xBufgqrflnUDSz0Lmf9HtXX+v77mzZzLVDus2gXNRg9gR69gbeF/qnIYwYDMIVPWH4bSv7GleOONhaFZ3+a9hOn2Gs3M/ri0dWzT1N9nNOr9NfVDgdb5G29viL6jJ/740wqkzwqXKWd+NPIXS9EnyK2Fif9DeEv+9uUCaB8IlejEWKfCPr59nZgnVKplsYEbi91sszRr5uXSO72sGhX2M7OAPFSeIC72KQs4Onxu5TzpZiJQISAYmARMBEQJJ+6QkSAYnA7RHY0ki3VGJco3jkxF1+Hvm9lmkY5N0kSPKSCDzACFgfS4nNiqLUEYIfqWPMNz6COj3AtpaqSwQkAhIBiYBE4AFBQJL+B8RQUk2JwIeHQIuNGzpHrE79h6eHXFki8FFHQGfrxhaOY0cO/MK7j7r2Uj+JgERAIiARkAhIBD6eCEjS//G0q9yVRIC9vT3jp6TkdQ8QePddeOiheyDo/ot4+OGHeeedd+7/QnKFTywCIhLe/cTuXm78niPw7rs4R0fvuVgpUCIgEZAISAT6CEjSL71BIvAxReDnP/85e+32x3R3H+y2HnnkEd5+++0PdtG7XO1B0vUut/i+pz3y8MO8LQsj7xvHeyHgoYce4l1RVJPXJxaBhx95hM98Rnwro7wkAhIBiYBE4H4hIEn//UJWypUIfMgIDJF+0fFX+t+VvO+/t9S0vbODbXz8UN+yfFiZw4vp6CiGfF0UKOz2fWvptNsdbN3X9TZt7NitrfTWFK93bNi7b9xj7HtEurvgLfHs74d9ut5jlW4pbpj0D+J38z02E8ubsDf2h4G9uAT+tNt0rPHG3np4C7nCdIYVh+w1KHf/fQfLXgfZbt9rvbnG64ZGPVsPmuLA+wPk90m/qa+5SWg3bYyP38l3irfZ2TncHLEHsVLPl+/KIQ6/3pD/3So+hnx0f6z1c8bBsTm4gQG/fw8fOGjL+0n/UGhZ9jb8z1Cna6+u/QfjzfRZXVf6qU7X0RUzv5g+axjAzB/7fLibhxhQwLSZDbuNXv40Q2NArhCl6ygD+XW/DDOv6bfQbf+ezHi0Is/w875K1tjuHiysh/c04GMD+BnrW7l2KE77SbSfi7um34+ZsdfBPyX78b85Bxg2v8mOw5hJ0n9XyUBOkghIBCQCd4SAJP13BJccLBF4cBAYJP2lpd8kF/iPnJtWoLLEb2Wn+E/njt92MyVNw6WqOG878jqaNo6q3n5kT9ROntT389ie/jLhkkYpEKCZrRGeewK7Nahdq9B2wtWcTjzcRCsdJ9DMsBkOY8t+n7ztab4cvs6lnIeIc401d4Lo+G2VveMBXSLd1DTqqgq3wLOiPUfWfp5z4Q61Ctjrl1kLJIjeASx3rNy+CYOkv5LRYNpJPudimjxEfJSyTuZ8JVIjYSIuO830EvVwmGauSSQ+jaJf55svbbJwPoKt3aGZy1CPqAT2OrTXMrx53El9rY/3dEdsdIfc2nECYg1rvbiz1LPptGuPWs++TnIpO+GIC7t9E1PFPDnXAnGPuRm93aTTXiP7ZogIub5vPDkNnSa5bJ1I3M16yvIBVSffu7dR0pZIdcKcj0PqEkSOlsg653vyh0h/RSPbjBKZqpHL3qEPc1i/v46WUgiHbeS1PONz8wTupLbQs/Fh12sO+N9xTLMMYwyDYxJ41vq+EveV+H5KJ3w+gSuTpDQdQs9VCMX7sTnodn2/h9ylHO6Ik/U1N1N72WHfOsC5h0iQouyGAAAgAElEQVR/ReO57Ajnzz2Bfecy2qaPsADKtmPaJpQnVQkTcddIZ+vMqh3W6ypqAIzYDMGlF238zreijNMm98JXaX/p24i01NSSVMJRAjY7natL5F0q4ZEKqdUR5iKbZAflqBHI5LBNh3AB7XyOt1SVAE00bYcQl3jRdo5viWTTvswLL+zxpW+ZebJd0nrYuXMDeS2yx0s36fYV7PlNjoYDKM02Ns+4kfsE6V/PZnBGVHzkeeXFPSIvq/iamrH/k+0l1gML2FdzuGNh7NgY2cyRs00TEgrbnEZhw9xziPb31wnM0cNqMK/GnOukXQtMVTT2wmHIdmPnOM2MRiUUNjAz66nXWfqtHIH/8LuYf0p+k+z0f+ZcoIb2+zk831qA1HI/z4iAbl828nMsbO/ZMeJZ4+qjUcJWrpak//1mfTlfIiARkAjcHgFJ+m+PkRwhEXggERgi/eLhDycRNUQlk6LUCSBIWRofj1ZqjM/5KL20iTvcZHNkjqn6JWouN2/m9lDjLnaadSrN38Czt81UfJp1rcJJdXqgK2+SEY9nh0DgOKXSdVy1LJozjL1S52TcyWoa3LY29li0T3hKGppLxZM3iwtYpDowhHiNTAai4yVjrIqGZjygWwQotGY8CMd9OZbWplm4Dwz7JtJ/AJ4LqoKWseHpVHCpUYMA6GsZ1n1RQt0qxgfgSX3SbxIUVT2OKN7YXTpr9Q42T5yIrvHdup1wKAq5JCPxBHtLy7AQR8+U6HTq+IxiT4VMZoRodJx2bY18qUMg1Obqfrz1NTLro3Sard56PwY+Z9n0fwD/vGvfiIvKd+uMhENEXflhW3aLRu0aa/kSnYCKfX2fb1QyZEaiVnFnkAQP3nf37mEtlaHeUfA8qfb8buh4f7PvT5deFDFQY3PkaQJKZZ8vx/mn7Ty7Th9un51SqobLUyHXnufpQI3Se8bIgG7ty6TWpwm0U9RcTvb2QpwkT2nEhW+8w9VcN05cZkxONcnjJtSs04kHqP/bTdyRNpV2lFBH68nw1b9DLfA0kUD/ZI7hf6Mdmu2BeNlXmDN9dJpmru8rQ7FYy3BpvQOuKeZCB1XUKgN+P81aqkI47iO3tMan7W0mer41z3Bcm8EwSPorWgabp0PFpTKe13hUVTFX7MZ611+ASpLU3yvYfmmY9NdyNghEUUcyZLIdOqq6j/R3yGVrqOq0IblbLKgNFQ9s1GpRrCHmmCHSv4m5jMpIJkO200EdKI72ioNW0dTIayG4SbfPAr+uoo4PnpYxcekWXG05jYrbRn0viurSWMq6cFFn/EmVR3PfMYpZC9OQ0WpEuwpbeaapLZF1uaDu4slQv7Bhvm3l1aiT3Ctfp37yPHOCyVuFDZE3dnJLZHUfkXAI8wCMKF5VwBlFPVkh8+ciRhcINC9Tb+9hV1Xca0myVp5RjcrWDplXsjjnFph2Xkf75jpE5zDfMy9J+j+APwxyCYmAROATj4Ak/Z94F5AAfFwRGCb9Go/6bJTaNrD76FSaeNg0u/gG8XZDXnQ5d9C0TwE/65E3xdlmrW6jho8vuetctdvQeYKobxC5g0j/pvGg7BIPvJ42l9ZsTCkKvphKoEuC95F+PZNhLxqlJ1q/jpZVCKs+7NZYVc+Q2YsS9fWJVLOyRr1TY0dPEDWf5e/pdTPpvxnPiGudl0ojBJpvYpv7ClObSd50J3rdrHuq0HsIO4j0r2V+wPbeKJ+PT7Gu5QmoomMruuM5fLEA9dIezXqNUVuJy0oY51qOo09/menNDDl3FNGkE1d7LUnelWB6bwBvV57Um27iYaVXZFjLXOYXnT0+q6oImxY7HWas+6599XyS3KhCRxekbY1MzoGz+dfsBaKEfeLjBGuk8i58nXXDT7u+0clcxh3tdpxvQ/pDdbMgNLWOdjWAam3kVqTfPK0iYmB/Acv05aO1DOl1O1Mnm5Te6hPpkDND9j1jZEDPHQ3trRBkluh43HRcn2Ok+Y4Rb5SWeaEXJ25qObO7bRS5XBkydRedmtBR1MfKUHnDkhEi0DRx6h4q2clb/qd0ixoCYx/RrjEFHeuOGe8XiITtfNEn6HRPtaTMohBaBtQo1mGMngfqa0tDfq8qFdbqOps7HeJhFyXLt46qovt+89Uj/foaSy+VsAeaVGxzqJ28sa653gGkf01DEz8db/gP7GgaAtZaPYx9pyQ+rUFgvElOFAqHOv0d8mlRmAgZRcv+vMHigY2K8JuQSUz7pF/4RpMQm9TDI+yUxPsBxpu5Iez3k37Dd6c7VPbr9mOdzkSCuEenksrSiYvTBOZlkv4p8l+/RMfnpNQO8LxaN08kuDKkSiHiwpbNy7yS+2WO8tPenrood/UwTmv8hkLbKP4IzAbyKhVSlzIwEieuCgv1fcGUUyOVahOPi5Nhwg5OfLYSbQXsRzvc+Msm1bd9BGp5OnNz2K5uEh7KM6aUZu475Nxh4/093Dw5d7xXNJak/4P66yDXkQhIBD7JCEjS/0m2vtz7xxqB/aTfpYYpvZLj6LkQ69oO4V6nv45nwU2lR3hG8exlqB31GUe+P+ur8Q9OD1c33ZyfU0i9WOPk+RBvldoEAuOg71DK5tiZmsd39TuU3AE2N53M2QZIf9hJKQ1H3U48IV//4wIWkQ9XlknjRG96WJjSKdmPG4WBUuqb7LjDOBUXAfcmf56GR/UmngVx7LVLpGzU1ipUSuLEQuIuj02/tyscRPqH8dzEyS4BNYpdPET/WZ72p30Ejtpw+qbxfCidfqhoS9ScNt4iSmBTo3bURbPuIR5oU2k2KdU9zAm8N0uUOlEWwiZl7HYZ65rVbRWd91KTTrOGLRzFWeni/QQ7lzLYAz5sTlGYSVnrqcTQejaNO9f69g3bWKs0aZaE3/moLNVwKk2IzVsnItrU1ko0O002bWEinb6cBVU3SIdqkJMBMmh0rw/o9Efg0qVNjrqa1D0LqFY16TCkP9BZvtmXK3lqlRrNQIC3cpsc9TXJNVWiLLPzXjHCdVLfrOMOtMm95eHpuWnqwjauAOMuH7Z10fX34RmF9Xw3TnTyIiZ7pF+QdzfNSyV8MdhEZaop5pkyWB8gns0MS1m75X/mqQQTYxX7phW3Q2Om6eS6vqIyF7L3iK4rs0TW7hMLEpsL9T56Y+IvdMz1/V58lOJkm0qlxOb4HLFHKzf51v5I65J+Pa+RC6hE7VARR8RPOslm4WTAjt0zQkUUJUN5o9Pte7REhTBzUTu5JeF/TiqbLubCVjfbtsxSO86CkjVPBxmkv9utB720zHdrHk7aKlwlwrnpdUNu4KiT0XqJtjjef+lPqblDuGxOfJ4KKYHnoxVjX+Fa1igC2S4t0X5yASU7/DGo7lru/EBeC1XM4s2QblPYLhmbpJOr4Ply/zSEEYMByHdUw2/buWXyHjv1vOj0l1Bm4zjfzKOPdCjVA8x58uaeXP2c0+v0l2zMqntkrT3+YjPFj628qlRyRuy5ry6TD8wTdfZJf1P4e7PGm5g+0Yux8HVeyfk4F1q3Tup08TUCrpdnFgzFr5PLdxjplKgHpqA0jjq1xlIpwIL1WSxJ+j/WjyJycxIBicBHBAFJ+j8ihpBqSATuNQL35dv7jWPcPqKhOqWSm8DdfTD5PbfaLF1HDxw/sCt4rzE6rLwH6RvxHyRdD4v/vR53X7+9/wOIkbvHo3Lf4vZudZLf3n+3yH185knS//GxpdyJREAi8NFFQJL+j65tpGYSgfeFwL0n/To7lTp2n2dft+99qflATH6QiPSDpOuHZfz7R/o/uTFyt7aUpP9ukfv4zJOk/+NjS7kTiYBE4KOLgCT9H13bSM0kAu8LgZ/85Cf89Cc/eV8y5OQHDwFJog5hs4ceAvnb8IcA6uAh7777Lg89/PBdzx+aKO1wb3B8kKU89BBO5wf4EycPMlZSd4mAREAicJcISNJ/l8DJaRIBiYBEQCIgEZAISAQkAhIBiYBEQCIgEfioIyBJ/0fdQlI/iYBEQCIgEZAISAQkAhIBiYBEQCIgEZAI3CUCkvTfJXBymkTgQUJAb7XQDYUVHI7+7yO/9x5abG0pTE4ebryug3K4oQPL6ugo1k83Dd53h+i0WjqKw2GO0Vu0cNDdQm9N8bp+J3u7S+t1F9y32f5/B/awT9e7XPF9ThvE7+Z7FBNL4R90MTZwFsbEwN7wGodD/AfdGm/YoYe3kCumCwsN22tQ7v57YXdjzkG22/dab67x+rAfD5riwPv39A1TXys0aDUO7+/mpMPHSDcGe758V5Y9/HpDsXIrDIZ8dH+s9QP6Jv+4SffhOB6M2dvPHRY2FFqWvQ3/M9Tp2qsb64PxZvqsriv9PKTr6IqVX7q+cwsf7uWhAQVMmylmvrGSmxkaA3KNcNFRBpPfPhlmbOm30G3/nsx4HMzXg/nF8NfuHqx46/1/AK9evjSGW+sP5NqejfpJtJeLh/OqkQBuzrmG2fbjf3MOMIeZcdu34wGY3VU8yEkSAYmAREAicFgEJOk/LFJynETgAUZAb90gld4lFpu5A9J/jVRyknhi7BA7v5OxlritVZYvrKJ84QXi+sD9wHKtjRu0xuBKVmc+skuqGOSxhkY1EkFJX+CK7Qt8NVLkYtZLbKzAG94zxCYPoe5dDmkkk2wnEnAhykrwBzw7o8CNV/mX6Rn+23MnKCefIe34Y56N6GzcAMd2ljeCZ4gdBsK71Om9ppW1JMyMsboywQyrEDtGMT3Kor/Isj1CbNJBI/Uq26cj7K7sEpufQdGv8bXzVX77JRWlpdPIamyrCYItnVZBo3xijO2rfbwf142NslIIEhRrWOvNjxYpBoPspqvMTLTYsO5PL46ysuzgdGwSh2ODdBIeH1tlZeIZ5o+Yu9FbDfRWgXR5lhjZnpzT8zOgN1hJbxOb91JYtnwgobPau1coJi+w3DnNS/OwfBFi/iLp0ad68vuY6bRuJEnvqsRmNljRDuvvXQmH9ftrpJYVTp9WuJJaZWLxKYJ3XCATax52vcaA/wURZtmPMQyOOYO30PeVeX+Rf7+sc/qlM0xor1OcmaWzUubUfATHAQ7X93vIXszijY3xRsHL421t2Ldu5+M3kvxO2sHXn4vg2MqSqvo5LYBStkzbzK6yXI4Q826QSm9zOq7zxnaCeBCM2JyFi88rPPs9lUlaZL/4+7S/+hrxMfH+65QjKkHFgb76KlcmEpx2lFlesbMYq5IelJNQQcuizMwyAbRXszQSCYI0SCW3OMVFvqI8x5+pk9DK8sUvtvjq9xKIMG8Vkz3svNlk33djLc7fpNsfYl+t4o8EURotlCOTBr6C9BfSGmOxBH5W+cbzLWL/LoG/kTT2f6p1gTeCZ7GvZPHGhU0UHNUsK7YZTon8p4wZJN3c8yztCwUeW6SH1WBejY8VSE08w+PlJO1IBLRu7JygoSUpz0YMzMxC6zUufH6F4H99DpH6yheipGcyPBvcIPVvsni/9wwsv9bPMyKgW1kjP8cjjp4dY0cKrI6qRO5jrr6dq8n3JQISAYnAJw0BSfo/aRaX+/2EImA+rMYTJygWrxEMmv96W0VSHEFp2Yn7t1mujuH3Psz2yt8x4S2z0lrk94JVirtblBv/BG/7fzEzP0MhWWY2MWN16PtkxHtkqyd7YiNNaiyCo7zFqfkxVlLgVVo44uLB2zJDMUlqImE8lDN4P2SlDdIaxCaL5liSpIwHdIsAzRaMB+F5f5YLhRnOqvePYfdIv3iYZoxYYpayIEV6kLMJhZSm4NXLTCRUgwDoBY2CX2X2IKZ03z1xwObJJI5JncKWjnLkDDE9yZ9sOTg9q8LK69jnz9C+8BqcPYOuFdH1LfwJQWJukNYcxNRJWhsFrhR1HpttcWU/3nqBdGEMvfFj08eSSX4EBESBJJnkvwP/wrrfVicpf3sLR2SW2MTqsC27BabWBoXVInowgaOQZKI7VxCvGxpph2oVdwZJ8OB9d+9HKCxrbOsK3vnEwUS70feni89X8Z6uUnV8gaByY58vzxNqrfJ3Y8fw+u38cLl6BzEyoFsry3JhhmDrdaqTY7Ras5xilR86JvncpM6VbDdOJiier+J9vMEVjnBqdwt9Psj216p4Yy3KLZVZPdmT4d9+mWrwC8SCk724NPxvTGe3NRAv+4p4po/OsJu18kNyH94bGhff0GFihsXZg1jajQG/n+GN5TKn5/2sXCjwS44Wv9bzracI3sbny0kN2xGdv5lIMLGaZDSRwFyxG+tdfwFuvM7yjxSUTw+T/uqKAo+pxB0a6bSOHjfzS5/066xoVeKJGUNyt1hQHSoeKFSrKnFziDlmiPRXEcsE1QR2TSOt68SNeBkeL3y/57uzcJNuPuBogvjk4GkZU4aIITFXySYpexW22yrxiSQX0pNMssXEfILR7MukxxY5OwPpZJWYtacuzI3kq6QnJ2FrgvnZfmHDfN/Kq+oY2Zf/gO3ZP2ZRMHmrsCHieCv7Kmn9GLHILOaBL1G8KsOoSny2THr5GnrwGR5rZNlutXAkEngLr5O28kzcSPRbpF/WGF18hpmxa6T+qADqU5jvyUsiIBGQCEgEPigEJOn/oJCW60gEPlQEDib9FC9SUGZQbH7iqoMrqQL2zz7C7j/61z1SfWpMI72tUMXPV73brNoVOkRE03jgMh/Kh0l/1XhQnhAPzEdaXCwozCgK/niCYJcE347069cMQnE6cQxHd6yukW6pxI71iVTjRoHtzgbb+hli1oP6/YC7T/qTjPoVfthWwO5HLzeITRY4X3QQbJRRFv+Qx6uvU/ae+RC7WX2bF7T/wv9s/yr/yijYrBJMiO6g6I5n8ceDbBdbNLaq/GOlSEaJMFrI4v/CC8xUNbJeFdGkE1er8DpXJs7weGsA7wnRffUyH1F6haWCluUXegtfIoGuafyVrvPPrPu2quIXBZHV11n5VQX9Z4K0FUhnP8Po7jqtx1Qix8THCQosr07g1wsG+RFyxFxdy+JVux3n25D+2W2zIDRTILUaNLuN+68B0m+ebNm6pS/7NzRSbzh4fLbBDxt9In37GBnQcytJanfW6KjqR7zoEwEcjbeNYgnF1/hiL068VLNmd9sock2IOJxA3xA6Qip5Hcp/YcmYJdgwceoSz61Vy/+UblFDYOwnNoBBb8zkoK9k8asR9O6plmWzKERSg4SKdRijh6JeeHXI7+PKDQrbOtWtDvORCYqWb/kTovv+Hpde4ML5aziCu5Rti8Q7q8a65noHkP5CktRnAMN/YCuZRMBa3Y5g3yoahY/gZIMVq6g4SPqvpERhYtYY0583WDxQKAu/mTWJaZ/0C99ocIoq2xEH20VjFSYa2SHsB/NEz3dndMr7dfuRjv5rZ5g/olNe1tBFYcqCyCT9M1z5g4vox0Yptk7wYnzLPJEwobFcnGVe2LKR5Rsrv4yfn/b21EW5q4dxWuOYQtso/ojgG8ir3GD5Yhrs88wnhIX6vmDK2WB5ucX8/AnLDmP4lSItBRx+nb/+iwZ/+/Yxghur6ItPoVzZQJzI6ecZU0oj+zIr3tMoV6q08DK/eGKgaHw/srWUKRGQCEgEJAKDCEjSL/1BIvCJQKD/ILex/DI/9AapVkf57QnR6T+Gd9TL7FiD1WqZ6o4d/r82fn+DlUaCGBfZHvOyWvXy0qLC8vNVTr00y26xRTA4CfoWRS3L9sxTfO5KX/aCbYD0R8YopsDvHcU7e6xHTIa6+z1Sf42i44RRGCgu/xHb3gijygRBb5XlFIzpDbxnxbHXLpFS2CiU+ZviBhOLZ+7y2PThnGD4YT5C8eUs/udmeSNZZZQGwYSKQzxEf2eV1sgxgn6FUf8MRz6UTj+Uk69SHVNooBKsJqn6J2lseZkPtinvNihueVmc0SlWixR1lbMRkzJ2u4zbSavbKjrvxV30xgZKRGW03MU7wvZFDXvwGMqoH0fxdWs960QGovvvZV4cIbbuz0YUCuVddotbeM/6KV+oMqo0IP6UdSKixUahyK7eoKpEjFMJvbkJnVRyjLhBTgbIoNG9PqDTr8LFi1X8Ew22vc8QHypUWSJuQfof61zsxUnPl2+sUi1vsHsiSCNbPXyMcI3lP9rGG2yxsnuE31ucYVvYZvIEExN+lILo+h/DOwaF1W6c6FwRRYge6Rfk3UvjYhF/HKokmGmIeaYMCgPEs6FxIe2w/M88lWBinMBRteJ2aMwMnWzXVxIszjp6RHdCe5W045hYkPji7L7j/TqryWzf78VHKU61KZevUZ18ivjojZt861aRpq8mWQkmiDmgLI6InxojnYZTQQcOr53yqomF6HT7R69RJsKi6mDlgvC/McrVCRZPW91s22tcaJ/hrKL1ThL1iTvoxdf4k40jnFJucAWVZ2cKhtygf5SxrSItcbz/4repemeZUEbxe8ssCzxHbxj7Or2hGQVN5eKrtOafQdHMrvz+Tr939bW+786WzeLNkG4zKBc1mD2Bnr2B94X+aQgjBoNwRU8YftvKvsaVIw62VkWn/xq202cYK6+iO3SKW0EWj6yae5rs55xep7+ocDreIm3t8RfVZf7eyqufKmd5N/4UQtcrwaeIjfX/VjSEv+9uUMb0iV6MRYp8I+vn2dmCdVKnWxgRuL3WyzNnE0Lxa2RXOzj0a2wHZ6A4SVzgXQxyVnw8Ql4SAYmAREAi8IEgIEn/BwKzXEQi8DFBwDjG7Sc2u0WxeITgfTii2SiKI6Mn3rsr+DGBU27jY4jABxAjd4/ajfsWt3evk5wpEZAISAQkAhIBicD9RkCS/vuNsJQvEfiQEPiHf/gHfvazn93D1X9O6602//ujj/KP7qHUB0LUu+/CQw89EKo+/NBDvCP0ldctEXj33Xd56L7Y8xMSIw9QPMgw+OgjIOJxdHT0o6+o1FAiIBGQCDzACEjS/wAbT6ouEXgvBH7+85+z125LkO4BAo888ghvv/32PZB0/0U8SLrefzQOXuGRhx/m7Xfe+bCWl+sOICCKL4L0yeuTi8DDjzzCZz4jvqBBXhIBiYBEQCJwvxCQpP9+ISvlSgQ+ZAQk6b93BniQiPSDpOu9s9CdSZKk/87wup+jJem/n+g+GLIl6X8w7CS1lAhIBB5sBCTpf7DtJ7WXCNwSgUHSr+ugiC+a7t+go9z07cn6zg6d8XHsh8VV32GnM874YSb01j6scHNcf5qOOLhgt+/7qSe9TRs75stiTAeb3W7tTe/tUzcn39U3RveIdFeZfXsZ1LGH65Bed7bn9zN6mPQP4nHzPTYTt5uwMTaEgaW4BJ4C/I41HrG3js2yxaBdhvEflLv/voM1f0iWtfN9r/XmGq8bGvX8YNAUB94fIL9P+k19zU1Cu2ljfPxOfkqszc7O4eaIPYiV+r55N1Y+/HqGjbpxcRDGRri8R+wMgHn72OnH2f4YvN3c/aR/KLQsexv+Z+Swrr36vtePN9NndV0xc52VPHTFynNd37mFDw/LMQWYNrNht2ElUCsfodOTa+QoHaW36FDSGogt/Ra67d9Td92+nw/nwI5woqF81/v/AF5mOjTjxfS5W9jogL8J/ZeseOutN5iPzXx7M277c/CwHqYdhzGTpP9ucoGcIxGQCEgE7gwBSfrvDC85WiLwwCDQJ/01Uqk28biH3Atfh+e/RnhTI+NSiTqHt9PUNOqqSuCwu2xqaHUV9RAT7lg2bUraEqlOmPPx4zRrFbDvkFs7TryneBPj5fpl1gIJPGsaTDvJ51wsnKyT+n4e29NfJpBboh4O08w1icSn75j4d4l0dw8s/Sa5wH/k3LQClSV+KzvFfzp3nIr2HFn7ec6FO0N67cf5sPDezbhB0l/J9PGYJg8RH6WskzlfidRImIjLTjO9Dxv9Ot98aZOF8xFs7Q7NXIZ6RCWw16G9luHN407qax4izjXW3AmmO327BMQaFv5xZ4lSIEAzW2PatUfNug/POcml7IQjLuz2TUwV8+RcC8Q9FldrN+m018i+GSJCricn/OQ0dJrksnUicTfrqe+Ttz3Nl1WdfO/eNuA3kLoEkaMlss75nvwh0l/RyDajRKZq5LLjqOq+oHhPI1xH0w4z5zpaSiEctpHX8ozPzRO4k9pCT4fDrjcYF8cxzTKMMdw6duK+Et9P6YTPJ3BlkpSmQ+i5CqH4EwcWBPt+D7lLOdwRJ+trbqb2sreNuyHSX9F4LjvC+XNPYN+5jLbpIyyAsu2YtgnlSVXCRNw10tk6s2qHdSv/GLEZgksv2vidb0UZp03uha/S/tK3ESZtakkq4SgBm53O1SXyLpXwSIXU6ghzkU2yg3LUCGRy2KZDuIB2PsdbRl5somk7hLjEi7ZzfCs6Du3LvPDCHl/6lorwnHZJ62Hnzml9343s8dJNun0Fe36To+EASrONzWMWXEWxYT2bwRlR8ZHnlRf3iLys4mtqxv5PtpdYDyxgX83hjoWxY2NkM0fONk1IKGxzGkUBc88h2t9fJzBHD6t2rULbCVdzOjHnOmnXAlMVjb1wGLIDOTejUQmFDczMoup1ln4rR+A//C5m6vtNstP/mXOBGtrv5/B8awFSy/08IwK6fZlLOQ+xsL1nx4hnjauPRgmPm44tSf/dZHo5RyIgEZAI3BkCkvTfGV5ytETggUFgsNNfSSUhNk4lvQMu8fCY5efONtfxYGuPMGsvsSLuszV85wOUXtzEHW6yOTLHVP0SNZeTvb3juNp/hc15HE+gSTYNbluGTd//zSyXqbc32fy7T8Gxf00cjcyIingm7l7mQ7kbOE6A65SA0iv9dWKdFGlLn1j0uEXMzYdsVT1uscE1Mus+oqHhowX6WoZ13zTNnDm2pGm4VBVnSUNzqXhySUbiCfaWlmFh/vBFDUv5m0i/eJjGSUQNUcmkKHUCLKgKWsaGp1PBpUYNAmDqFWWfuvfVh/qkv4+dwMPu0lmrd7B54kR0je/W7YRDURjCJo6eKdHp1PEJ/KiQyYwQjY7Trq2RL3UIhNpcrYSJ+3IsrU2zIGLU1+MAACAASURBVCoaurDLKJ1mq4f/j4HPqSpoGv8D+OfWfT3iovLdOiPhEFFX3ioa7SOz7Rpr+RKdgIp93bSlkGMUpCoZMiNRy7cG5w3ed/fuYS2Vod5R8Dyp9oj20PH+XuHqOpcMv6+xOfI0AaVCIHCcUuk6rloWzRnnn7bz7Dp9uH12SqkaLk+FXHuepwM1Ss06leZv4NnbZio+zbpW4aTaLTAN6Na+TGp9mkA7ZcVViJPkKY248I13uJoTcdXGHnNRemkT91STPG5CzTqdeID6v93EHWlTaUcJdbSeDF/9O9QCTxMJjPeKWob/jXZotkVh7uCCwa1ip4d3LcOl9Q64ppgLDQR0z4srA34/zVqqQjjuI7e0xqftbSZuE3eDpL+iZbB5OlRcKuN5jUdVFXNFS/dQ11+ASpLU3yvYfsksOnZJfy1ng0AUdSRDJtuho6r7SH+HXLaGqk4bknvzhooHNmq1KNYQc8wQ6d/EXEZlJJMh2+mgGvFiXr3ioJWHDCxDcJNunwV+XUUdv/kUUzeH2XIaFbeN+l4U1aWxlHXhos74kyqP5r5jFLMWpiGj1Yh2Fe7psUTW5YK6iydD/cKG+XaNTAaiUSe5V75O/eR55gSTtwobIo/u5JbI6j4i4RDmARhRvKqAM4p6skLmz0WMLhBoivy/h11Vca8lyVp5RjUqWztkXsninFtg2nkd7ZvrEJ3DfM+8JOm/r38SpHCJgERAImAgIEm/dASJwMcUgaHP9Fc0tNII9shx9NxlOhzHs7fEmm0Kxebj19nksz1i5aZmdC930LRPQeUHdDxuOq4QEXsereIj7tsk51JREZ3+CL6dS6zTRu/8H7hs/xvj7OCODncFDyL9tXx3nXE8e9/s6RNTj1sdxQHSv5Mn9aabeLc9ZNltJ5/kTXeC8Hh/7FrmMj6xvkX61ZEdSqU9mvUaR1XRBbyz62bSr/Goz0apbQO7j06lScS1zkulEQLNN7HNfYWpza5ed7bW+x19EOlfy/yA7b1RPh+fYl3LE1CFbUR3PIcvFqBuYTNqK3FZCeNcy3H06S8zvZkh544imnTiaq8lybsSTO+tUe/U2NETBnE37aL0CjQC/1909gyf0jMZip0OM9b9XjSKTxRE8klyowodXZC2NTI5B87mX7MXiBL2iY8TrJHKu/B11g3SL+SIuZ3M5QHfug3pD9WNzmh8ah3tagDV2sitSL/ZtRd+P47HszNA+jcN0ne0liG9bmfqZJPSW30iHXJmyNZt1PDxJXedq3YbOk8QFRs1rgE9dzS0t0KQWbLi6nOMNN8xC1ulZV5YszGlKPhibmo5s7ttnKZxZcjUXXRqQkdRAylD5Y1ebAaaJk5d4tmLC6V7Gkdg7CPaNaagY+8ROx2L6JIyC2ZoGVCjWIcxem6qry0N+b2qVFir62zudIiHXbeNux7p19dYeqmEPdCkYptD7eSNdc31DiD9axqa+Ol4w39gR9MQsNbqYew7JfFpDQLjTTNPDXX6O+TTojARMooj/XmDxQMbFeE3IZOY9km/8I0mITaph0fYKYn3A4w3c0PY7yf9hu9Od6js1+3HOp2JBHGPTiWVpRPvn7IySf8U+a9fouNzUmoHeF6tmycSXBlSpRBxYcvmZV7J/TJH+WlvT13jdPUwTmv8hkLbKP4IzK6jZRXCqg87FVKXMjASJ66KzLiv0Er3pJgovAo7OPHZSrQVsB/tcOMvm1Tf9hGo5enMzWG7ukl4KM+Y2jRz3yHnDhvv7+HmybluYVeS/veb8+V8iYBEQCJwGAQk6T8MSnKMROABRGD4i/yus/RiE/X8E7RTz5D2vcr/2V4mjQ+304OvppG1+xjJ1vCcDwyQ/nF8iG5igHHXOCP1Hepv1rHN2iit2vGNZNj0/C6Pli7jdO+Ra6o87VwiZTvHgq9CqX2cgDgBW8uTLtl4Mtzmz1MKbnuNTjhAe4D0h52Znj4hX69nZhHJcTJLGewBHzbnOMreuwSE4GaGpaydwFEbTt80ndwSNaeNt1CZE+11i/RH9OuUNkuUOlEWwndyfNs0/EGk36WGKb2S4+i5EOvaJk52CahR8yH6z/K0P+3r6eU5zHce3CMfGzrer3XxiBLY1KgdddGse4gH2lSaTUp1D3NT+k3YdLuMdc3qtorOe6lJp1nDFo7irFSolGqMzz3BzqWuXXzYS6ke/jE00jjRmx7izrXe/ULYxlqlSbNUx7Pgo7JUw6k0ITZvnYhoU1sr0ew02bSFiXT6chZU3SAdqkFO9pHpQWLdJS4RuHRpk6OuJnXPAqpFwg9D+gOdZUruAJubTuZsJul3VfLUKjWagQBv5TY56msaPh9lmR2nh6ubbs7PKaRerHHyfIi3Sm3TT7lO6pt13IE2ubc8PD03TV3YxogrH7Z10fX34RmF9TwcdTvxhHTyogjRI/2CvLtpXirhi8EmKlNNMc+UwfoA8RyKC/NUgomxin3T0uk2sdMnjEtGbmATYnOhfcf7hY65vt+Lj1KcbFOplNgcnyP2aOW2cdcl/XpeIxdQidqhIo6In3SSzcLJgB27Z4SKyBWhvNHp9j1aokKYuaidnJEXnFQ2XcyFrW62bZmldpwFJWuc9DFJf/+jS3ppme/WPJy0VbhKhHPT64bcwFEno/USbXG8/9KfUnOHcNmc+DwVUiLPPFox9hWuZQ1/sF1aov3kAkrWOllkeWV3LXde5FgzBhZCFbN4M6TbFLZLxibp5Cp4vtw/hWTEYADyHdXw23ZumbzHTj0vOv0llNk4zjfz6CMdSvUAc568uSeXmQtFzmlqVqe/ZGNW3SNr7fEXmyl+7A7jVFwolZwRe+6ry+QD80SdfdLfFP7erPFmN592Yyx8nVdyPs6F1nsf7zL3bARcL88sGIpfJ5fvMNIpUQ9MQWkcdWqNpVKABesomOz036PkL8VIBCQCEoH3QECSfukeEoGPKQIf1rf371gdWV/lOiX38bv87PJ7GaVCqeQmcHcfir4raz9I34j/IOl6V8a4B5Pu67f3Gx91EB9BqX/gfnp7aD742LmdTvLb+2+H0Mf/fUn6P/42ljuUCEgEPnwEJOn/8G0gNZAI3BcEfvKTn7C3t3dfZN9SaHuTNztujt55M/2D1fMOV3v4oYd45wH5LXFJ+m9v3PtnT536m/8vI0fdh/8FjNur+5Ec8dA91OrdeyhLinrwEBCFn7GxsQdPcamxREAiIBF4gBCQpP8BMpZUVSIgEZAISAQkAhIBiYBEQCIgEZAISAQkAneCgCT9d4KWHCsRkAhIBCQCEgGJgERAIiARkAhIBCQCEoEHCAFJ+h8gY0lVJQJ3i4DeaqEbkxVoNVAmJ+/ot+pbW1uHnqProNzFb5B35xm6Kg4c+2QMva63aOkKDmtQf02dVktHcTjuaH+HxrWn5PAmB9fXUcy1hY7cvI9Dr3VPBg7icfM9Fs4CWwYxMzaEgaXhNQ6H+E/fLkP4C7liutj1MP6DcvffC5yMOftsaSy4375d/YzXTT++2fYw6Hu9+4Pk97A19e2HhsLk5J04b4utrcPN6cbg+/PNw6835H+3wmDIR/fFzgCYN/nHTb6p0/P79/CBw7j0UP6w7G34nxFyXXt17T+wruWzuq7084+uoysD8ShM3c0t+3y4H7f92DZtppi5yEpq5jIDcoW76jrKYNL7/9l7/9i2zvTe85PMXp7ZqcgZRGILikKlUjU79KUR2lqYEe6ayl2IarE8KDAk2hX9x7Xc3amDpk2ng+SmwKS+QDoDTJrBFNM2qN1tJ9LcwjTuliz2ziFQ6Ai4Ib07Cr2VzNS84oCpuFRLSuhSnOmQKnoPp0kW7zn8cSjJsez4Rxyf89ex+P543u/zfR6f7/O+hzwUO43Dbdu/JkH/fr4WPN+f33pr6GA9uCYjXns5SNir//sWPuoHSs+Hg7Fjwkxfqzm/78f/YA7ox3Mnj3T6H8DsKOSw2lgIWAhYCFgI3DUClui/a+isjhYCjw4CWnODVHqXSCRIWVVwx2LcyRuU+WTyiH3qpJJVorGTdwBOlWziMtdsL/AVWaKuQTmlMLJwlsnuKM1Nik0nXFPR4j5qSTjtzLLiPosvf5lEe5bX4pOoiyqeiJPrOQ9xeewObDha03oySS0Wg8tzrAS+y4tBCTYu8QvpIH/10kmKyedIO36PF8MamxvgqKlcD5wlcidgH82UI7UqKkkIOsmuuAmShchx8ukRFnx5EvYwkTEH9dQlarNhdld2icSDSNoNvnaxzK++JiM1NeqqQk2OEWhqNHMKxZNOam97iDhzXPec5bSmL5SVXICAmKMzX3wkTz4QYDddJuhustm5n10YYSXhYDYyhsOxSbrny+eIdxyuNetozRzpYogIam+c2XgQtDor6RqRuIdclzcxrc+hmEQ+2eUEJBYh4suTHjnfG78PnkZzI0l6VyYS3GRFGSMauxNn3SCVPEqfG6QSErOzEtdSWdwL5wncSW2hZ/BR56ub+BdAuMWIlz7GYG5zFk+uz5W4L8+fJDRmXzuLW7lCPhiivVLkTDyM+JW8/Vef9wzE4OmWMsit27F2I8mvpR18/aUwjqpKquxjVgAlVQ3fhLIkimEink1S6RqzUY3rtRjRAOixGYLFlyVe/LbMGE3UL/0mra+8SdQpPr9CMSwTkBxo2Utcc8eYdRRJrNhZiJRJm8eJid9EVJGCIdzipyqzKvVYjABGfjvDIr8tvcSfiRzTVPnSl5p85dtGTm3mkz3sPGqyz91Ik4sHbPtd7NkyvnAAqd5EmhzT8RWiP5dWcEZi+MjyjZebRP44hq+e1Nd/pnmZ64EL2FdUPFHhEwlHWWXFFuSMSHuSUy9UGGsO0bqc4+kFelg1Nzcw0qlG1Jkj5X6O08UkrXAYlG7snKSuJCmGwjpmRn31Bpd/foXAf34JkfqKl+dIB5d5MbBJ6ldUPN9+DhJv9vOMCOimyqLqIRp29PwYmcyRHZEJ3/sUfTuGWZ9bCFgIWAg8tghYov+xdb218McLgb4Yzy/+e8qeMOWyg3jAhi1wEvI3IADpl8sEzn+O8o0hRp724CwmKY9NUlSbnHshQDm/S61Y57inyd8HzxLMiYfCmP4AaFydh2Ih3rrjusv8ScrJrGOD2pkQpMu4R5o0Q2cJ9/RVV8w4qOZzXK+OEJGPH9it31QUCGq8oz+gd/vQKTSMkU4UmY37WLmc4/QF+Y4KG0fhQ0/0i4dpnERiIYpCFGkBLsQkUoqERyvijhlzazmFnE8mdJhSOsqEH6mNyefJJI4xjVxVQ5o8S0RL8odVB7MhGVauYI+fpXX5TbhwFk3Jo2lVfHphaIO04iAij9HczHEtr/F0qMm1Ypi4T+VyLsgF2SkWSjrnRKv/SC/4iCLRD8UvmIsCSTLJfwH+bee+Jo9R/IMqjnCIiDtLasCXHUI0N8ll82iBGI6cUXAS44iCS2BDIe2QieiCwSyCzffdtU+SSyjUNAlPPHa40K4nezYsvlzGM1um7HiBgLRBIHCSfP4G7s00KWec6WaWf3Aex+Oz806ijNtTZKW5wG8EyuR3qxTr/xpP6+8JxoPkkkVCsWCHwybbmiqJXJBA8wrlMSfNZogzZHnHMcbnxzRR18IjNXFE3eQvlvGcrnONSc7sVtHiAWpfK+OJNCk2ZUKaiE9jDF/tdcqBF4gE+qd4dP45NXab5ngZLGoYHA2yqxrFum6Br4f3psLidQ3cQRZCh6m0DRPvg1w3xeBnHE1+uset8yLFfOhVTCrYJjW+747hziYZicUwZuzgF+ryBdi4QuKHEtJPDIr+8ooET8tEHQrptIYWje0T/RorSploLGhkrE6xoDxQPJAol2WiRhOjzYDoLyOmCcgx7IpCWtOImgqp/Txh4m4IDtgmfkLyWIzomPm0jDFn1w+SmqTokai1ZKLuJJfTY4xRxR2PMaK+Ttq5wIUgpJNlIp019bJx8hLpsTGouomH+oUN4/NN0or4FUcn6uu/Qy30eyzoibyfN6rqJdLacSLhEMYBGFG8KsKITDRUJJ24gRZ4jqfrKrVmE0cshid3hXQnz0T1ylaV9OuiiPscQecNUl/NgXwe4zPrshCwELAQsBB4UAhYov9BIW3NYyHwUBEYFIBCRNWSST496WHYJPqv6buWkE8kKfrmkDb7Is4dcpJOV5E2wffKJLWsHZsGYfm4aWWHi/5r4oHanSRVgOL/reGZ1HCfOU9fQwzuYFaTV6jJZ03FBI18UkEKx/BpXZGWI636iIS1/umC+ga5mka52iYud57Y7yHu5of5EZ/EOy0J7D60Yp3IWI6LeQeBehFp4Xc5Xb5C0XP2Ie5m9X2eU/6Cv2v9JL+oi9EsgZjYHRS74yq+aIBavkm9WuanpDzLUpiRnIrvhVcIlhVUj4zYpBNXM3eFa+6znG7mqLU3qWlndeGeKHqIh6WeH3KKyr9oTbyxGJqi8Neaxr/p3LdkGZ8oiGSvsPKTEtp/E6JN+PKzjOyu03xaJnxcvE6QI5F149NyuugX44i+mqLikbs7zrcR/aGavjMaD+ZIZQPGbuP+yyT6jV37qr5775msmkR/WRd9vk2F1HUHp0N13qn3hfQZp0K6JlHGx1c8NbJ2iTZhcbCic5nsrCZJ7Yb0HVVt0oPm9uOov2ecjsm/yZdyEkFJwhf1UFaN3W29MOIWc7jRNo0YTSVvQvF7nTFCBOoGTl1JX812+Cftj5c+Br02Y2auqPjkMFr3VEvCKAqRVCAm90/fdFam5S4N8D4qmWIw7Cbf4ZYvJnbfP+TScly+eANHYJeibYFoO6vPaxz+OET055KkPgvo/IFqMomAtVwLY6/m9WJLYKzOivug6L+WEsXBkN6m389cPJAoCt6EDGHaF/2CG3XOUKYWdlDL67PgrqsD2O8X/Tp3gxrF/bb9UEP76bPEJzWKCQVNFKY6EBmiP8i131lEOz5CvnmSV6NV40SCWyGRDxEXfK6rfGPlc/j4596auih37dBPaxyXaOnFHxF8N/RCzWzsOA42SCymwR4nHhMe2n9aa5NEokk8Lk5vCT848Ul5mhI4fBp/8706f/vecQKbWbSF80jXNhEncvp5xrCmrr7OimcW6VqZJh7iCyfvzytY9zDfW0NZCFgIWAh8khCwRP8nyZvWWiwEbonA4aLf4WiiSpM4yhri2LUu+sNNcsUaxeoTHG/9V6q+49TVOlEZlqpOPNc28bx2Hinx7ymf+T2e3hUP6idx0GQzm+Qd6SyzzSskuuNGmvREf80HuTLugBu37yRjPf3ReagPVlFrbdrFOp+Pumk1TxIQz6H5K3ytOsms04Y7IHF9scyIVIfoeUKO/trEbnSxeIPy2Hni92EnafBhPkz+dRXfSyGuJ8uMUCcQk42H6D/K0hw6TsAnMeILMvlQdvqhmLxE2SlRRyZQTlL2jVGveogHWhR36+SrHhaCGvlynrwmc6Fz9KK7yygKQ/puq9h5z++i1TeRwjIjxSLfz2/iXghTW1SwB44jjfhw5K905osRJUkKsfvvIS6OEHfuL4QlcsVddvNVPBd8FC+bfamXFtjM5dnV6pSlsH4qodc3Jgo8TqK6ODGJQf1I/iE7/TIsLpbxuevUPM8RNden+spo32kDQ/Q/3V7kHU+AcnmEczZD9Ls3spSLm+yeDFBXy/h8dVbqMSIsUnN6yJY9vLYgkXi5zJnXQuzmmwR0At8g8dUankCTld1JfmMhSE34ZuwkbrcPKSd2/Y/jcUIuCz7PCJ6QZsRjT/QL8e6hvpjHF4UyMYJ10c8Yg5xJeNYVLqcdHf4ZpxKMeInhKHdsGmgTpK12uRJjIeToCV23com047iYkOhCaN/xfo1sUu3zXrxKcabVi8HoyMYBbt0qRWnZJCuBGBEHFMUR8TOiyAhnAg4cHjvFrIGF2On2jdygSJgF2cHKZcE/J8Wym4XZzm627U0ut85yQVJI9UR/d7cetPyb/OHmJGekDa4h82Iwp48b8I3grOZpiuP9i39A2RPCLY3g8xRJCDxHNvTcMrup6HyQFi/RjD+HpAy+/tTNE57sm33uhooGzwZsCyItKhA6iaZu4HmlfxpCj8EAXNNiOm+b6ptcm3RQzYqd/hvYZs/iLGbRHBr5aoCFyayxprF+zql3d/rzErPRJunOGv+lnOAfPWFGJDefLqp8ED2PsPVa4DwRZz+f1gXfdzcpYnCiF2PhPN9QfbwYynVip1sYEbi92cszF2LC8Buo2TYO7Qa1QBDyY0QF3vkAF+7DK1jWQ4CFgIWAhYCFwOEIWKLfYoaFgIXAXSCgkVNy+GQf5bzWETZ3McyHddm4QX7y5F2++3yPbbGGsxA4KgL6qw4+IqEq+fwkgftQfDqqKQfbbXwMbbr71Vg9LQQsBCwELAQsBCwEjoaAJfqPhpPVykLAQsCEgFbdoOo4/tB2sC1nWAh8PBHQqG5UcRyfPPQL7z6eNltWWQhYCFgIWAhYCFgIfNIRsET/J93D1voeWwTee+89/vmf//mxXf+9XPiTTzzB+x98cC+HvG9jPfHEE3zwiNh630C4zcCPkj8fFkYfNu8TwL2KBssXH0cPP1ibnnzyST7zmc882Emt2SwELAQsBB4zBCzR/5g53Fru44PAj3/8Y/ZarcdnwfdxpZ/61KcQRZRH4XqUbH1YeH7qySd57/33H9b01rwmBKwilUWHJz/1KT77WfGtjNZlIWAhYCFgIXC/ELBE//1C1hrXQuAhIzAg+rUWrTZgs2Pv/FJSa3sb2+io/g3K2vY27dFR7EewWdNAuotfWxrod9ggwkY69un22rB3je2112i12tjs9gf6zc89Id21Y5/9/X9qaEiGbeb1HAHXe9VkUPSb8Tp43+WDJopDZkz1BaFjLS6BN60W7S5/BvwjxhXddSYN+Mc87v77Nh3/7vd1FzuT/3t9uzzu9hUzmvh46P0h4/dFv2GvsUhoNWyMjt4JuVtsbx+tj1iDEYIfhbtHn2+Af4dhfICj+2LLBOYBfhwgq4n3H8KBwzi+X/QP5gkjb+n80/3c9Vc3N5jjzeCspkn9/KRpaJIpHs05cB+H+3HbJ5ThMxt2G72kZ4SGaVydgxqSOSkeip12C9v2r0mkDoMrgpQirsz5RedrL493+g7EpYljnXgxOHcLH5lyaxeD/p8O/r8xmPr2438wB+jLMNlh+HEQM0v036vsb41jIWAhYCFwawQs0W+xw0LgE4qAWfQXlCS2mTlcJtFvVksNRWFHlvHfFosGirKNLJ+4bct+g21WU99h1fZFviwPAxWU38ww8a1zpvkaVEpg33mLNf8JWIWp4VUyrnOE9xS+k9KYuThH42qG8fAw62vjROdG78CGj9a0K6S7OLH0S2T8f87zUxKUlvhl9RT/6fkTlJSXUO0XeX6mbVpPjDmx7Ad0mUV/aVkRQLKacTElQA17KajDzHsLpIZmCLvsNNJL7MzM0Mg0CEenkLSbfPO1Lc5dDGNrtWlkltkJy/j32rTWlnn3xDA7axOEh9dYG48x1RaO2yazdgK/4Th9vuhwgYLfT0OtMOXao9K5n5kfJpOyMxN2YbdvYZho+Do6YYCktRq0W2uo704TJtMbZ+YLU9BukFF3CEfHWe/xSjNxzEZBWSLVnuFiFFJXIXysgDoc740/IPpLCmpjjvCpChl1FFnn6FGvmyjKUfrcRElJzMzYWFVWGZ2P47+T2kLPnKPOd+t46mIM5jYxJtb6XIl6C52Yi+FaTlKYmkbLlJiOPntoYbDPe8iYYvTUnjrIrUNgHRD9JYWX1CEuPv8s9u23ULa8zAigbNuGb6ZXSZVmCI9XSKs7hOQ26zsysh/02JyGq6/a+LVvzTFKi8wrX6H1W3+AcGlDSVKamcNvs9N+e4lVl8zMUIlUdoj58BaqeRw5DMsZbFPTuIDWaoYf6PnRyH/TXOVV2/N8S+Sg1lu88soev/UtGcGcVqGbr2KMZ5Q+d8N7vHbAtt/GvrrFsRk/UqOFbcIovArRv64uMxyW8bLKG6/uEX5dxttQ9PU/01pi3X8OezbDeGQGOzaGtjJkbFNMC4Ntw3px11jzNK3vrOOfp4dVq1KiNQxvZzQiw+ukXec4VVLYm5kBtRs7J2gsK5SmZ3TMjPrrTZZ+OYP/P/46Rur7JdSp/4Pn/f2cTirRzzOCbK23uJqZIDJj7/kxPLHG20/NMdNJ4ZboP2q+sdpZCFgIWAjcPQKW6L977KyeFgIfawQOE/3j9gp/+eoW/v8tDOsq9uEWq0xgUyt4L85AZodWpYJtCrZs4mfXFJaHZPr6uiP6p6GAEHk3KQCFN7YYn2mwNTTPqZ2rVFzD7O1NE53pCqi+WKlk3mKntYf9kCKDtrbM+kibRks8yPf7GGJ7mu1UiZmol8zSGlPn5vSH7AdxHRD94mGaYcLyNKXlFIW2n3OyhLJsY6JdwiUbtunr8c4xfZQjFPdoIX3R3y/QFBQFu0tjbaeNbSJKWFP40x07M9NzkEkyFI2xt5SAc1G05QLt9g5eWYiYEsvLQ8zNjdKqrLFaaOOfbvF2aYaoN8PS2hTnREVDW2N5fYR2o6kXhMR8PwI+L8ugKPxfwP/Yud8Juyj96Q5DM9PMuVZRdLG1T8y2KqytFmj7ZezrCq5uX8GZ0jLLQ3MdTpr7me+7a59gLbXMTlti4gtyT2gPHO9vKD0brr4qeFxha+iL+KUSfv8JCoWbuCoqynCU/6G1yu6wl3GvnUKqgmuiRKYV54v+CoXGDqXGzzGxV+NUdIp1pcQz8lTnRIrJttZbpNan8LdSvTh5hlUKQy68o23ezsC4rYU94qLw2hbjpxqsMs50Y4d21M/O728xHm5Ras0x3VZ6Y3h3/oiK/4uE/cbpHb14cot4MlPN4OgUjYxRzBO+G8C7sszV9Ta4TjE/fVihrWTi/RRrphj9CXsLd49b8UOLimbRX1KWsU20KblkRlcVnpJljBk7+E13+QKUkqT+UcL2BdAImAAAIABJREFUmUHRX8nYwD+HPLTMstqmLcv7RH+bjFpBlqf0kbvFgspA8cBGpTJHp4nRZkD0b2FMIzO0vIzabiPr8WJcveKgGctpOGDbzwI/IyOPmk/LGGN0/WDLKJTGbezszSG7FJZUFy52GP2CzFOZP9KLWeemYFmpMNc1uGfHEqrLBTsuvjDdL2wYH1dYXoa5uWEyb3ydnWcuMi+UfKewIbiwnVlC1byEZ6YxDsCI4lUJhueQnymx/JciRs/hb/Rz+vhaErWTZ2S9srXN8hsqw/PnmBq+ifLNdZibx/jMuCzRf4+SvzWMhYCFgIXAhyBgiX6LHhYCn1AEbiX61c7O5H5hthP2sn11DfbatOfD2Nb2GGWb8Tnz7t7hor+yKnY7t1GUT0Ppu7Qnxmm7pk0iwXhoD08ovFHy4q+s0p5/Htl0lHp7Ncm74zFmpK4IW2M542Vuxt5/6G6UWNvR2NpuE50zHtofxHVQ9Cs85bVRaNnA7qVdahB2rfNaYQh/411s87/Nqa3Oeh7cgQQdisNE/9ryd6ntjfDz0VOsK6v4ZeFTsTuewRvxs1PYo7FTYcRW4C1phuG1DMe++GWmtpbJjM8hNunE1VpLsuqKMbW3xk67wrYW04V76t1xojNS7xTI2vJb/Et7j5+VZbTlZfLtNsHO/d7cHF4hSFeTZEYk2poQbcLXDoYbf8Oef44Zr3idYI3Uqgtve10XoWIc0be9/JaJk7cR/dM7+s5o9NQ6ytt+5M5CbiX6jV17weNRJia2TaJ/Sxd9xyrLpNftnHqmQeEH/WLF9PAy6o6NCl5+a3yHt+02NJ5lTixUv0x2bisoP5iG5aVOnHyeocb7xumZQoJX1myckiS8kXEqGWN3Wy+MuJZZ3nHRrggbRS2lCKXrvVjzNwycusLzw+Kpa1WvzWi/QCR85517lnZH6JIyikIoyyDP0TmM0Qs7bW1pgPeyZIrRGReFDreOyWL3/eDVE/3aGkuvFbD7G5Rs88jtVX1eY75DRP+agiJ+Ol7nD2wrCgLWys4M9u2CeFsD/2iDjOug6F9Ni+LhtF4c6fczFw9slARvpg1h2hf9ghsNptliZ2aI7YL43M9oIzOA/X7Rr3N3qk1pv20/0mi7Y0QnNEoplXa0f9rKEP2nWP36VdreYQotPy/LO8aJBNcyqYIoqtqh8RZvZD7HMf65t6Yuyl079NMaPyfR0oupArObKKrEjOzFTonU1WUYihKVhYf2n+aqkEq1iEbF6S7hh2G8tgItCezH2mz8Pw3K73Vz+jy2t7eYGcgzhjWNzB+RGZ/RP99jnC/Mn+gVpyzR/yD+F7PmsBCwEHjcEbBE/+POAGv9n1gEBkW/sXs3bBIf4qFSsjVYs3sZUitMPD9MITPMeCtDQ/4yM6VvkrI9zzlXiYL9BH57i8qqQsEWRfaucjUlIU4OtGf8tHqifxQvYvfRz6jLi3+0u8U9uJOrP4zOjEPrBH79OXOZJdWO/5iN4c4u6rDUgEhc3yXvPryOV9YolQpsjc4Tvbvz0Xfl78NEv0ueofBGhmPPT7OubDHMLn55zniI/rNVWj/h7axniomHstMPJWWJyrCNHzCHf0uhcsxFY2eCqL9FqdGgsDPB/CmNwlaBQnuOc52TGd1dxh2ls9sqdt4LDdqNiv6ayHCpRKlQYXT+WbavLmP3e7ENe7EXUp35ZCIopBlGa0wQHV7r3Z+bsbFWatAo7DBxzktpqYLZ19Cislag0W6wZZsh3O6Pc07WdNEh6+Jkn5g2C+uucAnD1atbHHM12Jk4h9wR4UcR/f52gsK4n62tYeZthuh3lVaplCo0/H5+kNnimLdBpiEzR4Lt4Qne3hrn4rxE6tUKz1yc5geFFn6d4DdJfXOHcX+LzA8m+OL8FDvCN504sa2LXX8vEyOwvgrHxoeZmNZYFUWInugXxbBxGlcLeCOwhcyphuhnxBrrJuF5y3iSsW91bBpoM0U70+WKzPx0v9DmWl5CtXvFhETmp/cd7xc2Zvq8F69SPNPqxWjkqdIBbu0PwK7o11YVMn6ZOTuUxBHxZ4ZRVXjGb8c+MURJ5JjpVX2n2/tUgRIzzM/ZySwJ/g1T2nIxP9PZzbYlWGpFOSepKD3R33+FSSsk+NPKBM/YSrxNmOen1vVx/ceGGdkp0BLH+6/+71TGp3HZhvFOlEiJ/PRUSc89MxVV54Pt6hKtL5xDUrv5tSNwOwWT8dVEn/fTJaN4M2DbKWxX9UXSzpSY+HL/NIQeg35Ybcs6b1uZBKsTdnZWxU5/ASkUZfjdVbShNoUdP/MTq8aaXCKHGjmnoXR2+gs2QvIeameN/7KV4kfjMwxLLqRSRs+z428nWPXHmRvui/6G4HujwrsYnOgVX2Zu8kbGy/PT651TMt0crQdcL8+c0w2/SWa1zVC7wI7/FBRGkU+tsVTwc65zhMwS/Xf135LVyULAQsBC4I4QsET/HcFlNbYQeHQQ+Kjf3r/d2VkdLtxE8584dJfuI6FRuklh/MRdvtv8kWa+486P0jfiP0q23rEj7lGH+/rt/fqrDl7mpncoFMbxP8Di1O3hKX3sbLK+vf/2Xvukt7BE/yfdw9b6LAQsBD4OCFii/+PgBcsGC4H7gMBHEv2tCqX2BN4H9dL8fVj/vRzyURLSj5Kt99JHdzLW/RP9GtulHezeiSP9Esad2PxJbWuJ/k+qZ4++Lkv0Hx0rq6WFgIWAhcDdImCJ/rtFzupnIfAxR+Cf/umfHpnflv+YQ8n777/Pk08++XE307LviAh88P77PGH584hoHWz2wQcf8OQTT9x1f3PH96zYuic4PsqDiHj87Oc+9ygvwbLdQsBCwELgY4+AJfo/9i6yDLQQsBCwELAQsBCwELAQsBCwELAQsBCwELAQuDsELNF/d7hZvSwEHi0EtCZNDZAcODq/lNSsVpHGxvRvUNaqVbSxMcSXYd/u0jSQ7vA3xrVmE80096FjCBvp2KfbK+HoGtvroNFsakgOR++bn29n7z39vGvHvgX0/6mhIRm2mddzT424k8HMeB287/JB+AczpvqC0LEWl8Absw8H/CPGFd11Jg34xzzu/nuBk95nv6+72Jn83+vb5XG3r5jRxMdD7w8bvwehYa+xSGjWJcbG7oTcTarVo/XRY6CD5Z3MMOjto883wL9bYTDA0X2xZQLzAD8OUNDE+w/hwFGYOxBaHX/r/NP93PVXNzeY483grKZJ/fykaWiSKR7NOXAfh/tx2yeU4TPJyJmdpGeEhmlcnYMakjkpHoqddgvb9q9JhITBFTGTiBFzftH52sulnb7df5vw6uUgvbnIl7fwkSm3djHo/+ng/xuDqW8//gdzgL6MA348BLOjkMNqYyFgIWAhYCFw1whYov+uobM6Wgg8Ogjkk1eQwjJuk/A2q6V6MkktFiNw2yXVSSWrRGMnb9uy16C5SbHphGsqWjwMycsk2rO8FjePUWdzAxw1leuBAGThtDPLivs5Iq0kf5LQmH1Npr6o4ok4uZ7zEJfHjm7DPWrZxYnLc6wEvsuLQQk2LvEL6SB/9dJJisnnSDt+jxfDmmk9Z4k475EBdzhMUUlC0El2xU1QgBo5Tj49woIvT8IeJjLmoJ66RG02zO7KLpF4EEm7wdculvnV12SkpkZdVajJMQJNjWZOoXjSSe1tDxFnjuues5zWdMexkgsQEHN05ouP5MkHAuymywTdTTY797MLI6wkHMxGxnA4Nkkn+76OTxoL1Jp1tGaOdDFEBLU3zmw8CFqdlXSNSNxDLnGZa7YX+EpMI9u7l8j3OAaJRYj48qRHztMdvw+jRnMjSXpXJhLcZEUZIxq7E2fdIJU8Sp8bpBISs7MS11JZ3AvnCdyV8j/qfLeOpz4G5jZn8eT6XIn78p2YO4tbuUI+GKK9UuRMPHxoYbDPe1BNMXq6pQxy63b83Ujya2kHX38pjKOqkir7mBVASVXDN6EsiWKYiGeTVLrGbFTjei1GNAB6bIZg8WWJF78tM0YT9Uu/SesrbxJ1is+vUAzLBCQHWvYS19wxZh1FEit2FiJl0uZxYuI3EVWkYAi3+KnKrEpdz49G/jvDIr8tvcSfiRzUVPnSl5p85dsxBHOa+W6+OotHTfa5G2ly8YBtv4s9W8YXDiDVm0iTRuFViP5cWsEZieEjyzdebhL54xi+elJf/5nmZa4HLmBfUfFEhU8kHGWVFVuQMyItSk69UGGsOUTrco6nF+hh1dzcwEjJGlFnjpT7OU4Xk7TCYVD6+bmuJCmGwjpmRv31Bpd/foXAf34JkfqKl+dIB5d5MbBJ6ldUPN9+DhJv9vOMIFtTZVH1EA07en6MTObIjsiEH3wKvx0Drc8tBCwELAQ+sQhYov8T61prYRYCfQS6ot/j2CTxcpnAb8iQU3A4m2SZREpv4nstDGqNZnkT6Rko/6uzxEmSdsSI9B7OOqI/BHlOEuAGeSD/jTKe2Tplx3mC1TcpjzlpNkPEw30BtakoiB8Yn+w8OB9WONByCjmnxm5TPMj3BY4htkPUEkVm4z5WLuc4fUHWH7If5NUT/eJhGieRWIiiEEVagAsxiZQi4dGKuGOGbfp6fDKhoxyhuOcL6Rdo8skkjjGNXFVDmjxLREvyh1UHsyEZVq5gj5+ldflNuHAWTcmjaVV8MSFiNkgrDiLyGM3NHNfyGk+Hmlwrhon7VC7nglyQnWKhpHNOtPqP9IKQmO+H4hfMYzFIJvkvwL/t3NfkMYp/UMURDhFxZ0npYmufmG1uksvm0QIxHLkk7m5fIbw2FNIOucNJcz/zfXftk+QSCjVNwhOPHS6068meDYsvCx6XKTteICBtEAicJJ+/gXszTcoZZ7qZ5R+cx/H47LyTKOP2FFlpLvAbgTL53SrF+r/G0/p7gvEguWSRUCzYOZFisq2pksgFCTSv9OLkDFnecYzx+TFN1MbwSE0cUTf5i2U8p+tcY5Izu1W0eIDa18p4Ik2KTZmQluyN4au9TjnwApGAcXpHL57cIp7MVDM4GmRXNYp5wncDeG8qLF7XwB1kIXSYStsw8T7IdVOMfsbR5Kd73Dp/26JiMalgm9T4vjuGO5tkJBbDmLGDX6jLF2DjCokfSkg/MSj6yysSPC0TdSik0xpaNLZP9GusKGWisaA+crdYUB4oHkiUyzJRo4nRZkD0lxHTBOQYdkUhrWlE9XgZbC+438MyBAdsEz8heSxGdMx8WsYYo+sHSU1S9EjUWjJRd5LL6THGqOKOxxhRXyftXOBCENLJMpHOmrr+rScvkR4bg6qbeKhf2DA+3yStQER2or7+O9RCv8eCUPKm/FxVL5HWjhMJhzAOwIjiVRFGZKKhIunEDbTAczxdV6k1mzhiMTy5K6Q7eSaqV7aqpF9XGFl4jqDzBqmv5kA+j/GZdVkIWAhYCFgIPCgELNH/oJC25rEQeIgImEV/urMzuV+Y1WQftcUc4j0AbUFGyjVxU8Mjm3f3Dhf95azY7aySSv73UPwLtEkPmjvUEQka+aSCFI7h08Xv4acFqtkrFD1nCUtdEZYjrfqIhB39h+76BrmaRrnaJi53nsgfIK590Z9kxCfxTksCuw+tWCcyluNi3kGgXkRa+F1OlzvreWi7WX2cc8pf8Hetn+QXdTGaJRATPhW74yq+aIBavkm9WuanpDzLUpiRnIrvhVcIlhVUj4zYpBNXM3eFa+6znG7mqLU3qWlndeGeKHqIh6XeKZCcovIvWhNvLIamKPy1pvFvOvctWcYnBGn2Cis/KaH9NyHahK8/y8juOs2nZcLHxesEORJZNz4tpwsnMY7oqymqiZO3Ef2hmr4zGg/mSGUDxm7j/ssk+o1de8HjMTyTVZPoL+uiz7epkLru4HSozjv1frHijFMhXZMo4+MrnhpZu0SbsDhY0blMdlaTpHZD+o6qESd+HPX3jNMz+Tf5Uk4iKEn4oh7KqrG7rRdG3GION9qmsBFSyZtQ/F4v1gJ1A6eu8PyweOpa1WszZuaKik8Oo3WELgmjKERSgZgo2g1eWu7SAO+jkilGw27yHW75YmL3/UMuLcflizdwBHYp2haItrP6vMZ8h4j+XJLUZwGdP1BNJhGwlmth7NW8XvgIjNVZcR8U/ddSongY0tv0+5mLBxJFwZuQIUz7ol9wo84ZytTCDmp5fRbcdXUAe3Oe6HE3qFHcb9sPNbSfPkt8UqOYUNBEYaoDkSH6g1z7nUW04yPkmyd5NVo1TiS4FRJ5UVR1QF3lGyufw8c/99bURblrh35a47hESy+miuC7oRdqZmPHcbBBYjEN9jjxmPDQ/vy8SSLRJK6fzBJ+cOKT8jQlcPg0/uZ7df72veMENrNoC+eRrm0iTuT084xhTV19nRXPLNK1Mk08xBdOPpxXtB7g/xfWVBYCFgIWAh8nBCzR/3HyhmWLhcB9QqC7a+TsPjzHnPpO0qelOm87juNIb+J50Ul+xYmnqbIbfYXZ4ldJSC9xwb1B3nGSgKPJZjbJO9JZor4siwkJcXJAmw3Q6on+MXyI3ceTuN0+AmMOyF/ha9VJZp023IGTjEmdh8ow+oNsQH/OVLicdhDwSYx0dlFHpDpEz+u75N2HV89mjmLxBuWx88Qfwk7R4MN8mPzrKr6XQlxPlhmhTiAmGw/Rf5SlOXS8s54gkw9lpx+KyUuUnRJ1ZALlJGXfGPWqh3igRXG3Tr7qYSGokS/nyWsyFzonM7p8qSU7u61i5z2/i1bf1F8TGSkW+X5+E/dCmNqigj1wHGnEhyN/pTNfjChJUojdfw9xcYS4c38hLJEr7rKbr+K54KN4uYzZ19BkM5dnV6tTlsL6qYRe35imi46oLk5MYlA/kn/ITr8Mi4tlfO46Nc9zRHsi3BRotxD9T7cXeccToFwe4ZzNEP3ujSzl4ia7JwPU1TI+X52VeowIi9ScHrJlD68tSPppmjOvhdjNNwnoBL9B4qs1PIEmK7uT/MZCkJrwTSdOpJzY9T+Oxwm5LPg8I3hCGtdEEaIn+kUxzEN9MY8vCmViBOuinxFr5EzC85bxFMNR7tg00CZIW+1yJcZCqF9ocyuXSDuOiwmJLoT2He/XyCbVPu/FqxRnWr0YjY5sHODWrVKclk2yEogRcUBRHBE/4ySdhjMBBw6PnaLIMaGsvtPtG7lBkTALsoOVy4J/ToplNwuznd1s25tcbp3lgqSQ6on+/itMWv5N/nBzkjPSBteQeTGY08cN+EZwVvM0xfH+xT+g7AnhlkbweYokRH4a2dBzz+ymovNBWrxEM/4ckmLs6O/f6fdk3+xzN1Q0ijcDtgWRFhUInURTN/C80j8NocdgAK5pMZ23TfVNrk06qGbFTv8NbLNncRazaA6NfDXAwmTWWNOYyKFGzunt9OclZqNN0p01/ks5wT96woxIbj5dVPkgeh5h67XAeSLOvuivC77vblLE4EQvxsJ5vqH6eDGU65yS6eZogdubvTxzISYMv4GabePQblALBCE/RlTgnQ9w4SG8onWf/ou1hrUQsBCwEPjYI2CJ/o+9iywDLQQeDgLVzs7qSF4c4Tz54bt0d2Pixg3ykyfv8t3mu5nQ6mMh8AAQ0F918BEJVcnnJwk8hOLUrVe58TG06QH4xJrCQsBCwELAQsBC4DFHwBL9jzkBrOVbCByKgPjyPW0S34N+ad5yh4XAI42ARnWjiuP45JF+CeORXqplvIWAhYCFgIWAhYCFwCODgCX6HxlXWYZaCNwZAu+9957+U1LW9dEReOKJJ/jggw8++kAPYIQnn3iC9x8RWx8AHIdOYWH00ZB/ArhX0fAoxdZHQ83qfSsEnnzyST796U9bAFkIWAhYCFgI3EcELNF/H8G1hrYQeJgI/PjHP2av1XqYJnxi5v7Upz6FKKI8CtejZOvDwvNTTz7Je++//7Cmt+Y1IWCJfosOT37qU3z2s+JbGa3LQsBCwELAQuB+IWCJ/vuFrDWuhcBDRsAs+sWGvyS+aLp/g4Z04NuTte1t2qOj2I9qu7bNdnuU0aN06M191MGNdv1uGq1WG5vdPmi31qKFHbv+Rdv722i9dWqiALK/7xFN6QnprjH71mK2cQDXu1zzEc06tNmg6DfjcfAem4HbAWx0u9HxFpfAnFaLdqc9AvO2DbsOuhhXQKsPZPq7eVxj7u58eruOz8TcvXG7K7rNOGYOmCE+9H7fWGIKs+jX5++s0aDQIKdb29vYRkdv/03j+jz6QB0u3o0XW2xv2xgdPcrPmZlwHwwU08TmNreODbM/7sZqwYE+7wfnuV3c7Rf9AyFjxhQTvrTQpE4e2B9jpn/35tY0NKmf78QJKMlIiB2Od7lscLbDep3T+/PPoH8HeT3Avx6vTdgcyB/74uIQPxpd9vluIOf1855uG51kv2/Nd+fXB9PLEv0PBmdrFgsBC4HHGwFL9D/e/rdW/wlGoC/6K6RSLaLRCTKvfB1e/hozWwrLLpm54UEAGorCjizjPyouDQVlR0Y+Qoc7HpsWBWWJVHuGi8L2qxnGw8Osr40TnRvtWNigUgL7zlus+WNMrCkwNcxqxsW5Z3ZIfWcV2xe/jD+zxM7MDI1Mg3B06vYCbt/6u0K6uwaWfomM/895fkqC0hK/rJ7iPz1/gpLyEqr9Is/PiCpIBeU3M0x869zR8Twq7h/Sziz6S8t9PKZYhbCXgjrMvLdAamiGsMtOI70PG+0m33xti3MXw9habRqZZXbCMv69Nq21Zd49MczO2gTh4TXWxmNMtYUDtsmsnSAyDe3WGuq704TJUPD7aagVZvx7qJ357HvLpApTPKO9xbvTMqfanXGnY+iwCSnWavTGOdVI9XwXCk/wBBXSYg1RG6up77Bq+yJfljXTvc3EG0hdhfCxAupwnOiEMX5f9N9ESUnMhF2mYpJZwEJBUXDJMvtC5YAHCkoS28yz2FYV3h6dZ95/FOG+f5ibKMoosny72aChE9/APTy6yndSGjMXYwNcM7fxC/8fEhsyZn/0fXAnVOzznoE4PbWn3jbuBkR/SeEldYiLzz+LffstlC0vM36JRsuGfX2Z0swcfpudtvp1vk6Er8on2DPlrFZB6eEwnlF6/DsxpPJN2/N8S+SN1lu88soev/WtUxSULY7N+JEaLWwTRrFTiP51dZnhsIyXVd54dY/w6zLehkKqNMMzrSXW/b+OLFLQwN9mYL3ju1aFUmsY3s7QjvopLe0QmbeRzkwM+qqg9OLQKFpC4ZDc8h//3SjtLu/9JVLtKcLHhjvFpZaBeWQGOzZ2Miqu8Dhrbw8zN9PNk3fizQff1hL9Dx5za0YLAQuBxw8BS/Q/fj63VvyYIGDe6S+lkhAZpZTeBpd4gFX58XCLm0xgaw0RshdYEfdqBe9FP4VXtxifabA1NM+pnatUXMPs7Z3A1fprbMMnmPA3UNMwbltmy/sfCPEWO60ttv7h03D8fyGKwvKQTE+b68/HCjvT48AJ/NykIB5w3+jPE2mnSHfsicyd6AjzBoqyjSyPspwqMRP1kllaY+rc3IAI09aWWfdO0ciItif6Qq2goLhkJjJJhqIx9pYScC5+xyL8gOhXkpQYJixPU1pOUWj7OSdLKMs2JtolXPIcrYzAZA/7nRRR7gE3+6K/i52Bh92lsbbTxjYRJawp/OmOnZnpORjAJoq2XKDd3sGrC90Sy8tDzM2N0qqssVpo459u8XZphqg3w9LaFOdE5UhbY3ndy5y/wdpqgbZfxr5uiGUUhb9zaXyvM59/uMLy1TXajHJqfhp7d1x5mp5EaVX647xt8t28EFbrbA+HmfMKlWQWyeb77tonWEsts9OWmPiCTFeHHxT949jbKt9Uhok+26DQkvFWlqi4xnk3s8f8F/1UCg12SlV+bP8ss9Ep1pUSz8j9AlK/ONAik1rDYduirsfNNM+wSmHIhddrp5Cq4BpusTftZUfw/1SDVcaZbuzoAnHn97cYD7coteaI2pd7MfFMW0UdjhKdnuifxOniPm034uswrultRmg3mofGhrzPH3cuE0sm3k+xZorTn7C3cN8m7syiv6QsY5toU3LJjK4qPCXLjHZ2tdvqEqrLj9/lx7WuUvFqbBFjpjS47l5hrlOsEfz7PvAPNvDPyQwtL6O228gTsPqUjDy678SEyEudvraMQmncxs7eHLJLYUl14WKH0S6XGua/jVNRBws2leVlmJtjopTkFcXOr315Tud418Zja8leHPo7dR5RPDqQW8LDFDq8Hy29QYlxhiaeZa7TaXv5j/Si1rmpYQrKN1kjzLzczaH3IKnc5yEs0X+fAbaGtxCwELAQACzRb9HAQuATisDAO/0lBaUwhD18Ai3zFm1OMLG3xJrtFJLNy8+wxc92BNqOPE5F323cRlE+DaXv0p4Yp+2aJmxfRSl5iXq3yLhkZMROfxjv9lXWxZHb9v+Ey/bfMco243PPDrwmcJjor6x25xllYu+bPXsi8olO375wpVFibUdja7tNdG6q57Xt1STvjseYGe23XVt+C6+YvyP65aFtCoU9GjsVjsnGg/edXAdFv8JTXhuFlg3sXtqlBmHXOq8VhvA33uXJky7KP/Tir6zSnn8e+UjHte/Eolu3PUz0ry1/l9reCD8fPcW6sopfFr4Ru+MZvBE/Ox1sRmwF3pJmGF7LcOyLX2Zqa5nM+FxvB761lmTVFWNqb42ddoVtLcaca5XUu+NEu7uKrTVSqy687XVd9GvLy+zNzeHtzudtkRmKGYUhZOYmwBh3muG3V9nzzzHjFa8TGONEZ9jnu22U1E7nxMZtRP/0jr47Gz21jvK2H7lzlOBWol8/teISnJ6GiqmAND2Mqm5jq8DPhO007TY0nmXO2/dDX/SLuClD6Xonbj7PUON9XXCLneFvLmlMTLRxPeOnIXaGp1eN0zKuZZZ3XLQrIiZErWSbib2rvZiYZouWWdRvD+J+qOjvtZE6xbMTHIiNnSSpff64EyZqa0s93tvmfxtZMsXpjOu2cdeLFnpkAAASlElEQVQT/doaS68VsPsblGzzyO1VvVA3oZVIqRozbPWKGsZaw3BVoTEkMWzCZb/oF/yrttt8ZmaI7YIoFPkZbWRwTWgGDyc0SimVdrR/wsnw5SlWv36VtneYQsvPy/IOasdPqcI0UcGl7kknlzgt8VlsrZ/tnNLQKCgqthkZncqZJKkK+OdjiMNBg77qxGHUKGSKuffnFp07GLwfpcJT0Rg2ReEHZj403uKNzAQztlUqezDxhXivyHUn/nwYbS3R/zBQt+a0ELAQeNwQsET/4+Zxa72PDQKDX+R3k6VXG8gXn6WVeo609xL/rpUgjZfx4Qm8FQXV7mVIrTBx0W8S/aN4Uai4/Iy6Rhna2Wbn3R1sIRuFrB3v0DJbE7/OU4W3GB7fI9OQ+eLwEinb85zzlii0TuAXJ2orq6QLNr4w0+IvUxLj9grtGT8tk+ifGRa7moY9097u8ea+kBc7zaVSga3RCF7a+MXAjWWWVDv+YzaGvVO0M0tUhm38AJn5abt4gtZ3+sPaTQpbBQrtOc7N3P7o9H6SHCb6XfIMhTcyHHt+mnVli2F28ctz2CnpR8qj895b777eRxYOHO9XunjM4d9SqBxz0diZIOpvUWo0KOxMMH9KO4BNV8DuCAEidlvFznuhQbtRwTYzx3CpRKlQYXT+WbavLmP3e7ENjzLcqNBoN9iyzRBuK6QZRmsMznduuqL7zEsFZqaxVbrjxpjSj/e3qKwVeuNEXJWefeHhm+xobd5teJkX1YLb7fQLXXh1i2OuBjsT55A7In1A9HeP0/cEnFHImihcpXLMq78SIs/B1e1hxt8W8TFF6dUKz1ycg8JN7H6jQFVIfZPtcT97mQbjX4xjF1zU48aLbT1FxeVlYmKYklLB5Xfh8sJ6xiz6xbzjNK4W8EZgC5kIAsNOjJZWTTv5DZaXurh7mZro7/Q/1bNpsI29kDo0NsTx/p4/InFE2Bz90lhVMgO8Dz/T6sTpPJGnSreNu67o11YVMn6ZOTuUUgl4RhRa4Bl/m8y745wbWtd3+o9JLlyVdUPwajd543/NMPPnv947vdMV1OOrIr8Z/JMp6djZri7R+sI5JNUQ9Wtv6BPQzpSY+HL/BJDOfz+stmWdM61MgtUJOzurYqe/gBQ6h17j6u30i7+donF1h/EZF64nSlzdnWBm2IZrvEF2/QTzcw1SVzUi8/1XEsZFTuvE4bkOOY3YM+eWbU5NNHq8/8JoiXTLTnsLIuKkjHgNKrOKNtSmsONnioKxtqUC/nN3XuA8uu/vXUtL9N87LK2RLAQsBCwEboWAJfotblgIfEIReFjf3r/d3dkt3aQwfuI+7DaVKBTG8d/VO9N35+xH6RvxHyVb784bH73XR/r2/t6R+jaFgmYUnz42V+NjaNOHg2N9e//HhjwPzRBL9D806K2JLQQsBB4jBCzR/xg521rq44XAQxH94gus2hP0Nuo/IZA/SkL6UbL1YdHj7kW/xnZpB7vX9F79w1rEJ2ReS/R/Qhz5EZZhif6PAJ7V1ULAQsBC4IgIWKL/iEBZzSwEHjUE9vb2+HHb+PEp6/poCHwAPPHRhnhwvZ94Aj4QFlvXrRB4pPz5cXSj4Ng9uj744INHJ7bu0ZqtYQYREPH41FNPWbBYCFgIWAhYCNxHBCzRfx/BtYa2ELAQsBCwELAQsBCwELAQsBCwELAQsBCwEHiYCFii/2Gib81tIWAhYCFgIWAhYCFgIWAhYCFgIWAhYCFgIXAfEbBE/30E1xraQuBjg4DWpKkBkgOH+NUqoFmtIo2NIf6pVatoY2M4jmSwhoak97snl6aB1BlN2EnfRmN8jWZTQ3I4DFubTejc6592ux/a955Y2B+kO5nZZrMN7MNmX7t7bM0RhjNjd/C+y4f9mBqgouMuLoE9zSZalz86nyQcOpnEuMIlknCO6e9mXxlz9/hn8pWYuzdud0W3GafLhQH/D/hhHy96th6ETJ+/s0adhVqVqjbGWCcYzHHyoYAfEmNHcNC+Jk2qVYmxsaNElwn3/UD0RjW3GYwj4bdeHH/k2DHz/sPj9XaYDISMGVNMOQyDM4a/TPlj3797vNY0NKmfszRNQ9JzToeXdLlscLbDep3T/eH3cdiUm3pxNJDKurw249xp0E9ag3FxyHqMpvt8d8BfJtuE9WJt+9Z8O9ytzy0ELAQsBCwEPtkIWKL/k+1fa3UWAjoC+eQVpLCM2yT6zQ/L9WSSWixG4Ah4FZPPkXb8Hi+Gj1YiGBzyBqo6Rjjs1P/czCf5k4TG7GtnCWwoJNpBIj5nrzCht9ncoOmEa6pGxFEmHwiwmy4zu+Ajn7jMNdsLfCWgcrkWZrausiufJXgUzXSEte5v0sWJy3OsBL7Li2KijUv8QjrIX710kkFsNkn9iorn288dCde7MOe2XYpKEoJOsitugmQhcpx8eoQFX56EPUxkzEE9dYnabJjdlV0i8SCSdoOvXSzzq6/JSE2NuqpQk2MEmhrNnELxpJPa2x4izhzXPWc5rW2Ao8ZKLkA0JERTjnQxRAS176tAk3RnPkdTIZEPckZTKYZiBLXOuKGzdCmlNeu9cU7vXunZNxvxAGVSYg1xiWzX/zHNdC+RT14m0Z7ltTgkFiHiy5MeOU98cj9kN0glJGYjY72i0oAY1mMniTsWw2DsrS8jxsLYskmujZ1nIXA3JLxBKjlGNHa72aC+2cc9Mpbtx5HJRHObgPB/hwsXztRIXM4ivfAKUcz+6PvgtuQyNejzHtRFFU/EyfWch9MtZZBbtxt0I8mvpR18/aUwjqpKquxjNiBRb0o4BPfCMgHJgab8Dv+BKL8fO0nTlLvM+cSjJnv8C9gVvia9xJ/JY9BU+dKXmnzl20HyyTK+cACp3kSaNIqeQvTn0grOSAwfWb7xcpPIH8fw1ZMkimHONC9zPfAS0TFg4G+zkOv4rrlJ0UhaaPEAxcs1ogsSKdXDgK/yyV4cdoux+UNyy/95YQyty/uni/vyZNPAPBpGlEFqqoJb9nA96yQSFkZal4WAhYCFgIWAhQBYot9igYXAY4BAV/R7HJskXi4T+A0ZcgoOZ5Msk0jpTXyvhUGt0SxvIj0D5X91ljhJ0o4Ykd6z4wYpRcKjFXHHZGr5GwQCJ8nnb+Bp5kkxCYkNAn8chPxJAoEb5POTNDcVJGcAt6fI0qKTcy+F6G5m9oR08qsU8eCYDBMJ7Bc9m6QVcGt5XYDRe9DviKRJlYT9LPHWJRZ5joWjVC/uwu99W69QxEkkFqKoXCGvBbgQkwawaaoqtWYTxxGLKXdhzm261Eklq0RjJ3Xh6hjTyFU1pMmzRLQkf1h1MBuSYeUK9vhZWpffhAtn0ZQ8mlbFpwvdDdKKg4g8RnMzx7W8xtOhJteKYeI+lcu5IBdkJ2g50jkfkUCdXDaPFojhyBliWfjq/x3TyHbmCzg3SS/m0Bjj9EIIR3fcWIgezZqb/XGumexbCEMuR21EJnJciGqzSDbfd9c+SS6hUNMkPPEYB3V4V/RP4tAUvpZyMh+u804zhm/zEuWxSYpqk3MvBCjnd6kV/46243P8z/EguWSRUCzYO/HSLw40URM5Pmfb5P8bc9JshjhDlnccY3zeZ+edRBn3SJNmyEftG2U8p+tcY5Izu1VdINa+VsYTaVJsysQdih5TUtNOSEujOOPEQ5P9Ezld3EMOblm409s40eo/6nFBL2Lkk6TcMaL7/HHnMtGcE4JcTxSZjftYuZzjM44mP93j1vnbFr+KSQXbpMb33THc2SQjsRhjnV1tTblEeuwkAXcAd06h7BMy+CyzxcGCZT9G+/z7r8COBAE5hl1RSGsa0Um4NhIjOrbvxISp0COpSYoeiVpLJupOcjk9xhhV3F0u1c1/81BWBgs2m4oCsszkxhW+lHLw4iuyzvGujb7clV4cdlOeyNUHcovsJN/hvbv4+oE8WVVeJ+1c4ELQST75VXJEWIidvHense59crJGtBCwELAQsBB4wAhYov8BA25NZyHwMBAwi/50ZydRiJQfAv6uiJZ91BZziPcAtAUZKdfETQ2PLHaQjEvLXeJi3kGgXkRa+F08u33Rz2bZJMg9JtF/EjdXSBV9xOOwsm8ns/eQnjDEnZRMsmsWytoNXUzPxo5T7uy6aopCS5bx9USfg2o+T6tepewzFynuLdpmQTHik3inJYHdh1asExnL9bB58rSbv20cJ7CZRVsQu4J3s+v7UW3vi/6c8hf8Xesn+UVdrGYJxIRPxe64ii8aoJZvUq+W+Skpz7IUZiSn4nvhFYJlBdUj93bgm7krXHOf5XQzR629SU07S8SdJVH0EO/uKjZzJLJufFpO50PfV535fE1WRIFGFJSIEZkEY9wQI9eyNJ+WCR8XrxMY48TDkO/Y54sJ0VQllagZpxJuJ/pDNX13Nh7MkcoGiB44nTIo+lO1mC7uUrUQbPYLJu6Qk3S6irQJk7KDH9kl2oTFwYne1Rf9VVLJEhS/hzbpQXP7cdTf0wW32Bn+2mUNz6SG+0yAXbEzHMpizKuQrrnRNoVwRC/YeFqL5KQgks1HiDJNc1xUB3E/VPT32ki9AlBOUfGJmO6K/toVo2Bm8sedMG9/TohKG+RqGuVqm3jYvc93HzKyluPyxRs4ArsUbQtE21k9H0xqGyQUjVnKvdNIxlplWExSt0s4TbjsF/2Cf3+naXwm7KCWF3EYwF1XcU9qBg8nNYoJBU0I+Y55hi+DXPudRbTjI+SbJ3k1WiXd8VMiHyIuuFQXXDF8l8h/Dqn5c51TGhr5pIIUjuETVFavkChDYME4hTToq05cxGX9NImYe39u0bnT4f0YmwwflifrKt9Y8TBry1JugSd+/pAi15141mprIWAhYCFgIfBJQsAS/Z8kb1prsRC4BQJ9QdLfDRV/+7RU523HcRzpTTwvOsmv/P/tnD1QG0cUx398jFXpXERqcmpYCuZUJKcGpYEKVaiSJgVpIpqIyh2TxqUbDykyqUyF3JgKigxUohIVTGbYNFwodEkhucipktIcX87sCQkxxIMR2BN53pXS7du3v327o/++t0qi2lVahecseC/YjK1Sto/RVgbXCqltVXGLeSyOo7Lp2dguvysX30/wffyAXSsN28e4P+fw1jTK9fGTZWZDj6bXILak8H/pMPfsdqbf0Ttsty1CH75x43zpZqLDBr35gqbKkYjZkW+7mKylolw0iutqPPkQrX20Dlks5+4sxR42UG4Kihx6rYqzOs/hlk+C4AabpVL6/dnXYR24Zztv6xV+MkZAHtffwndSBA3FktvBawXohqKUDdG+Rod5ylfXLnrx0jQCxGRbTeZdtwiDenRNJOF5/KHr2KUczcoOcTdNLJEi0arTCgP8WC6qJti+mqvB/srzPuu7Fg51yM0Tq/fsfkc2Ol1qUz/QfTsFu973bzGpaYYhXuBQypta/Tsy/UYXVnwcO6CpVigMiPQuyoH2fQFnhFwepTfwnTRBNaCQh9eNJGq/jnqZxfvRZ+5lHrQRqYNx6tKuBqhny1hVUymQwbYdYgdv8FNplErgbfvYro3twGF1UPSbfhVBReMUzCWGIgUMwzQqoXC82sAVnIDd9R53h+z0daY/0ffp5juWfnMVC0VK85ZRl91MPzvX81FYxnz14c/tPWFxroPnHeGnlikkjm/F1vtsh7Ut9twiixZ4mxswZw5aYM4N2fMUP5j9JZXBidmk6gcERuiHR/z07R4Lv672BXtvjaraRj/+CngRu1jlFe2lFWI7XVF/uLYD8xnC6jHq+XUlQhT/LuyHxShm2tUN9qctGjWT6T/iycIK0RlXP9NvPsvSqjRRORt7zOP139MsJJ9gq1Z09aWUD9ishBRK11cSVP2gvw67+1nvOsng3tJgdrrVj/ullNffJwumUoY2ulojtEJ0wyWLqYbKcriu+brcrSyQRwgIASEgBISAiH6JASEgBP6TQOMqm25EROhmPvjHY1SiW8ybQv8hnyAS764rP1eHBCjNPiaBfkm9OWj6v8WprJ2POfViWwgIASEgBITAqBIQ0T+qMyd+C4E7CJh/qD49PR2OU+dPTsIpZhL3aN464be/Qr6Y+Yqp+D3ayauPSmBiYoKLi4tHtSnGegRC3p68JT4zhYS4RIUQeDwC8bisqMejKZaEgBAQArcJiOiXqBACnymBs7Mz/ul0PtPRfdphTUxOcnF+/mk7HbK3yclJzkfE1yGH+OBmwuiBCMfG4N27BxrpNh8fH+fy8vJRbImR0SRgDiqtp09H03nxWggIASEwIgRE9I/IRImbQkAICAEhIASEgBAQAkJACAgBISAE7ktARP99icn7QkAICAEhIASEgBAQAkJACAgBISAERoTApxb9/wJ1TKpQXWTopwAAAABJRU5ErkJggg==&quot;"/>
    <we:property name="snapshotTimestamp" value="&quot;1712543332448&quot;"/>
    <we:property name="snapshotAltText" value="&quot;Serializition alerts (1), Dashboard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68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Alert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Peter Mato</cp:lastModifiedBy>
  <cp:revision>3</cp:revision>
  <dcterms:created xsi:type="dcterms:W3CDTF">2018-06-07T21:39:02Z</dcterms:created>
  <dcterms:modified xsi:type="dcterms:W3CDTF">2024-04-08T02:29:44Z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