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3"/>
            <a:ext cx="10863192" cy="205282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This project was processed by cleaning data in </a:t>
            </a:r>
            <a:r>
              <a:rPr lang="en-US" sz="1200" b="0" i="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 Notebook by using pandas and later the data imported from JSON files were transformed to CSV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imported to Power BI to create the dashboard. </a:t>
            </a:r>
            <a:endParaRPr lang="en-US" sz="1200" b="0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analytic project of sports data 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473079"/>
                  </p:ext>
                </p:extLst>
              </p:nvPr>
            </p:nvGraphicFramePr>
            <p:xfrm>
              <a:off x="110067" y="186267"/>
              <a:ext cx="12014200" cy="65870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67" y="186267"/>
                <a:ext cx="12014200" cy="6587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8d8bf8a-e871-4c19-95bb-fac8420f15a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729f043-b4c3-47d3-8890-daab6c0f3f7d/ReportSectionfd73de4049899e6d60c0?bookmarkGuid=b76983f0-11a6-4867-86b0-4bff6865487e&amp;bookmarkUsage=1&amp;ctid=2b51a4b3-443f-4406-8ca4-19056a79a444&amp;fromEntryPoint=export&quot;"/>
    <we:property name="reportState" value="&quot;CONNECTED&quot;"/>
    <we:property name="artifactViewState" value="&quot;live&quot;"/>
    <we:property name="reportEmbeddedTime" value="&quot;2024-04-10T01:14:48.899Z&quot;"/>
    <we:property name="creatorSessionId" value="&quot;cc0feb24-020c-4e75-896c-669a5ed96622&quot;"/>
    <we:property name="creatorUserId" value="&quot;10032000CCA036BC&quot;"/>
    <we:property name="creatorTenantId" value="&quot;2b51a4b3-443f-4406-8ca4-19056a79a444&quot;"/>
    <we:property name="pageDisplayName" value="&quot;Page 2&quot;"/>
    <we:property name="pageName" value="&quot;ReportSectionfd73de4049899e6d60c0&quot;"/>
    <we:property name="reportName" value="&quot;implementation&quot;"/>
    <we:property name="isVisualContainerHeaderHidden" value="false"/>
    <we:property name="isFiltersActionButtonVisible" value="true"/>
    <we:property name="initialStateBookmark" value="&quot;H4sIAAAAAAAAA+1bbW/iOBD+KyjSfUOnvAFJv9GX1a36sl2oejqdKuTEE/A2L5ztsGWr/vcbO4FSCoV2S0tL+qWxPbGfmYlnnpjJrUGZGMZkfEYSMPaM/Sy7Tgi/rllG3UjLvm/fjk/bnePeWfv0CLuzoWRZKoy9W0MS3gd5yUROYjUDdv57VTdIHJ+TvmpFJBZQN4bARZaSmP2CQhiHJM/hrm7AzTDOOFFTdiWRoKYdoTi2cW3rTwdXJKFkI+hCKIveDgwzLst2RFsOBdd0fc/3oUmbZmjiPaIY1TBXy6tFNbCDLJWEpQhA9QUB2B5EvkMCqxWGptv0PdUfsVhORMZHN0OOeqM1xkNlrzYdkTQEiiAKOSV2OVHJrhtfeJboG0qjX6PkUSqZHKsGjHsJECFyjgasGxd6UvMOzfr3ADjoGxElZYUxVCMZEs7EfOuYpdTYs+rGCURSDZ3itDnXFlaYQYhyhm6W8xA6EN03NKw79M85z9B7GtpFJknc+5qmLO2L3j46i2qRDusP9AInDLUlsdaXxLmaxDlBEfy7Klw9s+h6aJbYZU1kg+znAQfdRBPWP7+LupKza6hxtZFWucZyzTdxzjymnXMKPo8SH8xae9RfvV/exifzkD6GT5zX98l5JorFVznGfVO/PIC1zDkH2NXPOAsR6TyogyzOk3RdTJQlPcUCVE6bQ6RJwLujkECS90cRFN7pynG8dijbdNLr5Kl4fyxSYakFSPxELSLh+ul3g1spy1NK+Lj2xwIsahcLdGVc8tF7AljEKGS2QQxHN4ruBj+QOCquh/dknALfH+vAdcj4hJFisjja6PZDwNhvNhqu7zvNwA0Cn/qmT6G5nI6W9P2LHmw6NKJO6PsusWyzhbQ2UBS/dMhFNjxbO8SLPPgvBz425pXuTgbw+vvk4qmZ6GyymDXCfaqoPzuzdCFGt5SpZQ0vTHMEXWz7+gRAxCBGGVzi2+KnwJ43yGYIt0KADjP2GndKvlDdnrHUGmZdnoG/ztlLvJ4lNXC1r5bfOX22luTazaY1660TiupG33ayhflkZZAiZRztxiwEXgrNRiwjAXxBVxdC7wqNE905LCAw0EICCXoou3qlye651Sov4UL6rX7iIv0Q2i6BhuU5ptdwTc+zXdssln0KvhgQ/P8gwuoo51ALItOxTMdu0aZt+zR8zkv3Vr3JPATzF0NT8nAwPoERxI8xTccfD01gXCIhLk5Lyj2z/kOYEBkOeiJPEqJ32DSyTec0Hqir5Q8nys5gM1Rn7b5DDZcaGf8A4S9majtgn+854SrJViZaaqLTLJWDaoMtsc4hGb8kV8QshYMBPnvzlLY4XEVUP2ZOTMsnsKA4O2DUSdTaCWVnQtBO6DuNJzuhbREfrjSVcgm1/BY4thloYuY0XHc7qFR71O/p44LebxwX7IA3KzpV0amKTlV06mMZtaJTn1jf3aVTVhR4dsv1nZYTgOkEgWk+cf6+NT92VIG+YlIVk6qYVMWkPp5RKyb1ifXdXSbVsJs2RI5NiNOiDWiEpPi9cAuY1PMr43Yu0ldUqqJSFZXaPiolJAmvgbbxlopRVYyqYlSfXNtZRhX6IaVe4FA/MC1qeZ7j0ZWM6nWL3B7rPKNgn6sjqpdF/Derml4ZYTkLgixdGFyXlAa/sCj0Bcqo8srVEX5Tbi15PXEt37Mo8noIiB2YZrglJ6TbVC3/sK73kImECbENNfO/8R3dhkHVSlC1/exnvA2o1vniYWU4GbLFR19bEEvUqG250HQs0/Msq0G8hkdc/fnrkzqxhPQfVfXq4LCoLjnLpRii+c5JCgtKk9F/JKVAy+tlBcnqW2JDr4FQWFlhvoZ8Wb/8P8bejugGPQAA&quot;"/>
    <we:property name="bookmark" value="&quot;H4sIAAAAAAAAA+1bbU/jOBD+K1Wk+1ad8tomfONtdatj91iKOJ1OqLLjaeslLz3bYeki/vuNnbS0paWFpVBo+EJsj+1nZuyZJ65zazEuhwkZfSUpWHvWQZ5fpURcNRyraWWzdW7gBhBSEgZtQlsRddrtNkrlQ8XzTFp7t5Yiog/qgsuCJHpArPz3smmRJDklfV3qkURC0xqCkHlGEv4TSmFsUqKAu6YFN8MkF0QP2VFEgR72GsWxjFCc3z2ckcSKX0MHYlXWnsEwF6oq91jbY+DbfhRGEbRYy45t7CPLVgNztbye1AA7zDNFeIYAdB2l4IbQizyCysex7beiUNf3eKLGIqPjm6FAvdEao6E23z67JlkMDEGUclrsYqyS27Q+iTw1HSofXKHkcaa4GukCjLopECkLgQZsWudmUPsOzfr3AASYjoiS8dIYupAOieByvvQnz5i15zStE+gp3fQFhy2EsbDGDFJWI3TyQsRwBr37goF1h/45FTl6z0A7zxVJup+zjGd92T1AZzEjcsb7AzPBCUdtSWL0JUmhB/FOUAT/LktXT026HpoldlkT2SD/cSjAFNGEzY/voo4S/AoaQm+kVa5xfPtVnDOPaeecgutR4cJs7F/3V++X1/HJPKT34RPv5X1ymsty8lWO8V/VLzOwljnnEKv6ueAxIp0HdZgnRZqti4nxtKtJgc5pc4gMJ3hzFApI+vYoaOmdjhola4eyTSe9syKTb49FaSwNisRPNnokXj/9bnAr5UXGiBg1fluARe9iia5MKj56TwDLGIXMliZwfKPpLv2OxFFzPeyTCwbiYGQC1xEXY0aKyeJ4o9sPAWO9HQR+FHkt6lMasciOGLSW09GKzX8yjS2P9ZgXR5FPHNduI62lmvFXDjnPh1/XDvGyoP8VIEbWvNKdcQM+fxs/PDYSm04W00a4TxXNJ2eWDiToliq1rOGFSY5gi23fHAPocUhQBqf4a/EqcOcNshnCrRGgw6y94E7Ll6q7U5Zaw6zLM/DnOXvJl7OkAa731fKek7W1JNduNq05r51QdDX69ixfmE9WBilSxdFOwmMQldB0xLJSwBd0/SDNrjA40Z3DEgIHIySRoMeqY2Ya755bo/ISLmTe6scuMovQ9QkETujZYeDbYej6rl1O+xh8OSD4fybCmijnMQd6tufYnttmLdeNWPyUl+6tepOZBfMHR1OKeDA6gWtIHmKatD9sGsO4QEJcnpZUe2b9RZgSFQ+6skhTYnbYJLJNxrRm1DXyR2Nlp7BZurJxX6GbK42sf4CIZzO1HbDPt4IInWRrEy010Zc8U4N6gy2xzhEZPSdXJDyDwwGuvXlKWx6uIqrvUyem1QosKc4OGHUctXZC2akQtBP6TuLJTmhbxodLQ6V8wpyoDZ5rU0PMvMD3t4NK7V/3u+a4oPsLxwU74M2aTtV0qqZTNZ16X0at6dQH1nd36ZTTo6Hb9iOv7VGwPUpt+5Hz9635saMO9DWTqplUzaRqJvX+jFozqQ+s7+4yqcBtudDzXEK8NgsgiEn5e+EWMKmn34zbuUhfU6maStVUavuolFQkvgK2j11qRlUzqppRfXBtpxlVHMWMhdRjEbUd5oShF7KVjOplL7k91HlKwb7QR1TPi/ivdmt6ZYQVnNI8Wxhcl1wNfual0Gcoo69Xro7wm3JrxeuJ70Shw5DXAyUute14S05It+m2/Oy93iMuUy7lNtyZ/4Xv6DYMqlGBahzkP5JtQLXOFw8rw8mQLz762oJYoltdx4eW59hh6DgBCYOQ+Obz10d14inpP7jVa4LDonvJeaHkEM13SjJYcDUZ/UcyBqx6XvdC8v/HOXez5jwAAA==&quot;"/>
    <we:property name="datasetId" value="&quot;6d9080c5-a972-4c2a-9b58-73ddb44c2ee0&quot;"/>
    <we:property name="embedUrl" value="&quot;/reportEmbed?reportId=9729f043-b4c3-47d3-8890-daab6c0f3f7d&amp;config=eyJjbHVzdGVyVXJsIjoiaHR0cHM6Ly9XQUJJLU5PUlRILUVVUk9QR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Office Theme</vt:lpstr>
      <vt:lpstr>Data analytic project of sports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Peter Mato</cp:lastModifiedBy>
  <cp:revision>3</cp:revision>
  <dcterms:created xsi:type="dcterms:W3CDTF">2018-06-07T21:39:02Z</dcterms:created>
  <dcterms:modified xsi:type="dcterms:W3CDTF">2024-04-10T01:22:45Z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