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Inconsolata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consolata-bold.fntdata"/><Relationship Id="rId25" Type="http://schemas.openxmlformats.org/officeDocument/2006/relationships/font" Target="fonts/Inconsolata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5fd2c5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5fd2c5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5fd2c5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5fd2c5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777b19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777b19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777b19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777b19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777b19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777b19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777b19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777b19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777b19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9777b19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777b193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9777b19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9777b19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9777b19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777b193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9777b193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777b19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9777b19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95fd2c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95fd2c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5fd2c5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5fd2c5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5fd2c5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5fd2c5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5fd2c5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5fd2c5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5fd2c5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5fd2c5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777b1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777b1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5fd2c5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5fd2c5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Navbar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uses a Layout convention based on containers and a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allow you to organize your HTML components based on rows and columns as well as easily auto-resize your web page for smaller or larger screens.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everything goes within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(class= “container”) and from there is further separated out into rows and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grid system you can specifically dictate how to resize for screens or let Bootstrap auto-resize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on different screen sizes?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00" y="2130088"/>
            <a:ext cx="5048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the entire screen into 12 available columns.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any combination of numbers that will eventually add up to 12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call will make use of the class=”row”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col-ScreenSize-NumberOfColumns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col-md-6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13" y="2728450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HTML and CSS we’re almost ready to complete our discussion of the front-end stack.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topic we’ll discuss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Framework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will allow us to quickly create common front-end components that look good for our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we can define how the columns should be shown when the screen gets resized.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think of Bootstrap as a combination of a CSS file already created for you and ready to use arranged HTML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uses a grid system to easily resize your webpage for mobile, tablet, or desktop screens.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we’re simply going to explore a few examples of commonly used components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with Boostrap that we can use in our 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feel like you need to memorize any of the Bootstrap code, the documentation is designed to be used as a 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documentation to get an idea of how it all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explore a few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Bootstrap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 Elements in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Stacked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Overriding Bootstrap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