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Source Code Pro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7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SourceCodePr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de5047b5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de5047b5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de5047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de5047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9de5047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9de5047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9de5047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9de5047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de5047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9de5047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de5047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9de5047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de5047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9de5047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de5047b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de5047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de5047b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9de5047b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de5047b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9de5047b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de5047b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de5047b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de5047b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de5047b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de5047b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9de5047b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de5047b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de5047b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de5047b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de5047b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ef8a30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9ef8a30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ef8a30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ef8a30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9ef8a30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9ef8a30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ef8a30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9ef8a30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ef8a30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ef8a30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9de504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9de504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ef8a30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ef8a30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9ef8a30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9ef8a30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9de5047b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9de5047b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9ef8a30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9ef8a30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9de5047b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9de5047b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9de5047b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9de5047b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9de5047b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9de5047b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9de5047b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9de5047b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de5047b5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de5047b5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de5047b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de5047b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de5047b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de5047b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de5047b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de5047b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ef8a3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9ef8a3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de5047b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de5047b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Python: Advanced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understanding exceptions codes and how to use try/except/finally blocks to navigate potential unknown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Syntax Structure</a:t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 to return results,or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now time to learn about some more advanced Python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see these specific syntax topics show up quite a bit during our Django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know some basic Python up to functions but don’t know OOP, this is a great place to start!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a Class</a:t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Methods</a:t>
            </a:r>
            <a:endParaRPr/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Inheritance</a:t>
            </a:r>
            <a:endParaRPr/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Django will have classes with many useful methods and attributes already defined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would like to create our own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derived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variations of these classes through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Inheritance allows us to pass in an existing class into a new class, which means we get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use of the methods already defined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(including the __init__ method).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saves us a lot of time and is a very common syntax in Django!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Advanced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and Exceptions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and Imports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inheritance,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Parent Class (Base Class)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Child Class (Derived Class)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inherited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new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Overwriting derived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Five: </a:t>
            </a:r>
            <a:r>
              <a:rPr lang="en"/>
              <a:t>Special (Dunder) Methods</a:t>
            </a:r>
            <a:endParaRPr/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complex code bases, we typically don’t use a single .py file,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like to break up functionality across multiple Python files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our classes or functions as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easily do this within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ctrTitle"/>
          </p:nvPr>
        </p:nvSpPr>
        <p:spPr>
          <a:xfrm>
            <a:off x="311700" y="17740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people are using our website, there may be instances where we don’t have complete information to fulfill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their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web page request.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a way to make sure the site’s functions can still operate, even if an error were to occur.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you’ve seen webpages that return a 404 page if the page doesn’t exist or the user entered the wrong domain URL extension.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a way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execute a block of code, but continue to another block if the code doesn’t work!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You’ve definitely already seen Python issue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Error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where Python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inform you of the specific error taking place, for example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IOError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TypeError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actually write code for specific error situations.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