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b4eab56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b4eab56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b4eab56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b4eab56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b4eab5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b4eab5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b4eab5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fb4eab5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b4eab56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b4eab56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b4eab5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b4eab5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b4eab56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b4eab5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fb4eab5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fb4eab5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fb4eab5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fb4eab5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fb4eab5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fb4eab5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fb4eab5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fb4eab5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fb4eab5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fb4eab5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b4eab5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fb4eab5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fb4eab56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fb4eab56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fb4eab56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fb4eab56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fb4eab56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fb4eab56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fb4eab56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fb4eab56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fb4eab56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fb4eab56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fb4eab56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fb4eab56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fb4eab56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fb4eab56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b4eab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b4eab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fb4eab5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fb4eab5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fcbf4a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fcbf4a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fcbf4a42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fcbf4a42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fcbf4a4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fcbf4a4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fcbf4a4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fcbf4a4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fcbf4a4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fcbf4a4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fcbf4a4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fcbf4a4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fcbf4a42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fcbf4a4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fcbf4a4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fcbf4a4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fcbf4a42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fcbf4a42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b4eab5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b4eab5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fcbf4a4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fcbf4a4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fcbf4a42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fcbf4a42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fcbf4a42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fcbf4a42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fcbf4a42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fcbf4a42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fcbf4a42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cfcbf4a42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fb4eab56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fb4eab56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fcbf4a42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fcbf4a42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fcbf4a42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fcbf4a42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fcbf4a42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fcbf4a42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cfb4eab5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cfb4eab5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b4eab56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b4eab5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fb4eab56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fb4eab56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b4eab5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b4eab5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b4eab5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b4eab5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b4eab56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b4eab56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b4eab56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b4eab56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Views, Routing,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URLs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 and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Django,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dictate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 is being shown to the client,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dictate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information is shown on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work in concert so you can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think of each View/URL pairing as a web page on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not every permutation of a webpage can be known in advance, for example, “How many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blog posts will a website blog eventually have?”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Views and URLs support a lot of dynamic and logic features to help with this sort of task.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we have URL configurations at a Project level and at an App level.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connect these through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path()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include()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Django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list of view routes is defined in a list variable called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urlpatterns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1163900" y="1055000"/>
            <a:ext cx="6913500" cy="356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Django Project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418700" y="1720525"/>
            <a:ext cx="6507900" cy="901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my_site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825300" y="1861225"/>
            <a:ext cx="1744800" cy="620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settings.py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4686175" y="1861225"/>
            <a:ext cx="1556100" cy="620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admin.py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6358350" y="1861225"/>
            <a:ext cx="1513800" cy="620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484050" y="2789075"/>
            <a:ext cx="6442500" cy="1340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my_app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2905250" y="3148925"/>
            <a:ext cx="1744800" cy="620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/>
          <p:nvPr/>
        </p:nvSpPr>
        <p:spPr>
          <a:xfrm rot="-930">
            <a:off x="4686171" y="3238916"/>
            <a:ext cx="1109400" cy="4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5870875" y="3149075"/>
            <a:ext cx="1744800" cy="620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/>
          <p:nvPr/>
        </p:nvSpPr>
        <p:spPr>
          <a:xfrm rot="-5401727">
            <a:off x="6816611" y="2594996"/>
            <a:ext cx="597300" cy="4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a View to a URL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path()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code that contains the URL pattern.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will scan the relevant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urlpatterns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list until it finds a matching string route (e.g.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“app/”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a View to a URL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path()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matching route is found, the view argument connects to a function or view, typically defined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file of the relevant Django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a View to a URL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path()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kwargs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us to pass in keyword arguments as a dictionary to the view.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us to name a URL in order to reference it elsewhere in Django.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 we’ll create some simple views in our app and connect them to our Project URL routes.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ctrTitle"/>
          </p:nvPr>
        </p:nvSpPr>
        <p:spPr>
          <a:xfrm>
            <a:off x="311700" y="1277975"/>
            <a:ext cx="8520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Views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create a Django Project and create a Django App within that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also explored a little bit about creating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routing them through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dives deeper into Views and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ctrTitle"/>
          </p:nvPr>
        </p:nvSpPr>
        <p:spPr>
          <a:xfrm>
            <a:off x="311700" y="1501350"/>
            <a:ext cx="8520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Dynamic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Views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7" name="Google Shape;21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two key ideas: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in Logic to a 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 Path Routes defined by the client.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ctrTitle"/>
          </p:nvPr>
        </p:nvSpPr>
        <p:spPr>
          <a:xfrm>
            <a:off x="311700" y="1501350"/>
            <a:ext cx="8520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Responses and 404s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Inevitably there will be a time when a client requests a web page view that does not exist or the client did not provide the correct URL route.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cases, 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HttpResponseNotFound()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still return a webpage for the user.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also has a default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404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page we can display.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dive deeper into templates we’ll see how to create our own custom 404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ctrTitle"/>
          </p:nvPr>
        </p:nvSpPr>
        <p:spPr>
          <a:xfrm>
            <a:off x="311700" y="1501350"/>
            <a:ext cx="8520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Redirects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a client user will provide a path that we want to redirect to another webpage on our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accomplished in Django through the use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HttpResponseRedirect()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that we want to match our website newspaper article pages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page in the physical newspaper for readers to quickly find an article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was on page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newspaper, we want to redirect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first_app/2/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first_app/finance/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example shown here is not the typical way we’ll redirect pages, it is actually error-prone, which we’ll talk about in the lecture.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very simple redirect syntax example, then we’ll discuss some more details behind it in the next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and App Review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Routes and URLs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Function 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Views and View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Redirects and 404s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 names and reverse()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to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ctrTitle"/>
          </p:nvPr>
        </p:nvSpPr>
        <p:spPr>
          <a:xfrm>
            <a:off x="311700" y="1501350"/>
            <a:ext cx="8520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 Names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Reverse()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7" name="Google Shape;29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our websites get larger and more complex, we’ll keep adding more views and more URLs across the project and apps.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more instances where we’ll need to reference existing pages (URLs on across our website).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 explore two key ideas: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 Paths inside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path()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can have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can be referenced across Django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inside of a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has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reverse()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to find the corresponding URL path for a URL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typical flow for a webpage?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typical flow for a webpage?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6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typical flow for a webpage?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7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typical flow for a webpage?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8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8"/>
          <p:cNvSpPr/>
          <p:nvPr/>
        </p:nvSpPr>
        <p:spPr>
          <a:xfrm rot="-5400000">
            <a:off x="2632300" y="3198863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8"/>
          <p:cNvSpPr/>
          <p:nvPr/>
        </p:nvSpPr>
        <p:spPr>
          <a:xfrm>
            <a:off x="2265250" y="36135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typical flow for a webpage?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9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9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9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9"/>
          <p:cNvSpPr/>
          <p:nvPr/>
        </p:nvSpPr>
        <p:spPr>
          <a:xfrm rot="-5400000">
            <a:off x="2632300" y="3198863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9"/>
          <p:cNvSpPr/>
          <p:nvPr/>
        </p:nvSpPr>
        <p:spPr>
          <a:xfrm>
            <a:off x="2265250" y="36135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/>
          <p:nvPr/>
        </p:nvSpPr>
        <p:spPr>
          <a:xfrm>
            <a:off x="4057050" y="36271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9"/>
          <p:cNvSpPr/>
          <p:nvPr/>
        </p:nvSpPr>
        <p:spPr>
          <a:xfrm rot="10800000">
            <a:off x="3528200" y="375048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the request for the URL is in views?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0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0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50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0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0"/>
          <p:cNvSpPr/>
          <p:nvPr/>
        </p:nvSpPr>
        <p:spPr>
          <a:xfrm rot="-5400000">
            <a:off x="2632300" y="3198863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0"/>
          <p:cNvSpPr/>
          <p:nvPr/>
        </p:nvSpPr>
        <p:spPr>
          <a:xfrm>
            <a:off x="2265250" y="36135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0"/>
          <p:cNvSpPr/>
          <p:nvPr/>
        </p:nvSpPr>
        <p:spPr>
          <a:xfrm rot="10800000">
            <a:off x="3528200" y="375048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0"/>
          <p:cNvSpPr/>
          <p:nvPr/>
        </p:nvSpPr>
        <p:spPr>
          <a:xfrm>
            <a:off x="4057050" y="36271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the request for the URL is in views?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1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1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1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1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1"/>
          <p:cNvSpPr/>
          <p:nvPr/>
        </p:nvSpPr>
        <p:spPr>
          <a:xfrm rot="-5400000">
            <a:off x="2632300" y="3198863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1"/>
          <p:cNvSpPr/>
          <p:nvPr/>
        </p:nvSpPr>
        <p:spPr>
          <a:xfrm>
            <a:off x="2265250" y="36135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1"/>
          <p:cNvSpPr/>
          <p:nvPr/>
        </p:nvSpPr>
        <p:spPr>
          <a:xfrm rot="10800000">
            <a:off x="3528200" y="375048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"/>
          <p:cNvSpPr/>
          <p:nvPr/>
        </p:nvSpPr>
        <p:spPr>
          <a:xfrm>
            <a:off x="4057050" y="2191425"/>
            <a:ext cx="4775100" cy="1973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won’t yet connect views to .html template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just focus on how Views connect to URL routes first, before passing information to a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section will cover the relationship between templates and views in much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the request for the URL is in views?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2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2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2"/>
          <p:cNvSpPr/>
          <p:nvPr/>
        </p:nvSpPr>
        <p:spPr>
          <a:xfrm rot="-5400000">
            <a:off x="2632300" y="3198863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"/>
          <p:cNvSpPr/>
          <p:nvPr/>
        </p:nvSpPr>
        <p:spPr>
          <a:xfrm>
            <a:off x="2265250" y="36135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/>
          <p:nvPr/>
        </p:nvSpPr>
        <p:spPr>
          <a:xfrm>
            <a:off x="4057050" y="2191425"/>
            <a:ext cx="4775100" cy="1973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iews.py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 redirect_view(request):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return HttpReponseRedirect(some_url)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2"/>
          <p:cNvSpPr/>
          <p:nvPr/>
        </p:nvSpPr>
        <p:spPr>
          <a:xfrm rot="10800000">
            <a:off x="3528200" y="375048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the request for the URL is in views?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3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3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3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53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3"/>
          <p:cNvSpPr/>
          <p:nvPr/>
        </p:nvSpPr>
        <p:spPr>
          <a:xfrm rot="-5400000">
            <a:off x="2632300" y="3198863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3"/>
          <p:cNvSpPr/>
          <p:nvPr/>
        </p:nvSpPr>
        <p:spPr>
          <a:xfrm>
            <a:off x="2265250" y="36135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3"/>
          <p:cNvSpPr/>
          <p:nvPr/>
        </p:nvSpPr>
        <p:spPr>
          <a:xfrm>
            <a:off x="4057050" y="2191425"/>
            <a:ext cx="4775100" cy="1973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 redirect_view(request):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return HttpReponseRedirect(some_url)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3"/>
          <p:cNvSpPr/>
          <p:nvPr/>
        </p:nvSpPr>
        <p:spPr>
          <a:xfrm rot="10800000">
            <a:off x="3528200" y="375048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3"/>
          <p:cNvSpPr/>
          <p:nvPr/>
        </p:nvSpPr>
        <p:spPr>
          <a:xfrm>
            <a:off x="7286625" y="2993525"/>
            <a:ext cx="923700" cy="290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reverse()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6" name="Google Shape;44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4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4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4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54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4"/>
          <p:cNvSpPr/>
          <p:nvPr/>
        </p:nvSpPr>
        <p:spPr>
          <a:xfrm rot="-5400000">
            <a:off x="2632300" y="3198863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4"/>
          <p:cNvSpPr/>
          <p:nvPr/>
        </p:nvSpPr>
        <p:spPr>
          <a:xfrm>
            <a:off x="2265250" y="36135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4"/>
          <p:cNvSpPr/>
          <p:nvPr/>
        </p:nvSpPr>
        <p:spPr>
          <a:xfrm>
            <a:off x="4057050" y="2191425"/>
            <a:ext cx="4775100" cy="1973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 redirect_view(request):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webpage =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reverse(url_name)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return HttpReponseRedirect(webpage)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/>
          <p:nvPr/>
        </p:nvSpPr>
        <p:spPr>
          <a:xfrm rot="10800000">
            <a:off x="3528200" y="375048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reverse()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5"/>
          <p:cNvPicPr preferRelativeResize="0"/>
          <p:nvPr/>
        </p:nvPicPr>
        <p:blipFill rotWithShape="1">
          <a:blip r:embed="rId4">
            <a:alphaModFix/>
          </a:blip>
          <a:srcRect b="10550" l="32879" r="19324" t="38286"/>
          <a:stretch/>
        </p:blipFill>
        <p:spPr>
          <a:xfrm>
            <a:off x="108475" y="2262100"/>
            <a:ext cx="1443749" cy="1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5"/>
          <p:cNvSpPr txBox="1"/>
          <p:nvPr/>
        </p:nvSpPr>
        <p:spPr>
          <a:xfrm>
            <a:off x="125200" y="3350300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5"/>
          <p:cNvSpPr/>
          <p:nvPr/>
        </p:nvSpPr>
        <p:spPr>
          <a:xfrm>
            <a:off x="2239625" y="253754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55"/>
          <p:cNvSpPr/>
          <p:nvPr/>
        </p:nvSpPr>
        <p:spPr>
          <a:xfrm rot="10800000">
            <a:off x="1632075" y="266083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5"/>
          <p:cNvSpPr/>
          <p:nvPr/>
        </p:nvSpPr>
        <p:spPr>
          <a:xfrm rot="-5400000">
            <a:off x="2632300" y="3198863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5"/>
          <p:cNvSpPr/>
          <p:nvPr/>
        </p:nvSpPr>
        <p:spPr>
          <a:xfrm>
            <a:off x="2265250" y="3613598"/>
            <a:ext cx="1193400" cy="537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5"/>
          <p:cNvSpPr/>
          <p:nvPr/>
        </p:nvSpPr>
        <p:spPr>
          <a:xfrm>
            <a:off x="4057050" y="2191425"/>
            <a:ext cx="4775100" cy="1973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def redirect_view(request):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webpage =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reverse(url_name)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return HttpReponseRedirect(webpage)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5"/>
          <p:cNvSpPr/>
          <p:nvPr/>
        </p:nvSpPr>
        <p:spPr>
          <a:xfrm rot="10800000">
            <a:off x="3528200" y="3750488"/>
            <a:ext cx="459300" cy="29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5"/>
          <p:cNvSpPr/>
          <p:nvPr/>
        </p:nvSpPr>
        <p:spPr>
          <a:xfrm rot="-1359903">
            <a:off x="3298601" y="3289873"/>
            <a:ext cx="1434047" cy="24447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name a URL and then use it inside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reverse()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 for Django.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/>
          <p:nvPr>
            <p:ph type="ctrTitle"/>
          </p:nvPr>
        </p:nvSpPr>
        <p:spPr>
          <a:xfrm>
            <a:off x="311700" y="1501350"/>
            <a:ext cx="8520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to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7" name="Google Shape;48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 we don’t want to have to manually type out HTML code or HTTP Responses inside our views.py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Instead, we would like to separate out all our templates (HTML files) into a separate directory and have views communicate between this directory and render the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5" name="Google Shape;49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to a template directory requires us to inform the Django project settings where to find these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simple example, we’ll store all the templates at a project level.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store templates on a Django app level (recommended way of doing things).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new templates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example .html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to that .html within the 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Inform the Django project where to find this template directory inside of settings.py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/>
          <p:nvPr>
            <p:ph type="ctrTitle"/>
          </p:nvPr>
        </p:nvSpPr>
        <p:spPr>
          <a:xfrm>
            <a:off x="311700" y="1501350"/>
            <a:ext cx="8520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 and URLs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9" name="Google Shape;5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ote that we will only discuss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based Django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CBVs (Class Based Views), but we’ll need to learn about Models first!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 txBox="1"/>
          <p:nvPr>
            <p:ph type="ctrTitle"/>
          </p:nvPr>
        </p:nvSpPr>
        <p:spPr>
          <a:xfrm>
            <a:off x="311700" y="1501350"/>
            <a:ext cx="85206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 and URLs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27" name="Google Shape;5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0" y="1277975"/>
            <a:ext cx="8520600" cy="18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and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very quick exercise is to review the two key command line processes that create Django Projects and Django Apps!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Django Project called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“my_site”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an App called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“first_app”.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and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