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23bf16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a23bf16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a23bf16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a23bf16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23bf16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a23bf1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a23bf16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a23bf16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23bf16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a23bf16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a23bf16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a23bf16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a23bf163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a23bf163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a23bf163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a23bf163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23bf1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a23bf1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23bf16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23bf16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23bf16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23bf16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23bf16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a23bf16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23bf16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23bf16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23bf16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23bf16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23bf16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23bf16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Website and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completed: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URL Routing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NavBar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Empty Templates: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Car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Functionality to Views connecting to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HTML forms to send information back to the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methods shown here using “raw” HTML forms to accept user information regarding a model in the database are not ideal and later on we will learn about the Django Form system which is much better!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0" y="1354175"/>
            <a:ext cx="8520600" cy="17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Administration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Django Admin: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domain.com/admin Extension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“superuser”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0" y="1354175"/>
            <a:ext cx="8520600" cy="17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Admin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nd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register our models to the Django Admin interface.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explore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ModelAdmin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which gives us additional functionality with the fields presented in the Admin Interface.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most powerful features of Django is its ability to automatically create an Admin interface.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feature meant to be used by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manager, to have a graphical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interacting with data and users on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pre-built admin paths in our site urls.py file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“/admin”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as well as indications of an existing Django Admin app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“django.contrib.admin”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explore how to access the admin panel view and how to configure admin settings.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the admin panel is really meant for a manager of the website, we won’t expect normal users to access the Django Administration interface.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of Website with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Accessing Django Admin Panel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Models to Admin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Website and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an online website that sells cars!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create a very simple landing page that can report what cars we have in stock and we’ll also want a way to add or remove cars from our inventory.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Everything shown in this lecture should feel like a review of past concepts, we won’t introduce the admin panel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with URLs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Model for Cars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CRUD functionality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