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0b5bbac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0b5bbac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0b5bbac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0b5bbac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ad79b6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ad79b6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ad79b6e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ad79b6e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ad79b6e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ad79b6e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ad79b6e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ad79b6e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ad79b6ed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ad79b6ed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0b5bba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d0b5bba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d0b5bba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d0b5bba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d0b5bbac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d0b5bbac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d0b5bbac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d0b5bbac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d0b5bba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d0b5bba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d0b5bba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d0b5bba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d0b5bbac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d0b5bba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d0b5bbac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d0b5bbac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d0b5bba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d0b5bbac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d0b5bba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d0b5bba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d0b5bbac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d0b5bba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 Based Views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FormView</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CreateView</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few lectures are going to highlight one of the best features of Class Based Views - Model based CBVs.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operations that are very common with models: Create, Detail, Update, Delete, List.</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provides CBVs that automatically create the appropriate views, forms, and context objects for predefined template names by simply being connected to a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classes require just a few attributes and automatically do the work for you!</a:t>
            </a:r>
            <a:endParaRPr sz="29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classes are designed to be simple, these views </a:t>
            </a:r>
            <a:r>
              <a:rPr b="1" lang="en" sz="2900">
                <a:solidFill>
                  <a:srgbClr val="434343"/>
                </a:solidFill>
                <a:latin typeface="Montserrat"/>
                <a:ea typeface="Montserrat"/>
                <a:cs typeface="Montserrat"/>
                <a:sym typeface="Montserrat"/>
              </a:rPr>
              <a:t>require</a:t>
            </a:r>
            <a:r>
              <a:rPr lang="en" sz="2900">
                <a:solidFill>
                  <a:srgbClr val="434343"/>
                </a:solidFill>
                <a:latin typeface="Montserrat"/>
                <a:ea typeface="Montserrat"/>
                <a:cs typeface="Montserrat"/>
                <a:sym typeface="Montserrat"/>
              </a:rPr>
              <a:t> a template name to follow a specific pattern, for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
            </a:r>
            <a:r>
              <a:rPr lang="en" sz="2900">
                <a:solidFill>
                  <a:srgbClr val="434343"/>
                </a:solidFill>
                <a:latin typeface="Montserrat"/>
                <a:ea typeface="Montserrat"/>
                <a:cs typeface="Montserrat"/>
                <a:sym typeface="Montserrat"/>
              </a:rPr>
              <a:t>odel_form.html</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teacher_form.html</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factor is often confusing to students because it seems like Django “magically” knew a template .html file existed, but it’s just looking for a specific naming convention pattern.</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our journey of Model based CBVs by starting with CreateView , which automatically creates a view to create a new instance of a Model class by the client user.</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ListView</a:t>
            </a:r>
            <a:endParaRPr b="1">
              <a:latin typeface="Montserrat"/>
              <a:ea typeface="Montserrat"/>
              <a:cs typeface="Montserrat"/>
              <a:sym typeface="Montserrat"/>
            </a:endParaRPr>
          </a:p>
        </p:txBody>
      </p:sp>
      <p:sp>
        <p:nvSpPr>
          <p:cNvPr id="183" name="Google Shape;18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DetailView</a:t>
            </a:r>
            <a:endParaRPr b="1">
              <a:latin typeface="Montserrat"/>
              <a:ea typeface="Montserrat"/>
              <a:cs typeface="Montserrat"/>
              <a:sym typeface="Montserrat"/>
            </a:endParaRPr>
          </a:p>
        </p:txBody>
      </p:sp>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UpdateView</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only seen functions inside our </a:t>
            </a:r>
            <a:r>
              <a:rPr b="1" lang="en" sz="2900">
                <a:solidFill>
                  <a:srgbClr val="434343"/>
                </a:solidFill>
                <a:latin typeface="Montserrat"/>
                <a:ea typeface="Montserrat"/>
                <a:cs typeface="Montserrat"/>
                <a:sym typeface="Montserrat"/>
              </a:rPr>
              <a:t>views.py</a:t>
            </a:r>
            <a:r>
              <a:rPr lang="en" sz="2900">
                <a:solidFill>
                  <a:srgbClr val="434343"/>
                </a:solidFill>
                <a:latin typeface="Montserrat"/>
                <a:ea typeface="Montserrat"/>
                <a:cs typeface="Montserrat"/>
                <a:sym typeface="Montserrat"/>
              </a:rPr>
              <a:t> file, but just like Forms and Models, Django provides an entire View class system that is very powerful for quickly rendering commonly used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Django developer’s own reasoning from the documentation on why to use class based views…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ctrTitle"/>
          </p:nvPr>
        </p:nvSpPr>
        <p:spPr>
          <a:xfrm>
            <a:off x="311700" y="1354175"/>
            <a:ext cx="8520600" cy="161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CBV - DeleteView</a:t>
            </a:r>
            <a:endParaRPr b="1">
              <a:latin typeface="Montserrat"/>
              <a:ea typeface="Montserrat"/>
              <a:cs typeface="Montserrat"/>
              <a:sym typeface="Montserrat"/>
            </a:endParaRPr>
          </a:p>
        </p:txBody>
      </p:sp>
      <p:sp>
        <p:nvSpPr>
          <p:cNvPr id="207" name="Google Shape;20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Documentation on Class Based Views:</a:t>
            </a:r>
            <a:endParaRPr sz="29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274E13"/>
              </a:buClr>
              <a:buSzPts val="2700"/>
              <a:buFont typeface="Montserrat"/>
              <a:buChar char="○"/>
            </a:pPr>
            <a:r>
              <a:rPr i="1" lang="en" sz="2700">
                <a:solidFill>
                  <a:srgbClr val="274E13"/>
                </a:solidFill>
                <a:latin typeface="Montserrat"/>
                <a:ea typeface="Montserrat"/>
                <a:cs typeface="Montserrat"/>
                <a:sym typeface="Montserrat"/>
              </a:rPr>
              <a:t>Writing web applications can be monotonous, because we repeat certain patterns again and again. Django tries to take away some of that monotony at the model and template layers, but web developers also experience this boredom at the view level.</a:t>
            </a:r>
            <a:endParaRPr i="1" sz="2700">
              <a:solidFill>
                <a:srgbClr val="274E1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3500">
                <a:solidFill>
                  <a:srgbClr val="434343"/>
                </a:solidFill>
                <a:latin typeface="Montserrat"/>
                <a:ea typeface="Montserrat"/>
                <a:cs typeface="Montserrat"/>
                <a:sym typeface="Montserrat"/>
              </a:rPr>
              <a:t> </a:t>
            </a:r>
            <a:endParaRPr sz="35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Documentation on Class Based Views:</a:t>
            </a:r>
            <a:endParaRPr sz="29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274E13"/>
              </a:buClr>
              <a:buSzPts val="2700"/>
              <a:buFont typeface="Montserrat"/>
              <a:buChar char="○"/>
            </a:pPr>
            <a:r>
              <a:rPr i="1" lang="en" sz="2700">
                <a:solidFill>
                  <a:srgbClr val="274E13"/>
                </a:solidFill>
                <a:latin typeface="Montserrat"/>
                <a:ea typeface="Montserrat"/>
                <a:cs typeface="Montserrat"/>
                <a:sym typeface="Montserrat"/>
              </a:rPr>
              <a:t>Django’s generic views were developed to ease that pain. They take certain common idioms and patterns found in view development and abstract them so that you can quickly write common views of data without having to write too much code.</a:t>
            </a:r>
            <a:endParaRPr i="1" sz="2700">
              <a:solidFill>
                <a:srgbClr val="274E1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Django CBVs (Class Based Views) come with many pre-built generic class views for common tasks, such as listing all the values for a particular model in a database (ListView) or creating a new instance of a model object (CreateView).</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cover the basics of Class Based Views, we’ll go through a “tour” of the key generic class based views and cover the few specifics that are important to know when using them.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Note! </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They should be relatively easy to use and understand on their own!</a:t>
            </a:r>
            <a:endParaRPr i="1"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 Based Views Basics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Generic Views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TemplateView</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ListView</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DetailView</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CreateView</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DeleteView</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 Based Views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Basic Concepts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