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74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55" autoAdjust="0"/>
  </p:normalViewPr>
  <p:slideViewPr>
    <p:cSldViewPr snapToGrid="0">
      <p:cViewPr varScale="1">
        <p:scale>
          <a:sx n="64" d="100"/>
          <a:sy n="64" d="100"/>
        </p:scale>
        <p:origin x="180" y="72"/>
      </p:cViewPr>
      <p:guideLst/>
    </p:cSldViewPr>
  </p:slideViewPr>
  <p:outlineViewPr>
    <p:cViewPr>
      <p:scale>
        <a:sx n="33" d="100"/>
        <a:sy n="33" d="100"/>
      </p:scale>
      <p:origin x="0" y="-87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1DF-8D61-44CE-B4E2-2B321E96663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6419-AC34-45D0-BAB8-5A4CB1E5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pas opgeroepen na </a:t>
            </a:r>
            <a:r>
              <a:rPr lang="nl-BE" baseline="0" dirty="0" err="1" smtClean="0"/>
              <a:t>resolven</a:t>
            </a:r>
            <a:r>
              <a:rPr lang="nl-BE" baseline="0" dirty="0" smtClean="0"/>
              <a:t> van alle </a:t>
            </a:r>
            <a:r>
              <a:rPr lang="nl-BE" baseline="0" dirty="0" err="1" smtClean="0"/>
              <a:t>dpendencies</a:t>
            </a:r>
            <a:endParaRPr lang="nl-BE" baseline="0" dirty="0" smtClean="0"/>
          </a:p>
          <a:p>
            <a:r>
              <a:rPr lang="nl-BE" baseline="0" dirty="0" err="1" smtClean="0"/>
              <a:t>Arguments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staan in dezelfde volgorde als module </a:t>
            </a:r>
            <a:r>
              <a:rPr lang="nl-BE" baseline="0" dirty="0" err="1" smtClean="0"/>
              <a:t>ids</a:t>
            </a:r>
            <a:r>
              <a:rPr lang="nl-BE" baseline="0" dirty="0" smtClean="0"/>
              <a:t>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Id</a:t>
            </a:r>
            <a:r>
              <a:rPr lang="nl-BE" dirty="0" smtClean="0"/>
              <a:t> is afgeleid</a:t>
            </a:r>
            <a:r>
              <a:rPr lang="nl-BE" baseline="0" dirty="0" smtClean="0"/>
              <a:t> van pad relatief t.o.v. </a:t>
            </a:r>
            <a:r>
              <a:rPr lang="nl-BE" baseline="0" dirty="0" err="1" smtClean="0"/>
              <a:t>baseUrl</a:t>
            </a:r>
            <a:r>
              <a:rPr lang="nl-BE" baseline="0" dirty="0" smtClean="0"/>
              <a:t> (normaal locatie van main.js)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Indien meerdere root </a:t>
            </a:r>
            <a:r>
              <a:rPr lang="nl-BE" dirty="0" err="1" smtClean="0"/>
              <a:t>elements</a:t>
            </a:r>
            <a:r>
              <a:rPr lang="nl-BE" dirty="0" smtClean="0"/>
              <a:t>, dan worden deze in een div geplaatst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3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Object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: via </a:t>
            </a:r>
            <a:r>
              <a:rPr lang="nl-BE" baseline="0" dirty="0" err="1" smtClean="0"/>
              <a:t>RequireJS</a:t>
            </a:r>
            <a:r>
              <a:rPr lang="nl-BE" baseline="0" dirty="0" smtClean="0"/>
              <a:t> gewoon modules en hun afhankelijkheden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53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1: view wordt </a:t>
            </a:r>
            <a:r>
              <a:rPr lang="nl-BE" dirty="0" err="1" smtClean="0"/>
              <a:t>gebind</a:t>
            </a:r>
            <a:r>
              <a:rPr lang="nl-BE" dirty="0" smtClean="0"/>
              <a:t> tegen huidige context</a:t>
            </a:r>
          </a:p>
          <a:p>
            <a:r>
              <a:rPr lang="nl-BE" dirty="0" smtClean="0"/>
              <a:t>2: </a:t>
            </a:r>
            <a:r>
              <a:rPr lang="nl-BE" dirty="0" err="1" smtClean="0"/>
              <a:t>id</a:t>
            </a:r>
            <a:r>
              <a:rPr lang="nl-BE" dirty="0" smtClean="0"/>
              <a:t> van een module</a:t>
            </a:r>
            <a:r>
              <a:rPr lang="nl-BE" baseline="0" dirty="0" smtClean="0"/>
              <a:t> (want geen view extension, bv .html)</a:t>
            </a:r>
            <a:r>
              <a:rPr lang="nl-BE" dirty="0" smtClean="0"/>
              <a:t>; module en</a:t>
            </a:r>
            <a:r>
              <a:rPr lang="nl-BE" baseline="0" dirty="0" smtClean="0"/>
              <a:t>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3: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; interessant want wanneer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verandert, verandert de DOM</a:t>
            </a:r>
          </a:p>
          <a:p>
            <a:r>
              <a:rPr lang="nl-BE" baseline="0" dirty="0" smtClean="0"/>
              <a:t>	indien een string</a:t>
            </a:r>
          </a:p>
          <a:p>
            <a:r>
              <a:rPr lang="nl-BE" baseline="0" dirty="0" smtClean="0"/>
              <a:t>		met view extension: view wordt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huidige context</a:t>
            </a:r>
          </a:p>
          <a:p>
            <a:r>
              <a:rPr lang="nl-BE" baseline="0" dirty="0" smtClean="0"/>
              <a:t>		indien een 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module en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	indien een object</a:t>
            </a:r>
          </a:p>
          <a:p>
            <a:r>
              <a:rPr lang="nl-BE" baseline="0" dirty="0" smtClean="0"/>
              <a:t>		bijpassende view wordt opgezocht, beiden worden aan elkaar </a:t>
            </a:r>
            <a:r>
              <a:rPr lang="nl-BE" baseline="0" dirty="0" err="1" smtClean="0"/>
              <a:t>gebind</a:t>
            </a:r>
            <a:endParaRPr lang="nl-BE" baseline="0" dirty="0" smtClean="0"/>
          </a:p>
          <a:p>
            <a:r>
              <a:rPr lang="nl-BE" baseline="0" dirty="0" smtClean="0"/>
              <a:t>	indien een </a:t>
            </a:r>
            <a:r>
              <a:rPr lang="nl-BE" baseline="0" dirty="0" err="1" smtClean="0"/>
              <a:t>function</a:t>
            </a:r>
            <a:endParaRPr lang="nl-BE" baseline="0" dirty="0" smtClean="0"/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wordt opgeroepen met new, view wordt gezocht voor object, binding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Compose</a:t>
            </a:r>
            <a:r>
              <a:rPr lang="nl-BE" baseline="0" dirty="0" smtClean="0"/>
              <a:t> met object met view en/of model property: werkt in het algemeen zoals je zou verwachten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Indien er iets niet lukt (bv geen view gevonden,…) </a:t>
            </a:r>
            <a:r>
              <a:rPr lang="nl-BE" baseline="0" dirty="0" smtClean="0">
                <a:sym typeface="Wingdings" panose="05000000000000000000" pitchFamily="2" charset="2"/>
              </a:rPr>
              <a:t> er zal niks in de DOM te zien zijn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0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Extra opties voor je </a:t>
            </a:r>
            <a:r>
              <a:rPr lang="nl-BE" dirty="0" err="1" smtClean="0"/>
              <a:t>compose</a:t>
            </a:r>
            <a:r>
              <a:rPr lang="nl-BE" dirty="0" smtClean="0"/>
              <a:t> binding.</a:t>
            </a:r>
          </a:p>
          <a:p>
            <a:r>
              <a:rPr lang="nl-BE" dirty="0" err="1" smtClean="0"/>
              <a:t>strategy</a:t>
            </a:r>
            <a:r>
              <a:rPr lang="nl-BE" dirty="0" smtClean="0"/>
              <a:t>: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view te vinden indien niet gegeven</a:t>
            </a:r>
          </a:p>
          <a:p>
            <a:r>
              <a:rPr lang="nl-BE" baseline="0" dirty="0" err="1" smtClean="0"/>
              <a:t>transition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wijziging van views in DOM te animeren</a:t>
            </a:r>
          </a:p>
          <a:p>
            <a:r>
              <a:rPr lang="nl-BE" baseline="0" dirty="0" err="1" smtClean="0"/>
              <a:t>cacheViews</a:t>
            </a:r>
            <a:r>
              <a:rPr lang="nl-BE" baseline="0" dirty="0" smtClean="0"/>
              <a:t>: views worden bijgehouden en hergebruikt indien binding op hetzelfde object gebeurt</a:t>
            </a:r>
          </a:p>
          <a:p>
            <a:r>
              <a:rPr lang="nl-BE" baseline="0" dirty="0" err="1" smtClean="0"/>
              <a:t>activate</a:t>
            </a:r>
            <a:r>
              <a:rPr lang="nl-BE" baseline="0" dirty="0" smtClean="0"/>
              <a:t>: indien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op je viewmodel niet </a:t>
            </a:r>
            <a:r>
              <a:rPr lang="nl-BE" baseline="0" dirty="0" err="1" smtClean="0"/>
              <a:t>gecalled</a:t>
            </a:r>
            <a:r>
              <a:rPr lang="nl-BE" baseline="0" dirty="0" smtClean="0"/>
              <a:t> moet worden (default: 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)</a:t>
            </a:r>
          </a:p>
          <a:p>
            <a:endParaRPr lang="nl-BE" baseline="0" dirty="0" smtClean="0"/>
          </a:p>
          <a:p>
            <a:r>
              <a:rPr lang="nl-BE" baseline="0" dirty="0" smtClean="0"/>
              <a:t>Veel extra mogelijkheden. De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 laat je toe om in te pikken op de verschillende momenten van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. Een beetje zoals ASP.NET page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. Bestaat uit: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5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urlArgs</a:t>
            </a:r>
            <a:r>
              <a:rPr lang="nl-BE" dirty="0" smtClean="0"/>
              <a:t> worden toegevoegd</a:t>
            </a:r>
            <a:r>
              <a:rPr lang="nl-BE" baseline="0" dirty="0" smtClean="0"/>
              <a:t> aan iedere </a:t>
            </a:r>
            <a:r>
              <a:rPr lang="nl-BE" baseline="0" dirty="0" err="1" smtClean="0"/>
              <a:t>request</a:t>
            </a:r>
            <a:r>
              <a:rPr lang="nl-BE" baseline="0" dirty="0" smtClean="0"/>
              <a:t>, best niet in productie zetten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iedere keer uitgevoerd.	</a:t>
            </a:r>
            <a:endParaRPr lang="nl-BE" dirty="0" smtClean="0"/>
          </a:p>
          <a:p>
            <a:r>
              <a:rPr lang="nl-BE" dirty="0" smtClean="0"/>
              <a:t>Je zou ook kunnen een</a:t>
            </a:r>
            <a:r>
              <a:rPr lang="nl-BE" baseline="0" dirty="0" smtClean="0"/>
              <a:t> singleton teruggeven 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() </a:t>
            </a:r>
            <a:r>
              <a:rPr lang="nl-BE" baseline="0" dirty="0" err="1" smtClean="0"/>
              <a:t>method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gebruiken om waarden te </a:t>
            </a:r>
            <a:r>
              <a:rPr lang="nl-BE" baseline="0" dirty="0" err="1" smtClean="0"/>
              <a:t>refreshen</a:t>
            </a:r>
            <a:r>
              <a:rPr lang="nl-BE" baseline="0" dirty="0" smtClean="0"/>
              <a:t>. Maar dan blijft het in memory. Misschien in geval van zware/lange operaties die je daarna niet meer moet uitvoeren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MVVM uitleggen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Het is dus mogelijk 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 op eenvoudige JS objecten (zonder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). Updates zullen echter niet zichtbaar worden in de DOM en DOM updates zullen niet zichtbaar worden in je viewmodel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Tweede laat toe om meerdere </a:t>
            </a:r>
            <a:r>
              <a:rPr lang="nl-BE" dirty="0" err="1" smtClean="0"/>
              <a:t>viewmodels</a:t>
            </a:r>
            <a:r>
              <a:rPr lang="nl-BE" dirty="0" smtClean="0"/>
              <a:t> aan verschillende elementen te binden</a:t>
            </a:r>
          </a:p>
          <a:p>
            <a:r>
              <a:rPr lang="nl-BE" dirty="0" err="1" smtClean="0"/>
              <a:t>Durandal</a:t>
            </a:r>
            <a:r>
              <a:rPr lang="nl-BE" dirty="0" smtClean="0"/>
              <a:t> zal </a:t>
            </a:r>
            <a:r>
              <a:rPr lang="nl-BE" dirty="0" err="1" smtClean="0"/>
              <a:t>applyBindings</a:t>
            </a:r>
            <a:r>
              <a:rPr lang="nl-BE" dirty="0" smtClean="0"/>
              <a:t> voor</a:t>
            </a:r>
            <a:r>
              <a:rPr lang="nl-BE" baseline="0" dirty="0" smtClean="0"/>
              <a:t> jou doen (als je de conventies volgt)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 normale </a:t>
            </a:r>
            <a:r>
              <a:rPr lang="nl-BE" dirty="0" err="1" smtClean="0"/>
              <a:t>observables</a:t>
            </a:r>
            <a:r>
              <a:rPr lang="nl-BE" dirty="0" smtClean="0"/>
              <a:t>: DOM wijzigt zodra </a:t>
            </a:r>
            <a:r>
              <a:rPr lang="nl-BE" dirty="0" err="1" smtClean="0"/>
              <a:t>observable</a:t>
            </a:r>
            <a:r>
              <a:rPr lang="nl-BE" dirty="0" smtClean="0"/>
              <a:t> wijzigt, viewmodel property wijzigt</a:t>
            </a:r>
            <a:r>
              <a:rPr lang="nl-BE" baseline="0" dirty="0" smtClean="0"/>
              <a:t> wanneer DOM wijzigt</a:t>
            </a:r>
          </a:p>
          <a:p>
            <a:r>
              <a:rPr lang="nl-BE" baseline="0" dirty="0" err="1" smtClean="0"/>
              <a:t>Computed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die voortbouwt op andere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. Databinding wordt geüpdatet wanneer één van de afhankelijkheden wijzigt</a:t>
            </a:r>
          </a:p>
          <a:p>
            <a:r>
              <a:rPr lang="nl-BE" baseline="0" dirty="0" err="1" smtClean="0"/>
              <a:t>ObservableArray</a:t>
            </a:r>
            <a:r>
              <a:rPr lang="nl-BE" baseline="0" dirty="0" smtClean="0"/>
              <a:t>: databinding wordt geüpdatet wanneer items toegevoegd/verwijderd worden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Een array meegeven in de </a:t>
            </a:r>
            <a:r>
              <a:rPr lang="nl-BE" baseline="0" dirty="0" err="1" smtClean="0"/>
              <a:t>constructor</a:t>
            </a:r>
            <a:r>
              <a:rPr lang="nl-BE" baseline="0" dirty="0" smtClean="0"/>
              <a:t> van je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zorgt ervoor dat de array </a:t>
            </a:r>
            <a:r>
              <a:rPr lang="nl-BE" baseline="0" dirty="0" err="1" smtClean="0"/>
              <a:t>prepopulated</a:t>
            </a:r>
            <a:r>
              <a:rPr lang="nl-BE" baseline="0" dirty="0" smtClean="0"/>
              <a:t> is (zo moet de DOM maar 1x geüpdatet worden (en niet bij elke toevoeging).</a:t>
            </a:r>
          </a:p>
          <a:p>
            <a:endParaRPr lang="nl-BE" baseline="0" dirty="0" smtClean="0"/>
          </a:p>
          <a:p>
            <a:r>
              <a:rPr lang="nl-BE" baseline="0" dirty="0" smtClean="0"/>
              <a:t>Wil je updates op de elementen in de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zien in de DOM, dan moet je ook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 gebruiken in die elementen.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Beide doen hetzelfde maar door het speciale</a:t>
            </a:r>
            <a:r>
              <a:rPr lang="nl-BE" baseline="0" dirty="0" smtClean="0"/>
              <a:t> van javascript met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moet je in het tweede geval meegeven wat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zal betekenen in je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. Anders is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het </a:t>
            </a:r>
            <a:r>
              <a:rPr lang="nl-BE" baseline="0" dirty="0" err="1" smtClean="0"/>
              <a:t>window</a:t>
            </a:r>
            <a:r>
              <a:rPr lang="nl-BE" baseline="0" dirty="0" smtClean="0"/>
              <a:t>-object.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</a:t>
            </a:r>
            <a:r>
              <a:rPr lang="nl-BE" dirty="0" err="1" smtClean="0"/>
              <a:t>add</a:t>
            </a:r>
            <a:r>
              <a:rPr lang="nl-BE" dirty="0" smtClean="0"/>
              <a:t> or </a:t>
            </a:r>
            <a:r>
              <a:rPr lang="nl-BE" dirty="0" err="1" smtClean="0"/>
              <a:t>remove</a:t>
            </a:r>
            <a:r>
              <a:rPr lang="nl-BE" dirty="0" smtClean="0"/>
              <a:t> a class</a:t>
            </a:r>
          </a:p>
          <a:p>
            <a:r>
              <a:rPr lang="nl-BE" dirty="0" smtClean="0"/>
              <a:t>Style: </a:t>
            </a:r>
            <a:r>
              <a:rPr lang="nl-BE" dirty="0" err="1" smtClean="0"/>
              <a:t>add</a:t>
            </a:r>
            <a:r>
              <a:rPr lang="nl-BE" dirty="0" smtClean="0"/>
              <a:t> or </a:t>
            </a:r>
            <a:r>
              <a:rPr lang="nl-BE" dirty="0" err="1" smtClean="0"/>
              <a:t>remove</a:t>
            </a:r>
            <a:r>
              <a:rPr lang="nl-BE" dirty="0" smtClean="0"/>
              <a:t> </a:t>
            </a:r>
            <a:r>
              <a:rPr lang="nl-BE" dirty="0" err="1" smtClean="0"/>
              <a:t>certain</a:t>
            </a:r>
            <a:r>
              <a:rPr lang="nl-BE" dirty="0" smtClean="0"/>
              <a:t> </a:t>
            </a:r>
            <a:r>
              <a:rPr lang="nl-BE" dirty="0" err="1" smtClean="0"/>
              <a:t>css</a:t>
            </a:r>
            <a:r>
              <a:rPr lang="nl-BE" dirty="0" smtClean="0"/>
              <a:t> </a:t>
            </a:r>
            <a:r>
              <a:rPr lang="nl-BE" dirty="0" err="1" smtClean="0"/>
              <a:t>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toJS</a:t>
            </a:r>
            <a:r>
              <a:rPr lang="nl-BE" dirty="0" smtClean="0"/>
              <a:t>: je object heeft geen </a:t>
            </a:r>
            <a:r>
              <a:rPr lang="nl-BE" dirty="0" err="1" smtClean="0"/>
              <a:t>observables</a:t>
            </a:r>
            <a:r>
              <a:rPr lang="nl-BE" baseline="0" dirty="0" smtClean="0"/>
              <a:t> meer, het is een normaal JS object</a:t>
            </a:r>
          </a:p>
          <a:p>
            <a:r>
              <a:rPr lang="nl-BE" baseline="0" dirty="0" err="1" smtClean="0"/>
              <a:t>toJSON</a:t>
            </a:r>
            <a:r>
              <a:rPr lang="nl-BE" baseline="0" dirty="0" smtClean="0"/>
              <a:t>: doet intern eerst een call naar </a:t>
            </a:r>
            <a:r>
              <a:rPr lang="nl-BE" baseline="0" dirty="0" err="1" smtClean="0"/>
              <a:t>toJS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serializeert</a:t>
            </a:r>
            <a:r>
              <a:rPr lang="nl-BE" baseline="0" dirty="0" smtClean="0"/>
              <a:t> dan naar een JSON string</a:t>
            </a:r>
          </a:p>
          <a:p>
            <a:r>
              <a:rPr lang="nl-BE" baseline="0" dirty="0" smtClean="0"/>
              <a:t>Alle members worden geëvalueerd, ook </a:t>
            </a:r>
            <a:r>
              <a:rPr lang="nl-BE" baseline="0" dirty="0" err="1" smtClean="0"/>
              <a:t>computed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non-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arrays, 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viewmodels</a:t>
            </a:r>
            <a:r>
              <a:rPr lang="nl-BE" baseline="0" dirty="0" smtClean="0"/>
              <a:t>, enz.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Paths</a:t>
            </a:r>
            <a:endParaRPr lang="nl-BE" dirty="0" smtClean="0"/>
          </a:p>
          <a:p>
            <a:r>
              <a:rPr lang="nl-BE" dirty="0" err="1" smtClean="0"/>
              <a:t>Shims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4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javascript MVVM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8780" y="5592188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Model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63711" y="4065544"/>
            <a:ext cx="400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ViewModel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58780" y="2538900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View</a:t>
            </a:r>
            <a:endParaRPr lang="en-US" sz="3200" dirty="0"/>
          </a:p>
        </p:txBody>
      </p:sp>
      <p:sp>
        <p:nvSpPr>
          <p:cNvPr id="7" name="Up-Down Arrow 6"/>
          <p:cNvSpPr/>
          <p:nvPr/>
        </p:nvSpPr>
        <p:spPr>
          <a:xfrm>
            <a:off x="3736895" y="3123675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736895" y="4650319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12234" y="3407232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12234" y="4891018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3169" y="3363776"/>
            <a:ext cx="391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Magic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3169" y="4847562"/>
            <a:ext cx="464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Jouw code (of </a:t>
            </a:r>
            <a:r>
              <a:rPr lang="nl-BE" sz="2400" dirty="0" err="1" smtClean="0"/>
              <a:t>mapping</a:t>
            </a:r>
            <a:r>
              <a:rPr lang="nl-BE" sz="2400" dirty="0" smtClean="0"/>
              <a:t> </a:t>
            </a:r>
            <a:r>
              <a:rPr lang="nl-BE" sz="2400" dirty="0" err="1" smtClean="0"/>
              <a:t>plugin</a:t>
            </a:r>
            <a:r>
              <a:rPr lang="nl-BE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16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Databinding</a:t>
            </a:r>
          </a:p>
          <a:p>
            <a:endParaRPr lang="nl-BE" dirty="0"/>
          </a:p>
          <a:p>
            <a:r>
              <a:rPr lang="nl-BE" dirty="0" smtClean="0"/>
              <a:t>Gewoon javascript mag</a:t>
            </a:r>
          </a:p>
          <a:p>
            <a:endParaRPr lang="nl-BE" dirty="0"/>
          </a:p>
          <a:p>
            <a:r>
              <a:rPr lang="nl-BE" dirty="0" smtClean="0"/>
              <a:t>Meerdere </a:t>
            </a:r>
            <a:r>
              <a:rPr lang="nl-BE" dirty="0" err="1" smtClean="0"/>
              <a:t>properties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84" y="2395226"/>
            <a:ext cx="535305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84" y="3427204"/>
            <a:ext cx="82486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84" y="4487757"/>
            <a:ext cx="10829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Observables</a:t>
            </a:r>
            <a:r>
              <a:rPr lang="nl-BE" dirty="0" smtClean="0"/>
              <a:t> zijn </a:t>
            </a:r>
            <a:r>
              <a:rPr lang="nl-BE" dirty="0" err="1" smtClean="0"/>
              <a:t>functions</a:t>
            </a:r>
            <a:r>
              <a:rPr lang="nl-BE" dirty="0" smtClean="0"/>
              <a:t>: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5250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1050"/>
            <a:ext cx="5305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 +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Of: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18147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3478"/>
            <a:ext cx="60960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observables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991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computed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05775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1290"/>
            <a:ext cx="80010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bindings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22604"/>
              </p:ext>
            </p:extLst>
          </p:nvPr>
        </p:nvGraphicFramePr>
        <p:xfrm>
          <a:off x="838200" y="1825625"/>
          <a:ext cx="10515600" cy="485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 dirty="0" err="1" smtClean="0"/>
                        <a:t>visible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tekst</a:t>
                      </a:r>
                    </a:p>
                    <a:p>
                      <a:r>
                        <a:rPr lang="nl-BE" sz="2400" dirty="0" smtClean="0"/>
                        <a:t>html</a:t>
                      </a:r>
                    </a:p>
                    <a:p>
                      <a:r>
                        <a:rPr lang="nl-BE" sz="2400" dirty="0" err="1" smtClean="0"/>
                        <a:t>css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style</a:t>
                      </a:r>
                      <a:endParaRPr lang="en-US" sz="2400" dirty="0" smtClean="0"/>
                    </a:p>
                    <a:p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attr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foreach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ifnot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with</a:t>
                      </a:r>
                      <a:endParaRPr lang="nl-B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 smtClean="0"/>
                        <a:t>click</a:t>
                      </a:r>
                    </a:p>
                    <a:p>
                      <a:r>
                        <a:rPr lang="nl-BE" sz="2400" dirty="0" smtClean="0"/>
                        <a:t>event</a:t>
                      </a:r>
                    </a:p>
                    <a:p>
                      <a:r>
                        <a:rPr lang="nl-BE" sz="2400" dirty="0" err="1" smtClean="0"/>
                        <a:t>submit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enable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disable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value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hasFocus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checked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options</a:t>
                      </a:r>
                    </a:p>
                    <a:p>
                      <a:r>
                        <a:rPr lang="nl-BE" sz="2400" dirty="0" err="1" smtClean="0"/>
                        <a:t>selectedOptions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uniqueName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template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7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customBindings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05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Framework voor SPA</a:t>
            </a:r>
          </a:p>
          <a:p>
            <a:r>
              <a:rPr lang="nl-BE" dirty="0" smtClean="0"/>
              <a:t>Wat is een SPA?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ko.toJS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ko.toJSON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endParaRPr lang="nl-BE" dirty="0"/>
          </a:p>
          <a:p>
            <a:r>
              <a:rPr lang="nl-BE" dirty="0" err="1" smtClean="0"/>
              <a:t>Knockout</a:t>
            </a:r>
            <a:r>
              <a:rPr lang="nl-BE" dirty="0" smtClean="0"/>
              <a:t> </a:t>
            </a: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ko.mapping.fromJS</a:t>
            </a:r>
            <a:endParaRPr lang="nl-BE" dirty="0" smtClean="0"/>
          </a:p>
          <a:p>
            <a:pPr lvl="1"/>
            <a:r>
              <a:rPr lang="nl-BE" dirty="0" err="1" smtClean="0"/>
              <a:t>ko.mapping.updateFromJS</a:t>
            </a:r>
            <a:endParaRPr lang="nl-BE" dirty="0" smtClean="0"/>
          </a:p>
          <a:p>
            <a:pPr lvl="1"/>
            <a:r>
              <a:rPr lang="nl-BE" dirty="0" err="1" smtClean="0"/>
              <a:t>ko.mapping.toJS</a:t>
            </a:r>
            <a:endParaRPr lang="nl-BE" dirty="0" smtClean="0"/>
          </a:p>
          <a:p>
            <a:pPr lvl="1"/>
            <a:r>
              <a:rPr lang="nl-BE" dirty="0" err="1" smtClean="0"/>
              <a:t>ko.mapping.toJSON</a:t>
            </a:r>
            <a:endParaRPr lang="nl-BE" dirty="0" smtClean="0"/>
          </a:p>
          <a:p>
            <a:pPr lvl="1"/>
            <a:r>
              <a:rPr lang="nl-BE" dirty="0" err="1" smtClean="0"/>
              <a:t>ko.mapping.fromJSON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4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Finally</a:t>
            </a:r>
            <a:r>
              <a:rPr lang="nl-BE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1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 modules met </a:t>
            </a:r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smtClean="0"/>
              <a:t>Iedere module krijgt een eigen </a:t>
            </a:r>
            <a:r>
              <a:rPr lang="nl-BE" dirty="0" err="1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Gewoon html bestand</a:t>
            </a:r>
          </a:p>
          <a:p>
            <a:r>
              <a:rPr lang="nl-BE" dirty="0" smtClean="0"/>
              <a:t>Slechts 1 root element</a:t>
            </a:r>
          </a:p>
          <a:p>
            <a:r>
              <a:rPr lang="nl-BE" dirty="0" smtClean="0"/>
              <a:t>Databinding (</a:t>
            </a:r>
            <a:r>
              <a:rPr lang="nl-BE" dirty="0" err="1" smtClean="0"/>
              <a:t>Knockout</a:t>
            </a:r>
            <a:r>
              <a:rPr lang="nl-BE" dirty="0" smtClean="0"/>
              <a:t>!) verbindt view met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23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 en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Convention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customerList.js</a:t>
            </a:r>
          </a:p>
          <a:p>
            <a:pPr lvl="1"/>
            <a:r>
              <a:rPr lang="nl-BE" dirty="0" smtClean="0"/>
              <a:t>customerList.html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9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Object </a:t>
            </a:r>
            <a:r>
              <a:rPr lang="nl-BE" dirty="0" err="1" smtClean="0"/>
              <a:t>composition</a:t>
            </a:r>
            <a:endParaRPr lang="nl-BE" dirty="0" smtClean="0"/>
          </a:p>
          <a:p>
            <a:r>
              <a:rPr lang="nl-BE" dirty="0" smtClean="0"/>
              <a:t>Visual </a:t>
            </a:r>
            <a:r>
              <a:rPr lang="nl-BE" dirty="0" err="1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visual</a:t>
            </a:r>
            <a:r>
              <a:rPr lang="nl-BE" dirty="0" smtClean="0"/>
              <a:t> </a:t>
            </a:r>
            <a:r>
              <a:rPr lang="nl-BE" dirty="0" err="1" smtClean="0"/>
              <a:t>composition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782300" cy="149542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001294"/>
            <a:ext cx="10506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3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strategy</a:t>
            </a:r>
            <a:endParaRPr lang="nl-BE" dirty="0" smtClean="0"/>
          </a:p>
          <a:p>
            <a:r>
              <a:rPr lang="nl-BE" dirty="0" err="1"/>
              <a:t>t</a:t>
            </a:r>
            <a:r>
              <a:rPr lang="nl-BE" dirty="0" err="1" smtClean="0"/>
              <a:t>ransition</a:t>
            </a:r>
            <a:endParaRPr lang="nl-BE" dirty="0" smtClean="0"/>
          </a:p>
          <a:p>
            <a:r>
              <a:rPr lang="nl-BE" dirty="0" err="1" smtClean="0"/>
              <a:t>cacheViews</a:t>
            </a:r>
            <a:endParaRPr lang="nl-BE" dirty="0" smtClean="0"/>
          </a:p>
          <a:p>
            <a:r>
              <a:rPr lang="nl-BE" dirty="0" err="1" smtClean="0"/>
              <a:t>activate</a:t>
            </a:r>
            <a:endParaRPr lang="nl-BE" dirty="0" smtClean="0"/>
          </a:p>
          <a:p>
            <a:r>
              <a:rPr lang="nl-BE" dirty="0" err="1" smtClean="0"/>
              <a:t>preserveContext</a:t>
            </a:r>
            <a:r>
              <a:rPr lang="nl-BE" dirty="0" smtClean="0"/>
              <a:t>, area, </a:t>
            </a:r>
            <a:r>
              <a:rPr lang="nl-BE" dirty="0" err="1" smtClean="0"/>
              <a:t>activationData</a:t>
            </a:r>
            <a:r>
              <a:rPr lang="nl-BE" dirty="0" smtClean="0"/>
              <a:t>, mode, </a:t>
            </a:r>
            <a:r>
              <a:rPr lang="nl-BE" dirty="0" err="1" smtClean="0"/>
              <a:t>hooks</a:t>
            </a:r>
            <a:r>
              <a:rPr lang="nl-BE" dirty="0" smtClean="0"/>
              <a:t>, </a:t>
            </a:r>
            <a:r>
              <a:rPr lang="nl-BE" dirty="0" err="1" smtClean="0"/>
              <a:t>whoa</a:t>
            </a:r>
            <a:r>
              <a:rPr lang="nl-BE" dirty="0" smtClean="0"/>
              <a:t>!</a:t>
            </a:r>
          </a:p>
          <a:p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lifecycle</a:t>
            </a:r>
            <a:r>
              <a:rPr lang="nl-BE" dirty="0" smtClean="0"/>
              <a:t>: </a:t>
            </a:r>
            <a:r>
              <a:rPr lang="nl-BE" dirty="0" err="1" smtClean="0"/>
              <a:t>getView</a:t>
            </a:r>
            <a:r>
              <a:rPr lang="nl-BE" dirty="0" smtClean="0"/>
              <a:t>, </a:t>
            </a:r>
            <a:r>
              <a:rPr lang="nl-BE" dirty="0" err="1" smtClean="0"/>
              <a:t>activate</a:t>
            </a:r>
            <a:r>
              <a:rPr lang="nl-BE" dirty="0" smtClean="0"/>
              <a:t>, binding, </a:t>
            </a:r>
            <a:r>
              <a:rPr lang="nl-BE" dirty="0" err="1" smtClean="0"/>
              <a:t>bindingComplete</a:t>
            </a:r>
            <a:r>
              <a:rPr lang="nl-BE" dirty="0" smtClean="0"/>
              <a:t>, </a:t>
            </a:r>
            <a:r>
              <a:rPr lang="nl-BE" dirty="0" err="1" smtClean="0"/>
              <a:t>attached</a:t>
            </a:r>
            <a:r>
              <a:rPr lang="nl-BE" dirty="0" smtClean="0"/>
              <a:t>, </a:t>
            </a:r>
            <a:r>
              <a:rPr lang="nl-BE" dirty="0" err="1" smtClean="0"/>
              <a:t>compositionComplete</a:t>
            </a:r>
            <a:r>
              <a:rPr lang="nl-BE" dirty="0" smtClean="0"/>
              <a:t>, </a:t>
            </a:r>
            <a:r>
              <a:rPr lang="nl-BE" dirty="0" err="1" smtClean="0"/>
              <a:t>detached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Veel info in console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Cache </a:t>
            </a:r>
            <a:r>
              <a:rPr lang="nl-BE" dirty="0" err="1" smtClean="0"/>
              <a:t>busting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5244"/>
            <a:ext cx="412432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7710"/>
            <a:ext cx="717232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30422"/>
            <a:ext cx="9753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54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extra mogelijkheden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Eigen </a:t>
            </a:r>
            <a:r>
              <a:rPr lang="nl-BE" dirty="0" err="1" smtClean="0"/>
              <a:t>transitions</a:t>
            </a:r>
            <a:endParaRPr lang="nl-BE" dirty="0" smtClean="0"/>
          </a:p>
          <a:p>
            <a:r>
              <a:rPr lang="nl-BE" dirty="0" err="1" smtClean="0"/>
              <a:t>Publish</a:t>
            </a:r>
            <a:r>
              <a:rPr lang="nl-BE" dirty="0" smtClean="0"/>
              <a:t> </a:t>
            </a:r>
            <a:r>
              <a:rPr lang="nl-BE" dirty="0" err="1" smtClean="0"/>
              <a:t>subscribe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2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Drie hoofdbrokken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err="1" smtClean="0"/>
              <a:t>Knockout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7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smtClean="0"/>
              <a:t>publish-subscribe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</a:t>
            </a:r>
          </a:p>
          <a:p>
            <a:r>
              <a:rPr lang="nl-BE" dirty="0" smtClean="0"/>
              <a:t>Javascript ==(=) </a:t>
            </a:r>
            <a:r>
              <a:rPr lang="nl-BE" dirty="0" err="1" smtClean="0"/>
              <a:t>javashit</a:t>
            </a:r>
            <a:r>
              <a:rPr lang="nl-BE" dirty="0" smtClean="0"/>
              <a:t> ?</a:t>
            </a:r>
          </a:p>
          <a:p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simpel object (singleton!)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72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5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met </a:t>
            </a:r>
            <a:r>
              <a:rPr lang="nl-BE" dirty="0" err="1" smtClean="0"/>
              <a:t>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Array met module </a:t>
            </a:r>
            <a:r>
              <a:rPr lang="nl-BE" dirty="0" err="1" smtClean="0"/>
              <a:t>ids</a:t>
            </a:r>
            <a:endParaRPr lang="nl-BE" dirty="0" smtClean="0"/>
          </a:p>
          <a:p>
            <a:r>
              <a:rPr lang="nl-BE" dirty="0" err="1" smtClean="0"/>
              <a:t>Function</a:t>
            </a:r>
            <a:endParaRPr lang="nl-BE" dirty="0"/>
          </a:p>
          <a:p>
            <a:r>
              <a:rPr lang="nl-BE" dirty="0" err="1" smtClean="0"/>
              <a:t>RequireJS</a:t>
            </a:r>
            <a:r>
              <a:rPr lang="nl-BE" dirty="0"/>
              <a:t> </a:t>
            </a:r>
            <a:r>
              <a:rPr lang="nl-BE" dirty="0" smtClean="0"/>
              <a:t>lost </a:t>
            </a:r>
            <a:r>
              <a:rPr lang="nl-BE" dirty="0" err="1" smtClean="0"/>
              <a:t>dependencies</a:t>
            </a:r>
            <a:r>
              <a:rPr lang="nl-BE" dirty="0" smtClean="0"/>
              <a:t> op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2863"/>
            <a:ext cx="6724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singelton vermijden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</a:t>
            </a:r>
            <a:r>
              <a:rPr lang="nl-BE" dirty="0" smtClean="0"/>
              <a:t>eturn </a:t>
            </a:r>
            <a:r>
              <a:rPr lang="nl-BE" dirty="0" err="1" smtClean="0"/>
              <a:t>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360"/>
            <a:ext cx="6629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11554</TotalTime>
  <Words>749</Words>
  <Application>Microsoft Office PowerPoint</Application>
  <PresentationFormat>Widescreen</PresentationFormat>
  <Paragraphs>178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Durandal</vt:lpstr>
      <vt:lpstr>Wat?</vt:lpstr>
      <vt:lpstr>Drie hoofdbrokken</vt:lpstr>
      <vt:lpstr>jQuery</vt:lpstr>
      <vt:lpstr>RequireJS</vt:lpstr>
      <vt:lpstr>RequireJS: wat?</vt:lpstr>
      <vt:lpstr>RequireJS modules: simpel object (singleton!)</vt:lpstr>
      <vt:lpstr>RequireJS modules: met dependencies</vt:lpstr>
      <vt:lpstr>RequireJS modules: singelton vermijden</vt:lpstr>
      <vt:lpstr>RequireJS: configuration</vt:lpstr>
      <vt:lpstr>Knockout</vt:lpstr>
      <vt:lpstr>Knockout: wat?</vt:lpstr>
      <vt:lpstr>Knockout: HTML</vt:lpstr>
      <vt:lpstr>Knockout: viewmodels</vt:lpstr>
      <vt:lpstr>Knockout: HTML + viewmodels</vt:lpstr>
      <vt:lpstr>Knockout: observables</vt:lpstr>
      <vt:lpstr>Knockout: computed</vt:lpstr>
      <vt:lpstr>Knockout: bindings</vt:lpstr>
      <vt:lpstr>Knockout: customBindings</vt:lpstr>
      <vt:lpstr>Knockout: data</vt:lpstr>
      <vt:lpstr>Durandal</vt:lpstr>
      <vt:lpstr>Durandal: modules</vt:lpstr>
      <vt:lpstr>Durandal: views</vt:lpstr>
      <vt:lpstr>Durandal: views en viewmodels</vt:lpstr>
      <vt:lpstr>Durandal: composition</vt:lpstr>
      <vt:lpstr>Durandal: visual composition</vt:lpstr>
      <vt:lpstr>Durandal: composition extras</vt:lpstr>
      <vt:lpstr>Durandal: debugging</vt:lpstr>
      <vt:lpstr>Durandal: extra mogelijkheden</vt:lpstr>
      <vt:lpstr>Durandal: publish-subscribe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Durandal</dc:title>
  <dc:creator>Peter Morlion</dc:creator>
  <cp:lastModifiedBy>Peter Morlion</cp:lastModifiedBy>
  <cp:revision>30</cp:revision>
  <dcterms:created xsi:type="dcterms:W3CDTF">2014-01-20T16:54:49Z</dcterms:created>
  <dcterms:modified xsi:type="dcterms:W3CDTF">2014-01-28T17:28:59Z</dcterms:modified>
</cp:coreProperties>
</file>