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-27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smtClean="0"/>
              <a:t>customBindings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361</Words>
  <Application>Microsoft Office PowerPoint</Application>
  <PresentationFormat>Widescreen</PresentationFormat>
  <Paragraphs>94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13</cp:revision>
  <dcterms:created xsi:type="dcterms:W3CDTF">2014-01-20T16:54:49Z</dcterms:created>
  <dcterms:modified xsi:type="dcterms:W3CDTF">2014-01-21T17:01:39Z</dcterms:modified>
</cp:coreProperties>
</file>