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97" r:id="rId12"/>
    <p:sldId id="274" r:id="rId13"/>
    <p:sldId id="264" r:id="rId14"/>
    <p:sldId id="266" r:id="rId15"/>
    <p:sldId id="267" r:id="rId16"/>
    <p:sldId id="268" r:id="rId17"/>
    <p:sldId id="269" r:id="rId18"/>
    <p:sldId id="270" r:id="rId19"/>
    <p:sldId id="272" r:id="rId20"/>
    <p:sldId id="296" r:id="rId21"/>
    <p:sldId id="271" r:id="rId22"/>
    <p:sldId id="273" r:id="rId23"/>
    <p:sldId id="294" r:id="rId24"/>
    <p:sldId id="275" r:id="rId25"/>
    <p:sldId id="29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7" r:id="rId37"/>
    <p:sldId id="288" r:id="rId38"/>
    <p:sldId id="286" r:id="rId39"/>
    <p:sldId id="289" r:id="rId40"/>
    <p:sldId id="291" r:id="rId41"/>
    <p:sldId id="290" r:id="rId42"/>
    <p:sldId id="292" r:id="rId43"/>
    <p:sldId id="2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dependencies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</a:t>
            </a:r>
            <a:r>
              <a:rPr lang="nl-BE" dirty="0" err="1" smtClean="0"/>
              <a:t>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een class toevoegen/verwijderen, toon met</a:t>
            </a:r>
            <a:r>
              <a:rPr lang="nl-BE" baseline="0" dirty="0" smtClean="0"/>
              <a:t> beer-summary en class bij bepaalde rating (zie code </a:t>
            </a:r>
            <a:r>
              <a:rPr lang="nl-BE" baseline="0" dirty="0" err="1" smtClean="0"/>
              <a:t>blocks</a:t>
            </a:r>
            <a:r>
              <a:rPr lang="nl-BE" baseline="0" dirty="0" smtClean="0"/>
              <a:t>)</a:t>
            </a:r>
            <a:endParaRPr lang="nl-BE" dirty="0" smtClean="0"/>
          </a:p>
          <a:p>
            <a:r>
              <a:rPr lang="nl-BE" dirty="0" err="1" smtClean="0"/>
              <a:t>style</a:t>
            </a:r>
            <a:r>
              <a:rPr lang="nl-BE" dirty="0" smtClean="0"/>
              <a:t>: bepaalde </a:t>
            </a:r>
            <a:r>
              <a:rPr lang="nl-BE" dirty="0" err="1" smtClean="0"/>
              <a:t>css</a:t>
            </a:r>
            <a:r>
              <a:rPr lang="nl-BE" dirty="0" smtClean="0"/>
              <a:t> attributen</a:t>
            </a:r>
            <a:r>
              <a:rPr lang="nl-BE" baseline="0" dirty="0" smtClean="0"/>
              <a:t> toevoegen/verwijderen</a:t>
            </a:r>
          </a:p>
          <a:p>
            <a:r>
              <a:rPr lang="nl-BE" dirty="0" err="1" smtClean="0"/>
              <a:t>with</a:t>
            </a:r>
            <a:r>
              <a:rPr lang="nl-BE" dirty="0" smtClean="0"/>
              <a:t>: de context van de </a:t>
            </a:r>
            <a:r>
              <a:rPr lang="nl-BE" dirty="0" err="1" smtClean="0"/>
              <a:t>bindings</a:t>
            </a:r>
            <a:r>
              <a:rPr lang="nl-BE" dirty="0" smtClean="0"/>
              <a:t> in een element bepalen</a:t>
            </a:r>
            <a:r>
              <a:rPr lang="nl-BE" baseline="0" dirty="0" smtClean="0"/>
              <a:t> (indien je die wil doen verschillen van de huidige context)</a:t>
            </a:r>
          </a:p>
          <a:p>
            <a:r>
              <a:rPr lang="nl-BE" baseline="0" dirty="0" smtClean="0"/>
              <a:t>options: voor een select; kan gecombineerd worden met </a:t>
            </a:r>
            <a:r>
              <a:rPr lang="nl-BE" baseline="0" dirty="0" err="1" smtClean="0"/>
              <a:t>optionsText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optionsValue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optionsCaption</a:t>
            </a:r>
            <a:endParaRPr lang="nl-BE" baseline="0" dirty="0" smtClean="0"/>
          </a:p>
          <a:p>
            <a:r>
              <a:rPr lang="nl-BE" baseline="0" dirty="0" err="1" smtClean="0"/>
              <a:t>selectedOptions</a:t>
            </a:r>
            <a:r>
              <a:rPr lang="nl-BE" baseline="0" dirty="0" smtClean="0"/>
              <a:t>: geselecteerde items in een </a:t>
            </a:r>
            <a:r>
              <a:rPr lang="nl-BE" baseline="0" dirty="0" err="1" smtClean="0"/>
              <a:t>multi</a:t>
            </a:r>
            <a:r>
              <a:rPr lang="nl-BE" baseline="0" dirty="0" smtClean="0"/>
              <a:t>-select</a:t>
            </a:r>
          </a:p>
          <a:p>
            <a:r>
              <a:rPr lang="nl-BE" baseline="0" dirty="0" err="1" smtClean="0"/>
              <a:t>uniqueName</a:t>
            </a:r>
            <a:r>
              <a:rPr lang="nl-BE" baseline="0" dirty="0" smtClean="0"/>
              <a:t>: zie documentatie, is zelden nodig (voor IE6, </a:t>
            </a:r>
            <a:r>
              <a:rPr lang="nl-BE" baseline="0" dirty="0" err="1" smtClean="0"/>
              <a:t>jQuery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validation</a:t>
            </a:r>
            <a:r>
              <a:rPr lang="nl-BE" baseline="0" dirty="0" smtClean="0"/>
              <a:t>, e.a.)</a:t>
            </a:r>
          </a:p>
          <a:p>
            <a:r>
              <a:rPr lang="nl-BE" baseline="0" dirty="0" smtClean="0"/>
              <a:t>template:  om een template aan te duiden volgens </a:t>
            </a:r>
            <a:r>
              <a:rPr lang="nl-BE" baseline="0" dirty="0" err="1" smtClean="0"/>
              <a:t>jquery.tmpl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(script tag met type=‘</a:t>
            </a:r>
            <a:r>
              <a:rPr lang="nl-BE" baseline="0" dirty="0" err="1" smtClean="0"/>
              <a:t>text</a:t>
            </a:r>
            <a:r>
              <a:rPr lang="nl-BE" baseline="0" dirty="0" smtClean="0"/>
              <a:t>/html’) (zou je met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niet direct nodig hebben, wordt sinds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 2 ook niet veel meer gebruikt. </a:t>
            </a:r>
            <a:r>
              <a:rPr lang="nl-BE" baseline="0" dirty="0" err="1" smtClean="0"/>
              <a:t>Foreach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 zouden voldoende moeten zijn).</a:t>
            </a:r>
          </a:p>
          <a:p>
            <a:r>
              <a:rPr lang="nl-BE" smtClean="0"/>
              <a:t>foreach: show beers.html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twee </a:t>
            </a:r>
            <a:r>
              <a:rPr lang="nl-BE" dirty="0" err="1" smtClean="0"/>
              <a:t>custom</a:t>
            </a:r>
            <a:r>
              <a:rPr lang="nl-BE" dirty="0" smtClean="0"/>
              <a:t> </a:t>
            </a:r>
            <a:r>
              <a:rPr lang="nl-BE" dirty="0" err="1" smtClean="0"/>
              <a:t>bindings</a:t>
            </a:r>
            <a:r>
              <a:rPr lang="nl-BE" baseline="0" dirty="0" smtClean="0"/>
              <a:t> in demo project: </a:t>
            </a:r>
            <a:r>
              <a:rPr lang="nl-BE" baseline="0" dirty="0" err="1" smtClean="0"/>
              <a:t>collapsibleSection</a:t>
            </a:r>
            <a:r>
              <a:rPr lang="nl-BE" baseline="0" dirty="0" smtClean="0"/>
              <a:t> en rating</a:t>
            </a:r>
          </a:p>
          <a:p>
            <a:r>
              <a:rPr lang="nl-BE" baseline="0" dirty="0" err="1" smtClean="0"/>
              <a:t>collapsibleSection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settings</a:t>
            </a:r>
            <a:r>
              <a:rPr lang="nl-BE" baseline="0" dirty="0" smtClean="0"/>
              <a:t> toont aan waarom je </a:t>
            </a:r>
            <a:r>
              <a:rPr lang="nl-BE" baseline="0" dirty="0" err="1" smtClean="0"/>
              <a:t>unwrapObservable</a:t>
            </a:r>
            <a:r>
              <a:rPr lang="nl-BE" baseline="0" dirty="0" smtClean="0"/>
              <a:t> moet gebruiken. Kan nl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zijn, of gewoon een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8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$data: binnen een </a:t>
            </a:r>
            <a:r>
              <a:rPr lang="nl-BE" dirty="0" err="1" smtClean="0"/>
              <a:t>foreach</a:t>
            </a:r>
            <a:r>
              <a:rPr lang="nl-BE" dirty="0" smtClean="0"/>
              <a:t>,</a:t>
            </a:r>
            <a:r>
              <a:rPr lang="nl-BE" baseline="0" dirty="0" smtClean="0"/>
              <a:t> </a:t>
            </a:r>
            <a:r>
              <a:rPr lang="nl-BE" dirty="0" smtClean="0"/>
              <a:t>het </a:t>
            </a:r>
            <a:r>
              <a:rPr lang="nl-BE" dirty="0" err="1" smtClean="0"/>
              <a:t>gebinde</a:t>
            </a:r>
            <a:r>
              <a:rPr lang="nl-BE" baseline="0" dirty="0" smtClean="0"/>
              <a:t> object zelf </a:t>
            </a:r>
            <a:r>
              <a:rPr lang="nl-BE" baseline="0" dirty="0" err="1" smtClean="0"/>
              <a:t>ipv</a:t>
            </a:r>
            <a:r>
              <a:rPr lang="nl-BE" baseline="0" dirty="0" smtClean="0"/>
              <a:t> één van z’n </a:t>
            </a:r>
            <a:r>
              <a:rPr lang="nl-BE" baseline="0" dirty="0" err="1" smtClean="0"/>
              <a:t>properties</a:t>
            </a:r>
            <a:endParaRPr lang="nl-BE" baseline="0" dirty="0" smtClean="0"/>
          </a:p>
          <a:p>
            <a:r>
              <a:rPr lang="nl-BE" baseline="0" dirty="0" smtClean="0"/>
              <a:t>$</a:t>
            </a:r>
            <a:r>
              <a:rPr lang="nl-BE" baseline="0" dirty="0" err="1" smtClean="0"/>
              <a:t>parent</a:t>
            </a:r>
            <a:r>
              <a:rPr lang="nl-BE" baseline="0" dirty="0" smtClean="0"/>
              <a:t>: bij geneste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, terug omhoog gaan in de hiërarchie</a:t>
            </a:r>
          </a:p>
          <a:p>
            <a:r>
              <a:rPr lang="nl-BE" baseline="0" dirty="0" smtClean="0"/>
              <a:t>$</a:t>
            </a:r>
            <a:r>
              <a:rPr lang="nl-BE" baseline="0" dirty="0" err="1" smtClean="0"/>
              <a:t>parents</a:t>
            </a:r>
            <a:r>
              <a:rPr lang="nl-BE" baseline="0" dirty="0" smtClean="0"/>
              <a:t>: een array, waarbij elk volgend element de </a:t>
            </a:r>
            <a:r>
              <a:rPr lang="nl-BE" baseline="0" dirty="0" err="1" smtClean="0"/>
              <a:t>parent</a:t>
            </a:r>
            <a:r>
              <a:rPr lang="nl-BE" baseline="0" dirty="0" smtClean="0"/>
              <a:t> is van het vorige (bv $</a:t>
            </a:r>
            <a:r>
              <a:rPr lang="nl-BE" baseline="0" dirty="0" err="1" smtClean="0"/>
              <a:t>parents</a:t>
            </a:r>
            <a:r>
              <a:rPr lang="nl-BE" baseline="0" dirty="0" smtClean="0"/>
              <a:t>[2] is de ‘overgrootvader’)</a:t>
            </a:r>
          </a:p>
          <a:p>
            <a:r>
              <a:rPr lang="nl-BE" baseline="0" dirty="0" smtClean="0"/>
              <a:t>$root: het bovenste object in de hiërarchie</a:t>
            </a:r>
          </a:p>
          <a:p>
            <a:r>
              <a:rPr lang="nl-BE" baseline="0" dirty="0" smtClean="0"/>
              <a:t>$index: de index van een item in een array (is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, dus verandert mee)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toJS</a:t>
            </a:r>
            <a:r>
              <a:rPr lang="nl-BE" dirty="0" smtClean="0"/>
              <a:t>: je object heeft geen </a:t>
            </a:r>
            <a:r>
              <a:rPr lang="nl-BE" dirty="0" err="1" smtClean="0"/>
              <a:t>observables</a:t>
            </a:r>
            <a:r>
              <a:rPr lang="nl-BE" baseline="0" dirty="0" smtClean="0"/>
              <a:t> meer, het is een normaal JS object</a:t>
            </a:r>
          </a:p>
          <a:p>
            <a:r>
              <a:rPr lang="nl-BE" baseline="0" dirty="0" err="1" smtClean="0"/>
              <a:t>toJSON</a:t>
            </a:r>
            <a:r>
              <a:rPr lang="nl-BE" baseline="0" dirty="0" smtClean="0"/>
              <a:t>: doet intern eerst een call naar </a:t>
            </a:r>
            <a:r>
              <a:rPr lang="nl-BE" baseline="0" dirty="0" err="1" smtClean="0"/>
              <a:t>toJS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serializeert</a:t>
            </a:r>
            <a:r>
              <a:rPr lang="nl-BE" baseline="0" dirty="0" smtClean="0"/>
              <a:t> dan naar een JSON string</a:t>
            </a:r>
          </a:p>
          <a:p>
            <a:r>
              <a:rPr lang="nl-BE" baseline="0" dirty="0" smtClean="0"/>
              <a:t>Alle members worden geëvalueerd, ook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non-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arrays, 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viewmodels</a:t>
            </a:r>
            <a:r>
              <a:rPr lang="nl-BE" baseline="0" dirty="0" smtClean="0"/>
              <a:t>, enz.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2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1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Id</a:t>
            </a:r>
            <a:r>
              <a:rPr lang="nl-BE" dirty="0" smtClean="0"/>
              <a:t> is afgeleid</a:t>
            </a:r>
            <a:r>
              <a:rPr lang="nl-BE" baseline="0" dirty="0" smtClean="0"/>
              <a:t> van pad relatief t.o.v. </a:t>
            </a:r>
            <a:r>
              <a:rPr lang="nl-BE" baseline="0" dirty="0" err="1" smtClean="0"/>
              <a:t>baseUrl</a:t>
            </a:r>
            <a:r>
              <a:rPr lang="nl-BE" baseline="0" dirty="0" smtClean="0"/>
              <a:t> (normaal locatie van main.js)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Indien meerdere root </a:t>
            </a:r>
            <a:r>
              <a:rPr lang="nl-BE" dirty="0" err="1" smtClean="0"/>
              <a:t>elements</a:t>
            </a:r>
            <a:r>
              <a:rPr lang="nl-BE" dirty="0" smtClean="0"/>
              <a:t>, dan worden deze in een div geplaatst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3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: via </a:t>
            </a:r>
            <a:r>
              <a:rPr lang="nl-BE" baseline="0" dirty="0" err="1" smtClean="0"/>
              <a:t>RequireJS</a:t>
            </a:r>
            <a:r>
              <a:rPr lang="nl-BE" baseline="0" dirty="0" smtClean="0"/>
              <a:t> gewoon modules en hun afhankelijkheden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3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compose</a:t>
            </a:r>
            <a:r>
              <a:rPr lang="nl-BE" dirty="0" smtClean="0"/>
              <a:t> is een </a:t>
            </a:r>
            <a:r>
              <a:rPr lang="nl-BE" dirty="0" err="1" smtClean="0"/>
              <a:t>custom</a:t>
            </a:r>
            <a:r>
              <a:rPr lang="nl-BE" dirty="0" smtClean="0"/>
              <a:t> binding van </a:t>
            </a:r>
            <a:r>
              <a:rPr lang="nl-BE" dirty="0" err="1" smtClean="0"/>
              <a:t>Durandal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1: view wordt </a:t>
            </a:r>
            <a:r>
              <a:rPr lang="nl-BE" dirty="0" err="1" smtClean="0"/>
              <a:t>gebind</a:t>
            </a:r>
            <a:r>
              <a:rPr lang="nl-BE" dirty="0" smtClean="0"/>
              <a:t> tegen huidige context</a:t>
            </a:r>
          </a:p>
          <a:p>
            <a:r>
              <a:rPr lang="nl-BE" dirty="0" smtClean="0"/>
              <a:t>2: </a:t>
            </a:r>
            <a:r>
              <a:rPr lang="nl-BE" dirty="0" err="1" smtClean="0"/>
              <a:t>id</a:t>
            </a:r>
            <a:r>
              <a:rPr lang="nl-BE" dirty="0" smtClean="0"/>
              <a:t> van een module</a:t>
            </a:r>
            <a:r>
              <a:rPr lang="nl-BE" baseline="0" dirty="0" smtClean="0"/>
              <a:t> (want geen view extension, bv .html)</a:t>
            </a:r>
            <a:r>
              <a:rPr lang="nl-BE" dirty="0" smtClean="0"/>
              <a:t>; module en</a:t>
            </a:r>
            <a:r>
              <a:rPr lang="nl-BE" baseline="0" dirty="0" smtClean="0"/>
              <a:t>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3: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; interessant want wanneer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verandert, verandert de DOM</a:t>
            </a:r>
          </a:p>
          <a:p>
            <a:r>
              <a:rPr lang="nl-BE" baseline="0" dirty="0" smtClean="0"/>
              <a:t>	indien een string</a:t>
            </a:r>
          </a:p>
          <a:p>
            <a:r>
              <a:rPr lang="nl-BE" baseline="0" dirty="0" smtClean="0"/>
              <a:t>		met view extension: view wordt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huidige context</a:t>
            </a:r>
          </a:p>
          <a:p>
            <a:r>
              <a:rPr lang="nl-BE" baseline="0" dirty="0" smtClean="0"/>
              <a:t>		indien een 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module en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	indien een object</a:t>
            </a:r>
          </a:p>
          <a:p>
            <a:r>
              <a:rPr lang="nl-BE" baseline="0" dirty="0" smtClean="0"/>
              <a:t>		bijpassende view wordt opgezocht, beiden worden aan elkaar </a:t>
            </a:r>
            <a:r>
              <a:rPr lang="nl-BE" baseline="0" dirty="0" err="1" smtClean="0"/>
              <a:t>gebind</a:t>
            </a:r>
            <a:endParaRPr lang="nl-BE" baseline="0" dirty="0" smtClean="0"/>
          </a:p>
          <a:p>
            <a:r>
              <a:rPr lang="nl-BE" baseline="0" dirty="0" smtClean="0"/>
              <a:t>	indien een </a:t>
            </a:r>
            <a:r>
              <a:rPr lang="nl-BE" baseline="0" dirty="0" err="1" smtClean="0"/>
              <a:t>function</a:t>
            </a:r>
            <a:endParaRPr lang="nl-BE" baseline="0" dirty="0" smtClean="0"/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wordt opgeroepen met new, view wordt gezocht voor object, binding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Compose</a:t>
            </a:r>
            <a:r>
              <a:rPr lang="nl-BE" baseline="0" dirty="0" smtClean="0"/>
              <a:t> met object met view en/of model property: werkt in het algemeen zoals je zou verwachten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Indien er iets niet lukt (bv geen view gevonden,…) </a:t>
            </a:r>
            <a:r>
              <a:rPr lang="nl-BE" baseline="0" dirty="0" smtClean="0">
                <a:sym typeface="Wingdings" panose="05000000000000000000" pitchFamily="2" charset="2"/>
              </a:rPr>
              <a:t> er zal niks in de DOM te zien zijn</a:t>
            </a:r>
          </a:p>
          <a:p>
            <a:endParaRPr lang="nl-BE" baseline="0" dirty="0" smtClean="0">
              <a:sym typeface="Wingdings" panose="05000000000000000000" pitchFamily="2" charset="2"/>
            </a:endParaRPr>
          </a:p>
          <a:p>
            <a:r>
              <a:rPr lang="nl-BE" baseline="0" dirty="0" smtClean="0">
                <a:sym typeface="Wingdings" panose="05000000000000000000" pitchFamily="2" charset="2"/>
              </a:rPr>
              <a:t>In demo: home.html </a:t>
            </a:r>
            <a:r>
              <a:rPr lang="nl-BE" baseline="0" smtClean="0">
                <a:sym typeface="Wingdings" panose="05000000000000000000" pitchFamily="2" charset="2"/>
              </a:rPr>
              <a:t>en </a:t>
            </a:r>
            <a:r>
              <a:rPr lang="nl-BE" baseline="0" smtClean="0">
                <a:sym typeface="Wingdings" panose="05000000000000000000" pitchFamily="2" charset="2"/>
              </a:rPr>
              <a:t>beers.html</a:t>
            </a:r>
          </a:p>
          <a:p>
            <a:endParaRPr lang="nl-BE" baseline="0" smtClean="0">
              <a:sym typeface="Wingdings" panose="05000000000000000000" pitchFamily="2" charset="2"/>
            </a:endParaRPr>
          </a:p>
          <a:p>
            <a:r>
              <a:rPr lang="nl-BE" baseline="0" smtClean="0">
                <a:sym typeface="Wingdings" panose="05000000000000000000" pitchFamily="2" charset="2"/>
              </a:rPr>
              <a:t>In beers.html kan je de value van de binding vervangen door $data (herinner binding contexts)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Extra opties voor je </a:t>
            </a:r>
            <a:r>
              <a:rPr lang="nl-BE" dirty="0" err="1" smtClean="0"/>
              <a:t>compose</a:t>
            </a:r>
            <a:r>
              <a:rPr lang="nl-BE" dirty="0" smtClean="0"/>
              <a:t> binding.</a:t>
            </a:r>
          </a:p>
          <a:p>
            <a:r>
              <a:rPr lang="nl-BE" dirty="0" err="1" smtClean="0"/>
              <a:t>strategy</a:t>
            </a:r>
            <a:r>
              <a:rPr lang="nl-BE" dirty="0" smtClean="0"/>
              <a:t>: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view te vinden indien niet gegeven</a:t>
            </a:r>
          </a:p>
          <a:p>
            <a:r>
              <a:rPr lang="nl-BE" baseline="0" dirty="0" err="1" smtClean="0"/>
              <a:t>transition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wijziging van views in DOM te animeren, je kan je eigen </a:t>
            </a:r>
            <a:r>
              <a:rPr lang="nl-BE" baseline="0" dirty="0" err="1" smtClean="0"/>
              <a:t>transitions</a:t>
            </a:r>
            <a:r>
              <a:rPr lang="nl-BE" baseline="0" dirty="0" smtClean="0"/>
              <a:t> definiëren</a:t>
            </a:r>
          </a:p>
          <a:p>
            <a:r>
              <a:rPr lang="nl-BE" baseline="0" dirty="0" err="1" smtClean="0"/>
              <a:t>cacheViews</a:t>
            </a:r>
            <a:r>
              <a:rPr lang="nl-BE" baseline="0" dirty="0" smtClean="0"/>
              <a:t>: views worden bijgehouden en hergebruikt indien binding op hetzelfde object gebeurt</a:t>
            </a:r>
          </a:p>
          <a:p>
            <a:r>
              <a:rPr lang="nl-BE" baseline="0" dirty="0" err="1" smtClean="0"/>
              <a:t>activate</a:t>
            </a:r>
            <a:r>
              <a:rPr lang="nl-BE" baseline="0" dirty="0" smtClean="0"/>
              <a:t>: indien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op je viewmodel niet </a:t>
            </a:r>
            <a:r>
              <a:rPr lang="nl-BE" baseline="0" dirty="0" err="1" smtClean="0"/>
              <a:t>gecalled</a:t>
            </a:r>
            <a:r>
              <a:rPr lang="nl-BE" baseline="0" dirty="0" smtClean="0"/>
              <a:t> moet worden (default: 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  <a:p>
            <a:r>
              <a:rPr lang="nl-BE" baseline="0" dirty="0" smtClean="0"/>
              <a:t>Veel extra mogelijkheden. De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 laat je toe om in te pikken op de verschillende momenten van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. Een beetje zoals ASP.NET page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. Bestaat uit: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5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urlArgs</a:t>
            </a:r>
            <a:r>
              <a:rPr lang="nl-BE" dirty="0" smtClean="0"/>
              <a:t> worden toegevoegd</a:t>
            </a:r>
            <a:r>
              <a:rPr lang="nl-BE" baseline="0" dirty="0" smtClean="0"/>
              <a:t> aan iedere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, best niet in productie zetten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5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showMessage</a:t>
            </a:r>
            <a:r>
              <a:rPr lang="nl-BE" dirty="0" smtClean="0"/>
              <a:t> voorbeeld bij</a:t>
            </a:r>
            <a:r>
              <a:rPr lang="nl-BE" baseline="0" dirty="0" smtClean="0"/>
              <a:t> verwijderen van een bier</a:t>
            </a:r>
          </a:p>
          <a:p>
            <a:r>
              <a:rPr lang="nl-BE" baseline="0" dirty="0" smtClean="0"/>
              <a:t>Ook mogelijk om je eigen </a:t>
            </a:r>
            <a:r>
              <a:rPr lang="nl-BE" baseline="0" dirty="0" err="1" smtClean="0"/>
              <a:t>dialog</a:t>
            </a:r>
            <a:r>
              <a:rPr lang="nl-BE" baseline="0" dirty="0" smtClean="0"/>
              <a:t> te ontwerpen voor </a:t>
            </a:r>
            <a:r>
              <a:rPr lang="nl-BE" baseline="0" dirty="0" err="1" smtClean="0"/>
              <a:t>showDialog</a:t>
            </a:r>
            <a:r>
              <a:rPr lang="nl-BE" baseline="0" dirty="0" smtClean="0"/>
              <a:t>, zie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applicationHost</a:t>
            </a:r>
            <a:r>
              <a:rPr lang="nl-BE" dirty="0" smtClean="0"/>
              <a:t> is waar alles in gebeurt, hierin</a:t>
            </a:r>
            <a:r>
              <a:rPr lang="nl-BE" baseline="0" dirty="0" smtClean="0"/>
              <a:t> plaatst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je views</a:t>
            </a:r>
            <a:endParaRPr lang="nl-BE" dirty="0" smtClean="0"/>
          </a:p>
          <a:p>
            <a:r>
              <a:rPr lang="nl-BE" dirty="0" smtClean="0"/>
              <a:t>HTML die er al in staat wordt overschreven,</a:t>
            </a:r>
            <a:r>
              <a:rPr lang="nl-BE" baseline="0" dirty="0" smtClean="0"/>
              <a:t> maar kan als </a:t>
            </a:r>
            <a:r>
              <a:rPr lang="nl-BE" baseline="0" dirty="0" err="1" smtClean="0"/>
              <a:t>splashscreen</a:t>
            </a:r>
            <a:r>
              <a:rPr lang="nl-BE" baseline="0" dirty="0" smtClean="0"/>
              <a:t> dienen (deze techniek kan overal toegepast worden)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9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4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Router </a:t>
            </a:r>
            <a:r>
              <a:rPr lang="nl-BE" dirty="0" err="1" smtClean="0"/>
              <a:t>mappings</a:t>
            </a:r>
            <a:r>
              <a:rPr lang="nl-BE" dirty="0" smtClean="0"/>
              <a:t>:</a:t>
            </a:r>
          </a:p>
          <a:p>
            <a:r>
              <a:rPr lang="nl-BE" dirty="0" smtClean="0"/>
              <a:t>	route:</a:t>
            </a:r>
            <a:r>
              <a:rPr lang="nl-BE" baseline="0" dirty="0" smtClean="0"/>
              <a:t> wat in de </a:t>
            </a:r>
            <a:r>
              <a:rPr lang="nl-BE" baseline="0" dirty="0" err="1" smtClean="0"/>
              <a:t>url</a:t>
            </a:r>
            <a:r>
              <a:rPr lang="nl-BE" baseline="0" dirty="0" smtClean="0"/>
              <a:t> te zien is, leeg is de default route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title</a:t>
            </a:r>
            <a:r>
              <a:rPr lang="nl-BE" baseline="0" dirty="0" smtClean="0"/>
              <a:t>: gebruikt voor </a:t>
            </a:r>
            <a:r>
              <a:rPr lang="nl-BE" baseline="0" dirty="0" err="1" smtClean="0"/>
              <a:t>document.title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van je module, ook gebruikt om viewmodel op te sporen (en daarna bijbehorende view)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nav</a:t>
            </a:r>
            <a:r>
              <a:rPr lang="nl-BE" baseline="0" dirty="0" smtClean="0"/>
              <a:t>: of het opgenomen moet worden in </a:t>
            </a:r>
            <a:r>
              <a:rPr lang="nl-BE" baseline="0" dirty="0" err="1" smtClean="0"/>
              <a:t>router.navigationModel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/</a:t>
            </a:r>
            <a:r>
              <a:rPr lang="nl-BE" baseline="0" dirty="0" err="1" smtClean="0"/>
              <a:t>false</a:t>
            </a:r>
            <a:r>
              <a:rPr lang="nl-BE" baseline="0" dirty="0" smtClean="0"/>
              <a:t>) of de volgorde (int)</a:t>
            </a:r>
          </a:p>
          <a:p>
            <a:endParaRPr lang="nl-BE" baseline="0" dirty="0" smtClean="0"/>
          </a:p>
          <a:p>
            <a:r>
              <a:rPr lang="nl-BE" baseline="0" dirty="0" smtClean="0"/>
              <a:t>	parameters: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of indien optioneel: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(/: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)</a:t>
            </a:r>
          </a:p>
          <a:p>
            <a:r>
              <a:rPr lang="nl-BE" baseline="0" dirty="0" smtClean="0"/>
              <a:t>		meerdere parameters zijn mogelijk, volgorde wordt bewaard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call</a:t>
            </a:r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queryString</a:t>
            </a:r>
            <a:r>
              <a:rPr lang="nl-BE" baseline="0" dirty="0" smtClean="0"/>
              <a:t> is laatste object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is een JS object met </a:t>
            </a:r>
            <a:r>
              <a:rPr lang="nl-BE" baseline="0" dirty="0" err="1" smtClean="0"/>
              <a:t>properties</a:t>
            </a:r>
            <a:r>
              <a:rPr lang="nl-BE" baseline="0" dirty="0" smtClean="0"/>
              <a:t> volgens querystring </a:t>
            </a:r>
            <a:r>
              <a:rPr lang="nl-BE" baseline="0" dirty="0" err="1" smtClean="0"/>
              <a:t>keys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splat</a:t>
            </a:r>
            <a:r>
              <a:rPr lang="nl-BE" baseline="0" dirty="0" smtClean="0"/>
              <a:t> route: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*details</a:t>
            </a:r>
          </a:p>
          <a:p>
            <a:r>
              <a:rPr lang="nl-BE" baseline="0" dirty="0" smtClean="0"/>
              <a:t>	</a:t>
            </a:r>
            <a:endParaRPr lang="nl-BE" dirty="0" smtClean="0"/>
          </a:p>
          <a:p>
            <a:r>
              <a:rPr lang="nl-BE" dirty="0" err="1" smtClean="0"/>
              <a:t>buildNavigationModel</a:t>
            </a:r>
            <a:r>
              <a:rPr lang="nl-BE" dirty="0" smtClean="0"/>
              <a:t>: alle routes met </a:t>
            </a:r>
            <a:r>
              <a:rPr lang="nl-BE" dirty="0" err="1" smtClean="0"/>
              <a:t>nav</a:t>
            </a:r>
            <a:r>
              <a:rPr lang="nl-BE" dirty="0" smtClean="0"/>
              <a:t>: </a:t>
            </a:r>
            <a:r>
              <a:rPr lang="nl-BE" dirty="0" err="1" smtClean="0"/>
              <a:t>true</a:t>
            </a:r>
            <a:r>
              <a:rPr lang="nl-BE" dirty="0" smtClean="0"/>
              <a:t> worden in de array </a:t>
            </a:r>
            <a:r>
              <a:rPr lang="nl-BE" dirty="0" err="1" smtClean="0"/>
              <a:t>router.navigationModel</a:t>
            </a:r>
            <a:r>
              <a:rPr lang="nl-BE" dirty="0" smtClean="0"/>
              <a:t> gegoten om te kunnen binden in navigatie</a:t>
            </a:r>
            <a:r>
              <a:rPr lang="nl-BE" baseline="0" dirty="0" smtClean="0"/>
              <a:t> (zie shell.html)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gebruiken:</a:t>
            </a:r>
          </a:p>
          <a:p>
            <a:r>
              <a:rPr lang="nl-BE" baseline="0" dirty="0" smtClean="0"/>
              <a:t>	indien &lt;a&gt;: 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 gebruiken (zie beers.html en </a:t>
            </a:r>
            <a:r>
              <a:rPr lang="nl-BE" baseline="0" dirty="0" err="1" smtClean="0"/>
              <a:t>add</a:t>
            </a:r>
            <a:r>
              <a:rPr lang="nl-BE" baseline="0" dirty="0" smtClean="0"/>
              <a:t> link)</a:t>
            </a:r>
          </a:p>
          <a:p>
            <a:r>
              <a:rPr lang="nl-BE" baseline="0" dirty="0" smtClean="0"/>
              <a:t>	vanuit JS: </a:t>
            </a:r>
            <a:r>
              <a:rPr lang="nl-BE" baseline="0" dirty="0" err="1" smtClean="0"/>
              <a:t>router.navigate</a:t>
            </a:r>
            <a:r>
              <a:rPr lang="nl-BE" baseline="0" dirty="0" smtClean="0"/>
              <a:t>(‘#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’); (zie add.js)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kan nog meer: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history</a:t>
            </a:r>
            <a:r>
              <a:rPr lang="nl-BE" baseline="0" dirty="0" smtClean="0"/>
              <a:t> veranderen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router.navigateBack</a:t>
            </a:r>
            <a:r>
              <a:rPr lang="nl-BE" baseline="0" dirty="0" smtClean="0"/>
              <a:t>() om terug te gaan</a:t>
            </a:r>
          </a:p>
          <a:p>
            <a:r>
              <a:rPr lang="nl-BE" baseline="0" dirty="0" smtClean="0"/>
              <a:t>	routes die niet </a:t>
            </a:r>
            <a:r>
              <a:rPr lang="nl-BE" baseline="0" dirty="0" err="1" smtClean="0"/>
              <a:t>gematcht</a:t>
            </a:r>
            <a:r>
              <a:rPr lang="nl-BE" baseline="0" dirty="0" smtClean="0"/>
              <a:t> kunnen worden (zie shell.js)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4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serializer</a:t>
            </a:r>
            <a:r>
              <a:rPr lang="nl-BE" baseline="0" dirty="0" smtClean="0"/>
              <a:t> zijn om met data van de backend te werken. J</a:t>
            </a:r>
            <a:r>
              <a:rPr lang="nl-BE" dirty="0" smtClean="0"/>
              <a:t>e kan uiteraard ook andere </a:t>
            </a:r>
            <a:r>
              <a:rPr lang="nl-BE" dirty="0" err="1" smtClean="0"/>
              <a:t>libraries</a:t>
            </a:r>
            <a:r>
              <a:rPr lang="nl-BE" dirty="0" smtClean="0"/>
              <a:t> gebruiken, bv </a:t>
            </a:r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observable</a:t>
            </a:r>
            <a:r>
              <a:rPr lang="nl-BE" dirty="0" smtClean="0"/>
              <a:t>: om tegen</a:t>
            </a:r>
            <a:r>
              <a:rPr lang="nl-BE" baseline="0" dirty="0" smtClean="0"/>
              <a:t> gewone JS objecten te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, niet via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. Werkt enkel met browsers die ES5 ondersteunen (</a:t>
            </a:r>
            <a:r>
              <a:rPr lang="nl-BE" baseline="0" dirty="0" err="1" smtClean="0"/>
              <a:t>defineProperty</a:t>
            </a:r>
            <a:r>
              <a:rPr lang="nl-BE" baseline="0" dirty="0" smtClean="0"/>
              <a:t>). Deze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kan ook met </a:t>
            </a:r>
            <a:r>
              <a:rPr lang="nl-BE" baseline="0" dirty="0" err="1" smtClean="0"/>
              <a:t>promises</a:t>
            </a:r>
            <a:r>
              <a:rPr lang="nl-BE" baseline="0" dirty="0" smtClean="0"/>
              <a:t> overweg.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9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SEO: komt er op neer dat je aan de serverkant een </a:t>
            </a:r>
            <a:r>
              <a:rPr lang="nl-BE" dirty="0" err="1" smtClean="0"/>
              <a:t>headless</a:t>
            </a:r>
            <a:r>
              <a:rPr lang="nl-BE" dirty="0" smtClean="0"/>
              <a:t> browser gebruikt</a:t>
            </a:r>
            <a:r>
              <a:rPr lang="nl-BE" baseline="0" dirty="0" smtClean="0"/>
              <a:t> (bv </a:t>
            </a:r>
            <a:r>
              <a:rPr lang="nl-BE" baseline="0" dirty="0" err="1" smtClean="0"/>
              <a:t>PhantomJS</a:t>
            </a:r>
            <a:r>
              <a:rPr lang="nl-BE" baseline="0" dirty="0" smtClean="0"/>
              <a:t>) om HTML snapshots te genereren voor Google</a:t>
            </a:r>
          </a:p>
          <a:p>
            <a:r>
              <a:rPr lang="nl-BE" baseline="0" dirty="0" smtClean="0"/>
              <a:t>Node-Webkit: om native desktop applicaties te maken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Ook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 is heel </a:t>
            </a:r>
            <a:r>
              <a:rPr lang="nl-BE" baseline="0" dirty="0" err="1" smtClean="0"/>
              <a:t>customizable</a:t>
            </a:r>
            <a:r>
              <a:rPr lang="nl-BE" baseline="0" dirty="0" smtClean="0"/>
              <a:t> met </a:t>
            </a:r>
            <a:r>
              <a:rPr lang="nl-BE" baseline="0" dirty="0" err="1" smtClean="0"/>
              <a:t>extenders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writeable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Allemaal hebben ze heel goed en </a:t>
            </a:r>
            <a:r>
              <a:rPr lang="nl-BE" smtClean="0"/>
              <a:t>duidelijke documentatie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Maar</a:t>
            </a:r>
            <a:r>
              <a:rPr lang="nl-BE" baseline="0" dirty="0" smtClean="0"/>
              <a:t> net zoals service </a:t>
            </a:r>
            <a:r>
              <a:rPr lang="nl-BE" baseline="0" dirty="0" err="1" smtClean="0"/>
              <a:t>locator</a:t>
            </a:r>
            <a:r>
              <a:rPr lang="nl-BE" baseline="0" dirty="0" smtClean="0"/>
              <a:t> is het beter om de array in je </a:t>
            </a:r>
            <a:r>
              <a:rPr lang="nl-BE" baseline="0" dirty="0" err="1" smtClean="0"/>
              <a:t>define</a:t>
            </a:r>
            <a:r>
              <a:rPr lang="nl-BE" baseline="0" dirty="0" smtClean="0"/>
              <a:t>() call te gebruiken.</a:t>
            </a:r>
          </a:p>
          <a:p>
            <a:r>
              <a:rPr lang="nl-BE" baseline="0" dirty="0" smtClean="0"/>
              <a:t>Toon in add.js en vervang router door bovenstaande code (zie codeblocks.txt)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Toon </a:t>
            </a:r>
            <a:r>
              <a:rPr lang="nl-BE" dirty="0" err="1" smtClean="0"/>
              <a:t>RequireJS</a:t>
            </a:r>
            <a:r>
              <a:rPr lang="nl-BE" dirty="0" smtClean="0"/>
              <a:t> configuratie in main.js</a:t>
            </a:r>
          </a:p>
          <a:p>
            <a:r>
              <a:rPr lang="nl-BE" dirty="0" err="1" smtClean="0"/>
              <a:t>Shim</a:t>
            </a:r>
            <a:r>
              <a:rPr lang="nl-BE" baseline="0" dirty="0" smtClean="0"/>
              <a:t> is voor javascript </a:t>
            </a:r>
            <a:r>
              <a:rPr lang="nl-BE" baseline="0" dirty="0" err="1" smtClean="0"/>
              <a:t>libraries</a:t>
            </a:r>
            <a:r>
              <a:rPr lang="nl-BE" baseline="0" dirty="0" smtClean="0"/>
              <a:t> die niet volgens AMD gedefinieerd zijn.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deps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dependencies</a:t>
            </a:r>
            <a:r>
              <a:rPr lang="nl-BE" baseline="0" dirty="0" smtClean="0"/>
              <a:t> van deze </a:t>
            </a:r>
            <a:r>
              <a:rPr lang="nl-BE" baseline="0" dirty="0" err="1" smtClean="0"/>
              <a:t>library</a:t>
            </a:r>
            <a:endParaRPr lang="nl-BE" baseline="0" dirty="0" smtClean="0"/>
          </a:p>
          <a:p>
            <a:r>
              <a:rPr lang="nl-BE" baseline="0" dirty="0" smtClean="0"/>
              <a:t>	exports: de …</a:t>
            </a:r>
          </a:p>
          <a:p>
            <a:r>
              <a:rPr lang="nl-BE" baseline="0" dirty="0" smtClean="0"/>
              <a:t>Componenten in </a:t>
            </a:r>
            <a:r>
              <a:rPr lang="nl-BE" baseline="0" dirty="0" err="1" smtClean="0"/>
              <a:t>shim</a:t>
            </a:r>
            <a:r>
              <a:rPr lang="nl-BE" baseline="0" dirty="0" smtClean="0"/>
              <a:t> moeten nog altijd in </a:t>
            </a:r>
            <a:r>
              <a:rPr lang="nl-BE" baseline="0" dirty="0" err="1" smtClean="0"/>
              <a:t>paths</a:t>
            </a:r>
            <a:r>
              <a:rPr lang="nl-BE" baseline="0" dirty="0" smtClean="0"/>
              <a:t> staan!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jQuery</a:t>
            </a:r>
            <a:r>
              <a:rPr lang="nl-BE" baseline="0" dirty="0" smtClean="0"/>
              <a:t>: [0] want dat is de node, anders is het een </a:t>
            </a:r>
            <a:r>
              <a:rPr lang="nl-BE" baseline="0" dirty="0" err="1" smtClean="0"/>
              <a:t>jQuery</a:t>
            </a:r>
            <a:r>
              <a:rPr lang="nl-BE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403" y="1772816"/>
            <a:ext cx="844893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403" y="4252491"/>
            <a:ext cx="844893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41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2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3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1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2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8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88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83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1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1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3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7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nl-BE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smtClean="0"/>
          </a:p>
        </p:txBody>
      </p:sp>
    </p:spTree>
    <p:extLst>
      <p:ext uri="{BB962C8B-B14F-4D97-AF65-F5344CB8AC3E}">
        <p14:creationId xmlns:p14="http://schemas.microsoft.com/office/powerpoint/2010/main" val="24728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A2EC-BE1A-4D1A-AECF-3D2BD5D9525B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urandaljs.com/" TargetMode="External"/><Relationship Id="rId5" Type="http://schemas.openxmlformats.org/officeDocument/2006/relationships/hyperlink" Target="http://knockoutjs.com/" TargetMode="External"/><Relationship Id="rId4" Type="http://schemas.openxmlformats.org/officeDocument/2006/relationships/hyperlink" Target="http://requirejs.org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Peter Morlion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require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724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6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Paths</a:t>
            </a:r>
            <a:endParaRPr lang="nl-BE" dirty="0" smtClean="0"/>
          </a:p>
          <a:p>
            <a:r>
              <a:rPr lang="nl-BE" dirty="0" err="1" smtClean="0"/>
              <a:t>Shim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http://learn.knockoutjs.com/Content/App/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89464"/>
            <a:ext cx="1585885" cy="158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93434"/>
            <a:ext cx="66008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0577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1290"/>
            <a:ext cx="8001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subscribe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5341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66781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text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customBindings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905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binding </a:t>
            </a:r>
            <a:r>
              <a:rPr lang="nl-BE" dirty="0" err="1" smtClean="0"/>
              <a:t>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$data</a:t>
            </a:r>
          </a:p>
          <a:p>
            <a:r>
              <a:rPr lang="nl-BE" dirty="0" smtClean="0"/>
              <a:t>$</a:t>
            </a:r>
            <a:r>
              <a:rPr lang="nl-BE" dirty="0" err="1" smtClean="0"/>
              <a:t>parent</a:t>
            </a:r>
            <a:endParaRPr lang="nl-BE" dirty="0" smtClean="0"/>
          </a:p>
          <a:p>
            <a:r>
              <a:rPr lang="nl-BE" dirty="0" smtClean="0"/>
              <a:t>$</a:t>
            </a:r>
            <a:r>
              <a:rPr lang="nl-BE" dirty="0" err="1" smtClean="0"/>
              <a:t>parents</a:t>
            </a:r>
            <a:endParaRPr lang="nl-BE" dirty="0" smtClean="0"/>
          </a:p>
          <a:p>
            <a:r>
              <a:rPr lang="nl-BE" dirty="0" smtClean="0"/>
              <a:t>$root</a:t>
            </a:r>
          </a:p>
          <a:p>
            <a:r>
              <a:rPr lang="nl-BE" dirty="0" smtClean="0"/>
              <a:t>$index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ko.toJS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ko.toJSON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err="1" smtClean="0"/>
              <a:t>Knockout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ko.mapping.fromJS</a:t>
            </a:r>
            <a:endParaRPr lang="nl-BE" dirty="0" smtClean="0"/>
          </a:p>
          <a:p>
            <a:pPr lvl="1"/>
            <a:r>
              <a:rPr lang="nl-BE" dirty="0" err="1" smtClean="0"/>
              <a:t>ko.mapping.updateFromJS</a:t>
            </a:r>
            <a:endParaRPr lang="nl-BE" dirty="0" smtClean="0"/>
          </a:p>
          <a:p>
            <a:pPr lvl="1"/>
            <a:r>
              <a:rPr lang="nl-BE" dirty="0" err="1" smtClean="0"/>
              <a:t>ko.mapping.toJS</a:t>
            </a:r>
            <a:endParaRPr lang="nl-BE" dirty="0" smtClean="0"/>
          </a:p>
          <a:p>
            <a:pPr lvl="1"/>
            <a:r>
              <a:rPr lang="nl-BE" dirty="0" err="1" smtClean="0"/>
              <a:t>ko.mapping.toJSON</a:t>
            </a:r>
            <a:endParaRPr lang="nl-BE" dirty="0" smtClean="0"/>
          </a:p>
          <a:p>
            <a:pPr lvl="1"/>
            <a:r>
              <a:rPr lang="nl-BE" dirty="0" err="1" smtClean="0"/>
              <a:t>ko.mapping.fromJSON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containerless</a:t>
            </a:r>
            <a:r>
              <a:rPr lang="nl-BE" dirty="0" smtClean="0"/>
              <a:t> 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2085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https://encrypted-tbn1.gstatic.com/images?q=tbn:ANd9GcSn9W1S0Xpepf6eLcsv1Q6pECB9ZGuZvoyN7MTsyAVmJ9lXkR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89464"/>
            <a:ext cx="2019836" cy="151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 modules met </a:t>
            </a:r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smtClean="0"/>
              <a:t>Iedere module krijgt een eigen </a:t>
            </a:r>
            <a:r>
              <a:rPr lang="nl-BE" dirty="0" err="1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Gewoon html bestand</a:t>
            </a:r>
          </a:p>
          <a:p>
            <a:r>
              <a:rPr lang="nl-BE" dirty="0" smtClean="0"/>
              <a:t>Slechts 1 root element</a:t>
            </a:r>
          </a:p>
          <a:p>
            <a:r>
              <a:rPr lang="nl-BE" dirty="0" smtClean="0"/>
              <a:t>Databinding (</a:t>
            </a:r>
            <a:r>
              <a:rPr lang="nl-BE" dirty="0" err="1" smtClean="0"/>
              <a:t>Knockout</a:t>
            </a:r>
            <a:r>
              <a:rPr lang="nl-BE" dirty="0" smtClean="0"/>
              <a:t>!) verbindt view met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 en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Convention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/>
              <a:t>v</a:t>
            </a:r>
            <a:r>
              <a:rPr lang="nl-BE" dirty="0" err="1" smtClean="0"/>
              <a:t>iewmodels</a:t>
            </a:r>
            <a:r>
              <a:rPr lang="nl-BE" dirty="0" smtClean="0"/>
              <a:t>/customerList.js</a:t>
            </a:r>
          </a:p>
          <a:p>
            <a:pPr lvl="1"/>
            <a:r>
              <a:rPr lang="nl-BE" dirty="0"/>
              <a:t>v</a:t>
            </a:r>
            <a:r>
              <a:rPr lang="nl-BE" dirty="0" smtClean="0"/>
              <a:t>iews/customerList.html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 </a:t>
            </a:r>
            <a:r>
              <a:rPr lang="nl-BE" dirty="0" err="1" smtClean="0"/>
              <a:t>composition</a:t>
            </a:r>
            <a:endParaRPr lang="nl-BE" dirty="0" smtClean="0"/>
          </a:p>
          <a:p>
            <a:r>
              <a:rPr lang="nl-BE" dirty="0" smtClean="0"/>
              <a:t>Visual </a:t>
            </a:r>
            <a:r>
              <a:rPr lang="nl-BE" dirty="0" err="1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visual</a:t>
            </a:r>
            <a:r>
              <a:rPr lang="nl-BE" dirty="0" smtClean="0"/>
              <a:t> </a:t>
            </a:r>
            <a:r>
              <a:rPr lang="nl-BE" dirty="0" err="1" smtClean="0"/>
              <a:t>composition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725" y="1690688"/>
            <a:ext cx="10515600" cy="1458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001294"/>
            <a:ext cx="10506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strategy</a:t>
            </a:r>
            <a:endParaRPr lang="nl-BE" dirty="0" smtClean="0"/>
          </a:p>
          <a:p>
            <a:r>
              <a:rPr lang="nl-BE" dirty="0" err="1"/>
              <a:t>t</a:t>
            </a:r>
            <a:r>
              <a:rPr lang="nl-BE" dirty="0" err="1" smtClean="0"/>
              <a:t>ransition</a:t>
            </a:r>
            <a:endParaRPr lang="nl-BE" dirty="0" smtClean="0"/>
          </a:p>
          <a:p>
            <a:r>
              <a:rPr lang="nl-BE" dirty="0" err="1" smtClean="0"/>
              <a:t>cacheViews</a:t>
            </a:r>
            <a:endParaRPr lang="nl-BE" dirty="0" smtClean="0"/>
          </a:p>
          <a:p>
            <a:r>
              <a:rPr lang="nl-BE" dirty="0" err="1" smtClean="0"/>
              <a:t>activate</a:t>
            </a:r>
            <a:endParaRPr lang="nl-BE" dirty="0" smtClean="0"/>
          </a:p>
          <a:p>
            <a:r>
              <a:rPr lang="nl-BE" dirty="0" err="1" smtClean="0"/>
              <a:t>preserveContext</a:t>
            </a:r>
            <a:r>
              <a:rPr lang="nl-BE" dirty="0" smtClean="0"/>
              <a:t>, area, </a:t>
            </a:r>
            <a:r>
              <a:rPr lang="nl-BE" dirty="0" err="1" smtClean="0"/>
              <a:t>activationData</a:t>
            </a:r>
            <a:r>
              <a:rPr lang="nl-BE" dirty="0" smtClean="0"/>
              <a:t>, mode, </a:t>
            </a:r>
            <a:r>
              <a:rPr lang="nl-BE" dirty="0" err="1" smtClean="0"/>
              <a:t>hooks</a:t>
            </a:r>
            <a:r>
              <a:rPr lang="nl-BE" dirty="0" smtClean="0"/>
              <a:t>, </a:t>
            </a:r>
            <a:r>
              <a:rPr lang="nl-BE" dirty="0" err="1" smtClean="0"/>
              <a:t>whoa</a:t>
            </a:r>
            <a:r>
              <a:rPr lang="nl-BE" dirty="0" smtClean="0"/>
              <a:t>!</a:t>
            </a:r>
          </a:p>
          <a:p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lifecycle</a:t>
            </a:r>
            <a:r>
              <a:rPr lang="nl-BE" dirty="0" smtClean="0"/>
              <a:t>: </a:t>
            </a:r>
            <a:r>
              <a:rPr lang="nl-BE" dirty="0" err="1" smtClean="0"/>
              <a:t>getView</a:t>
            </a:r>
            <a:r>
              <a:rPr lang="nl-BE" dirty="0" smtClean="0"/>
              <a:t>, </a:t>
            </a:r>
            <a:r>
              <a:rPr lang="nl-BE" dirty="0" err="1" smtClean="0"/>
              <a:t>activate</a:t>
            </a:r>
            <a:r>
              <a:rPr lang="nl-BE" dirty="0" smtClean="0"/>
              <a:t>, binding, </a:t>
            </a:r>
            <a:r>
              <a:rPr lang="nl-BE" dirty="0" err="1" smtClean="0"/>
              <a:t>bindingComplete</a:t>
            </a:r>
            <a:r>
              <a:rPr lang="nl-BE" dirty="0" smtClean="0"/>
              <a:t>, </a:t>
            </a:r>
            <a:r>
              <a:rPr lang="nl-BE" dirty="0" err="1" smtClean="0"/>
              <a:t>attached</a:t>
            </a:r>
            <a:r>
              <a:rPr lang="nl-BE" dirty="0" smtClean="0"/>
              <a:t>, </a:t>
            </a:r>
            <a:r>
              <a:rPr lang="nl-BE" dirty="0" err="1" smtClean="0"/>
              <a:t>compositionComplete</a:t>
            </a:r>
            <a:r>
              <a:rPr lang="nl-BE" dirty="0" smtClean="0"/>
              <a:t>, </a:t>
            </a:r>
            <a:r>
              <a:rPr lang="nl-BE" dirty="0" err="1" smtClean="0"/>
              <a:t>detached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info in console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Cache </a:t>
            </a:r>
            <a:r>
              <a:rPr lang="nl-BE" dirty="0" err="1" smtClean="0"/>
              <a:t>busting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44"/>
            <a:ext cx="41243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7710"/>
            <a:ext cx="71723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30422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app.showMessage</a:t>
            </a:r>
            <a:r>
              <a:rPr lang="nl-BE" dirty="0" smtClean="0"/>
              <a:t> en </a:t>
            </a:r>
            <a:r>
              <a:rPr lang="nl-BE" dirty="0" err="1" smtClean="0"/>
              <a:t>app.showDialog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343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3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2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http en </a:t>
            </a:r>
            <a:r>
              <a:rPr lang="nl-BE" dirty="0" err="1" smtClean="0"/>
              <a:t>serializer</a:t>
            </a:r>
            <a:r>
              <a:rPr lang="nl-BE" dirty="0" smtClean="0"/>
              <a:t> </a:t>
            </a:r>
          </a:p>
          <a:p>
            <a:r>
              <a:rPr lang="nl-BE" dirty="0" err="1" smtClean="0"/>
              <a:t>observable</a:t>
            </a:r>
            <a:endParaRPr lang="nl-BE" dirty="0" smtClean="0"/>
          </a:p>
          <a:p>
            <a:r>
              <a:rPr lang="nl-B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main.js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Configuratie van </a:t>
            </a:r>
            <a:r>
              <a:rPr lang="nl-BE" dirty="0" err="1" smtClean="0"/>
              <a:t>RequireJS</a:t>
            </a:r>
            <a:r>
              <a:rPr lang="nl-BE" dirty="0" smtClean="0"/>
              <a:t> en </a:t>
            </a:r>
            <a:r>
              <a:rPr lang="nl-BE" dirty="0" err="1" smtClean="0"/>
              <a:t>Durandal</a:t>
            </a:r>
            <a:endParaRPr lang="nl-BE" dirty="0" smtClean="0"/>
          </a:p>
          <a:p>
            <a:r>
              <a:rPr lang="nl-BE" dirty="0" smtClean="0"/>
              <a:t>Andere </a:t>
            </a:r>
            <a:r>
              <a:rPr lang="nl-BE" dirty="0" err="1" smtClean="0"/>
              <a:t>libraries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Vóór </a:t>
            </a:r>
            <a:r>
              <a:rPr lang="nl-BE" dirty="0" err="1" smtClean="0"/>
              <a:t>RequireJS</a:t>
            </a:r>
            <a:endParaRPr lang="nl-BE" dirty="0" smtClean="0"/>
          </a:p>
          <a:p>
            <a:pPr lvl="1"/>
            <a:r>
              <a:rPr lang="nl-BE" dirty="0" smtClean="0"/>
              <a:t>Via </a:t>
            </a:r>
            <a:r>
              <a:rPr lang="nl-BE" dirty="0" err="1" smtClean="0"/>
              <a:t>RequireJS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 en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HotTowel</a:t>
            </a:r>
            <a:r>
              <a:rPr lang="nl-BE" dirty="0" smtClean="0"/>
              <a:t>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codeforest.net/wp-content/uploads/2011/01/jquery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89464"/>
            <a:ext cx="2825749" cy="15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nog veel meer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dirty="0" err="1" smtClean="0"/>
              <a:t>Publish-subscribe</a:t>
            </a:r>
            <a:endParaRPr lang="nl-BE" dirty="0" smtClean="0"/>
          </a:p>
          <a:p>
            <a:r>
              <a:rPr lang="nl-BE" dirty="0" err="1" smtClean="0"/>
              <a:t>Templatable</a:t>
            </a:r>
            <a:r>
              <a:rPr lang="nl-BE" dirty="0" smtClean="0"/>
              <a:t> </a:t>
            </a:r>
            <a:r>
              <a:rPr lang="nl-BE" dirty="0" err="1" smtClean="0"/>
              <a:t>widgets</a:t>
            </a:r>
            <a:endParaRPr lang="nl-BE" dirty="0" smtClean="0"/>
          </a:p>
          <a:p>
            <a:r>
              <a:rPr lang="nl-BE" dirty="0" smtClean="0"/>
              <a:t>Child routers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project structuur (in plaats van /views/ en /</a:t>
            </a:r>
            <a:r>
              <a:rPr lang="nl-BE" dirty="0" err="1" smtClean="0"/>
              <a:t>viewModels</a:t>
            </a:r>
            <a:r>
              <a:rPr lang="nl-BE" dirty="0" smtClean="0"/>
              <a:t>/)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</a:t>
            </a:r>
            <a:r>
              <a:rPr lang="nl-BE" dirty="0" err="1" smtClean="0"/>
              <a:t>moduleId</a:t>
            </a:r>
            <a:r>
              <a:rPr lang="nl-BE" dirty="0" smtClean="0"/>
              <a:t> toe te kennen en op te halen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modules aan te maken</a:t>
            </a:r>
          </a:p>
          <a:p>
            <a:r>
              <a:rPr lang="nl-BE" dirty="0" err="1" smtClean="0"/>
              <a:t>system.guid</a:t>
            </a:r>
            <a:r>
              <a:rPr lang="nl-BE" dirty="0" smtClean="0"/>
              <a:t>()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views te vinden</a:t>
            </a:r>
            <a:endParaRPr lang="en-US" dirty="0" smtClean="0"/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(lint, </a:t>
            </a:r>
            <a:r>
              <a:rPr lang="nl-BE" dirty="0" err="1" smtClean="0"/>
              <a:t>minify</a:t>
            </a:r>
            <a:r>
              <a:rPr lang="nl-BE" dirty="0" smtClean="0"/>
              <a:t>, combine,…)</a:t>
            </a:r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vanuit Visual Studio</a:t>
            </a:r>
          </a:p>
          <a:p>
            <a:r>
              <a:rPr lang="nl-BE" dirty="0" smtClean="0"/>
              <a:t>Builden met Mimosa</a:t>
            </a:r>
          </a:p>
          <a:p>
            <a:r>
              <a:rPr lang="nl-BE" dirty="0" smtClean="0"/>
              <a:t>SEO mogelijkheden</a:t>
            </a:r>
          </a:p>
          <a:p>
            <a:r>
              <a:rPr lang="nl-BE" dirty="0" smtClean="0"/>
              <a:t>Integreer Q, </a:t>
            </a:r>
            <a:r>
              <a:rPr lang="nl-BE" dirty="0" err="1" smtClean="0"/>
              <a:t>Dojo</a:t>
            </a:r>
            <a:r>
              <a:rPr lang="nl-BE" dirty="0" smtClean="0"/>
              <a:t>, </a:t>
            </a:r>
            <a:r>
              <a:rPr lang="nl-BE" dirty="0" err="1" smtClean="0"/>
              <a:t>KendoUI</a:t>
            </a:r>
            <a:r>
              <a:rPr lang="nl-BE" dirty="0" smtClean="0"/>
              <a:t>, </a:t>
            </a:r>
            <a:r>
              <a:rPr lang="nl-BE" dirty="0" err="1" smtClean="0"/>
              <a:t>Almond</a:t>
            </a:r>
            <a:r>
              <a:rPr lang="nl-BE" dirty="0" smtClean="0"/>
              <a:t>, i18next,…</a:t>
            </a:r>
          </a:p>
          <a:p>
            <a:r>
              <a:rPr lang="nl-BE" dirty="0" err="1" smtClean="0"/>
              <a:t>PhoneGap</a:t>
            </a:r>
            <a:r>
              <a:rPr lang="nl-BE" dirty="0" smtClean="0"/>
              <a:t>, Node-Webkit, Windows 8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0637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 verder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http://jquery.com/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http://requirejs.org/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http://knockoutjs.com/</a:t>
            </a:r>
            <a:endParaRPr lang="en-US" dirty="0" smtClean="0"/>
          </a:p>
          <a:p>
            <a:endParaRPr lang="nl-BE" dirty="0"/>
          </a:p>
          <a:p>
            <a:r>
              <a:rPr lang="en-US" dirty="0" smtClean="0">
                <a:hlinkClick r:id="rId6"/>
              </a:rPr>
              <a:t>http://durandaljs.com/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Einde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6896746" y="2030278"/>
            <a:ext cx="2526223" cy="1425844"/>
          </a:xfrm>
          <a:prstGeom prst="cloudCallout">
            <a:avLst>
              <a:gd name="adj1" fmla="val 54627"/>
              <a:gd name="adj2" fmla="val 59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Hmm</a:t>
            </a:r>
            <a:r>
              <a:rPr lang="nl-BE" dirty="0" smtClean="0"/>
              <a:t>, javascript </a:t>
            </a:r>
            <a:r>
              <a:rPr lang="nl-BE" dirty="0" err="1" smtClean="0"/>
              <a:t>ain’t</a:t>
            </a:r>
            <a:r>
              <a:rPr lang="nl-BE" dirty="0" smtClean="0"/>
              <a:t> </a:t>
            </a:r>
            <a:r>
              <a:rPr lang="nl-BE" dirty="0" err="1" smtClean="0"/>
              <a:t>so</a:t>
            </a:r>
            <a:r>
              <a:rPr lang="nl-BE" dirty="0" smtClean="0"/>
              <a:t> bad </a:t>
            </a:r>
            <a:r>
              <a:rPr lang="nl-BE" dirty="0" err="1" smtClean="0"/>
              <a:t>after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 </a:t>
            </a:r>
            <a:endParaRPr lang="en-US" dirty="0"/>
          </a:p>
        </p:txBody>
      </p:sp>
      <p:pic>
        <p:nvPicPr>
          <p:cNvPr id="13314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62477"/>
            <a:ext cx="2035335" cy="152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21799</TotalTime>
  <Words>1439</Words>
  <Application>Microsoft Office PowerPoint</Application>
  <PresentationFormat>Widescreen</PresentationFormat>
  <Paragraphs>302</Paragraphs>
  <Slides>42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Aangepast ontwerp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RequireJS: require</vt:lpstr>
      <vt:lpstr>RequireJS: configuration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subscribe</vt:lpstr>
      <vt:lpstr>Knockout: bindings</vt:lpstr>
      <vt:lpstr>Knockout: customBindings</vt:lpstr>
      <vt:lpstr>Knockout: binding contexts</vt:lpstr>
      <vt:lpstr>Knockout: data</vt:lpstr>
      <vt:lpstr>Knockout: containerless syntax</vt:lpstr>
      <vt:lpstr>Durandal</vt:lpstr>
      <vt:lpstr>Durandal: modules</vt:lpstr>
      <vt:lpstr>Durandal: views</vt:lpstr>
      <vt:lpstr>Durandal: views en viewmodels</vt:lpstr>
      <vt:lpstr>Durandal: composition</vt:lpstr>
      <vt:lpstr>Durandal: visual composition</vt:lpstr>
      <vt:lpstr>Durandal: composition extras</vt:lpstr>
      <vt:lpstr>Durandal: debugging</vt:lpstr>
      <vt:lpstr>Durandal: dialogs</vt:lpstr>
      <vt:lpstr>Durandal: app setup 1</vt:lpstr>
      <vt:lpstr>Durandal: app setup 2</vt:lpstr>
      <vt:lpstr>Durandal: app setup 3</vt:lpstr>
      <vt:lpstr>Durandal: plugins</vt:lpstr>
      <vt:lpstr>Durandal: main.js</vt:lpstr>
      <vt:lpstr>Durandal en ASP.NET MVC</vt:lpstr>
      <vt:lpstr>Durandal: nog veel meer</vt:lpstr>
      <vt:lpstr>En verder</vt:lpstr>
      <vt:lpstr>Einde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72</cp:revision>
  <dcterms:created xsi:type="dcterms:W3CDTF">2014-01-20T16:54:49Z</dcterms:created>
  <dcterms:modified xsi:type="dcterms:W3CDTF">2014-02-12T17:09:10Z</dcterms:modified>
</cp:coreProperties>
</file>