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89" r:id="rId35"/>
    <p:sldId id="291" r:id="rId36"/>
    <p:sldId id="290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dependencies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Zie twee </a:t>
            </a:r>
            <a:r>
              <a:rPr lang="nl-BE" dirty="0" err="1" smtClean="0"/>
              <a:t>custom</a:t>
            </a:r>
            <a:r>
              <a:rPr lang="nl-BE" dirty="0" smtClean="0"/>
              <a:t> </a:t>
            </a:r>
            <a:r>
              <a:rPr lang="nl-BE" dirty="0" err="1" smtClean="0"/>
              <a:t>bindings</a:t>
            </a:r>
            <a:r>
              <a:rPr lang="nl-BE" baseline="0" dirty="0" smtClean="0"/>
              <a:t> in demo project: </a:t>
            </a:r>
            <a:r>
              <a:rPr lang="nl-BE" baseline="0" dirty="0" err="1" smtClean="0"/>
              <a:t>collapsibleSection</a:t>
            </a:r>
            <a:r>
              <a:rPr lang="nl-BE" baseline="0" dirty="0" smtClean="0"/>
              <a:t> en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</a:p>
          <a:p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In demo: home.html en beers.html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animeren, je kan je eigen </a:t>
            </a:r>
            <a:r>
              <a:rPr lang="nl-BE" baseline="0" dirty="0" err="1" smtClean="0"/>
              <a:t>transitions</a:t>
            </a:r>
            <a:r>
              <a:rPr lang="nl-BE" baseline="0" dirty="0" smtClean="0"/>
              <a:t> definiëren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r>
              <a:rPr lang="nl-BE" baseline="0" dirty="0" smtClean="0"/>
              <a:t> (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/</a:t>
            </a:r>
            <a:r>
              <a:rPr lang="nl-BE" baseline="0" dirty="0" err="1" smtClean="0"/>
              <a:t>false</a:t>
            </a:r>
            <a:r>
              <a:rPr lang="nl-BE" baseline="0" dirty="0" smtClean="0"/>
              <a:t>) of de volgorde (int)</a:t>
            </a:r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dirty="0" err="1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gebruiken:</a:t>
            </a:r>
          </a:p>
          <a:p>
            <a:r>
              <a:rPr lang="nl-BE" baseline="0" dirty="0" smtClean="0"/>
              <a:t>	indien &lt;a&gt;: 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 gebruiken (zie beers.html en </a:t>
            </a:r>
            <a:r>
              <a:rPr lang="nl-BE" baseline="0" dirty="0" err="1" smtClean="0"/>
              <a:t>add</a:t>
            </a:r>
            <a:r>
              <a:rPr lang="nl-BE" baseline="0" dirty="0" smtClean="0"/>
              <a:t> link)</a:t>
            </a:r>
          </a:p>
          <a:p>
            <a:r>
              <a:rPr lang="nl-BE" baseline="0" dirty="0" smtClean="0"/>
              <a:t>	vanuit JS: </a:t>
            </a:r>
            <a:r>
              <a:rPr lang="nl-BE" baseline="0" dirty="0" err="1" smtClean="0"/>
              <a:t>router.navigate</a:t>
            </a:r>
            <a:r>
              <a:rPr lang="nl-BE" baseline="0" dirty="0" smtClean="0"/>
              <a:t>(‘#</a:t>
            </a:r>
            <a:r>
              <a:rPr lang="nl-BE" baseline="0" dirty="0" err="1" smtClean="0"/>
              <a:t>hash</a:t>
            </a:r>
            <a:r>
              <a:rPr lang="nl-BE" baseline="0" dirty="0" smtClean="0"/>
              <a:t>’); (zie add.js)</a:t>
            </a:r>
          </a:p>
          <a:p>
            <a:endParaRPr lang="nl-BE" baseline="0" dirty="0" smtClean="0"/>
          </a:p>
          <a:p>
            <a:r>
              <a:rPr lang="nl-BE" baseline="0" dirty="0" smtClean="0"/>
              <a:t>Router kan nog meer: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history</a:t>
            </a:r>
            <a:r>
              <a:rPr lang="nl-BE" baseline="0" dirty="0" smtClean="0"/>
              <a:t> veranderen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router.navigateBack</a:t>
            </a:r>
            <a:r>
              <a:rPr lang="nl-BE" baseline="0" dirty="0" smtClean="0"/>
              <a:t>() om terug te gaan</a:t>
            </a:r>
          </a:p>
          <a:p>
            <a:r>
              <a:rPr lang="nl-BE" baseline="0" dirty="0" smtClean="0"/>
              <a:t>	routes die niet </a:t>
            </a:r>
            <a:r>
              <a:rPr lang="nl-BE" baseline="0" dirty="0" err="1" smtClean="0"/>
              <a:t>gematcht</a:t>
            </a:r>
            <a:r>
              <a:rPr lang="nl-BE" baseline="0" dirty="0" smtClean="0"/>
              <a:t> kunnen worden (zie shell.js)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routers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</a:t>
            </a:r>
            <a:r>
              <a:rPr lang="nl-BE" baseline="0" dirty="0" smtClean="0"/>
              <a:t> en </a:t>
            </a:r>
            <a:r>
              <a:rPr lang="nl-BE" baseline="0" dirty="0" err="1" smtClean="0"/>
              <a:t>serializer</a:t>
            </a:r>
            <a:r>
              <a:rPr lang="nl-BE" baseline="0" dirty="0" smtClean="0"/>
              <a:t> zijn om met data van de backend te werken. J</a:t>
            </a:r>
            <a:r>
              <a:rPr lang="nl-BE" dirty="0" smtClean="0"/>
              <a:t>e kan uiteraard ook andere </a:t>
            </a:r>
            <a:r>
              <a:rPr lang="nl-BE" dirty="0" err="1" smtClean="0"/>
              <a:t>libraries</a:t>
            </a:r>
            <a:r>
              <a:rPr lang="nl-BE" dirty="0" smtClean="0"/>
              <a:t> gebruiken, bv </a:t>
            </a:r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observable</a:t>
            </a:r>
            <a:r>
              <a:rPr lang="nl-BE" dirty="0" smtClean="0"/>
              <a:t>: om tegen</a:t>
            </a:r>
            <a:r>
              <a:rPr lang="nl-BE" baseline="0" dirty="0" smtClean="0"/>
              <a:t> gewone JS objecten te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, niet via </a:t>
            </a:r>
            <a:r>
              <a:rPr lang="nl-BE" baseline="0" dirty="0" err="1" smtClean="0"/>
              <a:t>Knockout</a:t>
            </a:r>
            <a:r>
              <a:rPr lang="nl-BE" baseline="0" dirty="0" smtClean="0"/>
              <a:t>. Werkt enkel met browsers die ES5 ondersteunen (</a:t>
            </a:r>
            <a:r>
              <a:rPr lang="nl-BE" baseline="0" dirty="0" err="1" smtClean="0"/>
              <a:t>defineProperty</a:t>
            </a:r>
            <a:r>
              <a:rPr lang="nl-BE" baseline="0" dirty="0" smtClean="0"/>
              <a:t>). Deze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kan ook met </a:t>
            </a:r>
            <a:r>
              <a:rPr lang="nl-BE" baseline="0" dirty="0" err="1" smtClean="0"/>
              <a:t>promises</a:t>
            </a:r>
            <a:r>
              <a:rPr lang="nl-BE" baseline="0" dirty="0" smtClean="0"/>
              <a:t> overweg.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9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SEO: komt er op neer dat je aan de serverkant een </a:t>
            </a:r>
            <a:r>
              <a:rPr lang="nl-BE" dirty="0" err="1" smtClean="0"/>
              <a:t>headless</a:t>
            </a:r>
            <a:r>
              <a:rPr lang="nl-BE" dirty="0" smtClean="0"/>
              <a:t> browser gebruikt</a:t>
            </a:r>
            <a:r>
              <a:rPr lang="nl-BE" baseline="0" dirty="0" smtClean="0"/>
              <a:t> (bv </a:t>
            </a:r>
            <a:r>
              <a:rPr lang="nl-BE" baseline="0" dirty="0" err="1" smtClean="0"/>
              <a:t>PhantomJS</a:t>
            </a:r>
            <a:r>
              <a:rPr lang="nl-BE" baseline="0" dirty="0" smtClean="0"/>
              <a:t>) om HTML snapshots te genereren voor Google</a:t>
            </a:r>
          </a:p>
          <a:p>
            <a:r>
              <a:rPr lang="nl-BE" baseline="0" dirty="0" smtClean="0"/>
              <a:t>Node-Webkit: om native desktop applicaties te maken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Allemaal hebben ze heel goed en </a:t>
            </a:r>
            <a:r>
              <a:rPr lang="nl-BE" smtClean="0"/>
              <a:t>duidelijke documentatie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Toon </a:t>
            </a:r>
            <a:r>
              <a:rPr lang="nl-BE" dirty="0" err="1" smtClean="0"/>
              <a:t>RequireJS</a:t>
            </a:r>
            <a:r>
              <a:rPr lang="nl-BE" dirty="0" smtClean="0"/>
              <a:t> configuratie in main.js</a:t>
            </a:r>
          </a:p>
          <a:p>
            <a:r>
              <a:rPr lang="nl-BE" dirty="0" err="1" smtClean="0"/>
              <a:t>Shim</a:t>
            </a:r>
            <a:r>
              <a:rPr lang="nl-BE" baseline="0" dirty="0" smtClean="0"/>
              <a:t> is voor javascript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 die niet volgens AMD gedefinieerd zijn.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deps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van deze </a:t>
            </a:r>
            <a:r>
              <a:rPr lang="nl-BE" baseline="0" dirty="0" err="1" smtClean="0"/>
              <a:t>library</a:t>
            </a:r>
            <a:endParaRPr lang="nl-BE" baseline="0" dirty="0" smtClean="0"/>
          </a:p>
          <a:p>
            <a:r>
              <a:rPr lang="nl-BE" baseline="0" dirty="0" smtClean="0"/>
              <a:t>	exports: de …</a:t>
            </a:r>
          </a:p>
          <a:p>
            <a:r>
              <a:rPr lang="nl-BE" baseline="0" dirty="0" smtClean="0"/>
              <a:t>Componenten in </a:t>
            </a:r>
            <a:r>
              <a:rPr lang="nl-BE" baseline="0" dirty="0" err="1" smtClean="0"/>
              <a:t>shim</a:t>
            </a:r>
            <a:r>
              <a:rPr lang="nl-BE" baseline="0" dirty="0" smtClean="0"/>
              <a:t> moeten nog altijd in </a:t>
            </a:r>
            <a:r>
              <a:rPr lang="nl-BE" baseline="0" dirty="0" err="1" smtClean="0"/>
              <a:t>paths</a:t>
            </a:r>
            <a:r>
              <a:rPr lang="nl-BE" baseline="0" dirty="0" smtClean="0"/>
              <a:t> staan!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randaljs.com/" TargetMode="External"/><Relationship Id="rId5" Type="http://schemas.openxmlformats.org/officeDocument/2006/relationships/hyperlink" Target="http://knockoutjs.com/" TargetMode="External"/><Relationship Id="rId4" Type="http://schemas.openxmlformats.org/officeDocument/2006/relationships/hyperlink" Target="http://require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/>
              <a:t>v</a:t>
            </a:r>
            <a:r>
              <a:rPr lang="nl-BE" dirty="0" err="1" smtClean="0"/>
              <a:t>iewmodels</a:t>
            </a:r>
            <a:r>
              <a:rPr lang="nl-BE" dirty="0" smtClean="0"/>
              <a:t>/customerList.js</a:t>
            </a:r>
          </a:p>
          <a:p>
            <a:pPr lvl="1"/>
            <a:r>
              <a:rPr lang="nl-BE" dirty="0"/>
              <a:t>v</a:t>
            </a:r>
            <a:r>
              <a:rPr lang="nl-BE" dirty="0" smtClean="0"/>
              <a:t>iews/customerList.html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7725" y="1690688"/>
            <a:ext cx="10515600" cy="14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http en </a:t>
            </a:r>
            <a:r>
              <a:rPr lang="nl-BE" dirty="0" err="1" smtClean="0"/>
              <a:t>serializer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observable</a:t>
            </a:r>
            <a:endParaRPr lang="nl-BE" dirty="0" smtClean="0"/>
          </a:p>
          <a:p>
            <a:r>
              <a:rPr lang="nl-BE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main.js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Configuratie van </a:t>
            </a:r>
            <a:r>
              <a:rPr lang="nl-BE" dirty="0" err="1" smtClean="0"/>
              <a:t>RequireJS</a:t>
            </a:r>
            <a:r>
              <a:rPr lang="nl-BE" dirty="0" smtClean="0"/>
              <a:t> en </a:t>
            </a:r>
            <a:r>
              <a:rPr lang="nl-BE" dirty="0" err="1" smtClean="0"/>
              <a:t>Durandal</a:t>
            </a:r>
            <a:endParaRPr lang="nl-BE" dirty="0" smtClean="0"/>
          </a:p>
          <a:p>
            <a:r>
              <a:rPr lang="nl-BE" dirty="0" smtClean="0"/>
              <a:t>Andere </a:t>
            </a:r>
            <a:r>
              <a:rPr lang="nl-BE" dirty="0" err="1" smtClean="0"/>
              <a:t>libraries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Vóór </a:t>
            </a:r>
            <a:r>
              <a:rPr lang="nl-BE" dirty="0" err="1" smtClean="0"/>
              <a:t>RequireJS</a:t>
            </a:r>
            <a:endParaRPr lang="nl-BE" dirty="0" smtClean="0"/>
          </a:p>
          <a:p>
            <a:pPr lvl="1"/>
            <a:r>
              <a:rPr lang="nl-BE" dirty="0" smtClean="0"/>
              <a:t>Via </a:t>
            </a:r>
            <a:r>
              <a:rPr lang="nl-BE" dirty="0" err="1" smtClean="0"/>
              <a:t>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3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 en 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HotTowel</a:t>
            </a:r>
            <a:r>
              <a:rPr lang="nl-BE" dirty="0" smtClean="0"/>
              <a:t>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4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nog veel 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dirty="0" err="1" smtClean="0"/>
              <a:t>Publish-subscribe</a:t>
            </a:r>
            <a:endParaRPr lang="nl-BE" dirty="0" smtClean="0"/>
          </a:p>
          <a:p>
            <a:r>
              <a:rPr lang="nl-BE" dirty="0" err="1" smtClean="0"/>
              <a:t>Templatable</a:t>
            </a:r>
            <a:r>
              <a:rPr lang="nl-BE" dirty="0" smtClean="0"/>
              <a:t> </a:t>
            </a:r>
            <a:r>
              <a:rPr lang="nl-BE" dirty="0" err="1" smtClean="0"/>
              <a:t>widgets</a:t>
            </a:r>
            <a:endParaRPr lang="nl-BE" dirty="0" smtClean="0"/>
          </a:p>
          <a:p>
            <a:r>
              <a:rPr lang="nl-BE" dirty="0" smtClean="0"/>
              <a:t>Child routers</a:t>
            </a:r>
            <a:endParaRPr lang="nl-BE" dirty="0" smtClean="0"/>
          </a:p>
          <a:p>
            <a:r>
              <a:rPr lang="nl-BE" dirty="0" err="1" smtClean="0"/>
              <a:t>Custom</a:t>
            </a:r>
            <a:r>
              <a:rPr lang="nl-BE" dirty="0" smtClean="0"/>
              <a:t> project structuur (in plaats van /views/ en /</a:t>
            </a:r>
            <a:r>
              <a:rPr lang="nl-BE" dirty="0" err="1" smtClean="0"/>
              <a:t>viewModels</a:t>
            </a:r>
            <a:r>
              <a:rPr lang="nl-BE" dirty="0" smtClean="0"/>
              <a:t>/)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</a:t>
            </a:r>
            <a:r>
              <a:rPr lang="nl-BE" dirty="0" err="1" smtClean="0"/>
              <a:t>moduleId</a:t>
            </a:r>
            <a:r>
              <a:rPr lang="nl-BE" dirty="0" smtClean="0"/>
              <a:t> toe te kennen en op te halen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modules aan te maken</a:t>
            </a:r>
          </a:p>
          <a:p>
            <a:r>
              <a:rPr lang="nl-BE" dirty="0" err="1" smtClean="0"/>
              <a:t>system.guid</a:t>
            </a:r>
            <a:r>
              <a:rPr lang="nl-BE" dirty="0" smtClean="0"/>
              <a:t>()</a:t>
            </a:r>
          </a:p>
          <a:p>
            <a:r>
              <a:rPr lang="nl-BE" dirty="0" err="1" smtClean="0"/>
              <a:t>Custom</a:t>
            </a:r>
            <a:r>
              <a:rPr lang="nl-BE" dirty="0" smtClean="0"/>
              <a:t> manier om views te vinden</a:t>
            </a:r>
            <a:endParaRPr lang="en-US" dirty="0" smtClean="0"/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(lint, </a:t>
            </a:r>
            <a:r>
              <a:rPr lang="nl-BE" dirty="0" err="1" smtClean="0"/>
              <a:t>minify</a:t>
            </a:r>
            <a:r>
              <a:rPr lang="nl-BE" dirty="0" smtClean="0"/>
              <a:t>, combine,…)</a:t>
            </a:r>
          </a:p>
          <a:p>
            <a:r>
              <a:rPr lang="nl-BE" dirty="0" smtClean="0"/>
              <a:t>Builden met </a:t>
            </a:r>
            <a:r>
              <a:rPr lang="nl-BE" dirty="0" err="1" smtClean="0"/>
              <a:t>NodeJS</a:t>
            </a:r>
            <a:r>
              <a:rPr lang="nl-BE" dirty="0" smtClean="0"/>
              <a:t> en </a:t>
            </a:r>
            <a:r>
              <a:rPr lang="nl-BE" dirty="0" err="1" smtClean="0"/>
              <a:t>Weyland</a:t>
            </a:r>
            <a:r>
              <a:rPr lang="nl-BE" dirty="0" smtClean="0"/>
              <a:t> vanuit Visual Studio</a:t>
            </a:r>
          </a:p>
          <a:p>
            <a:r>
              <a:rPr lang="nl-BE" dirty="0" smtClean="0"/>
              <a:t>Builden met Mimosa</a:t>
            </a:r>
          </a:p>
          <a:p>
            <a:r>
              <a:rPr lang="nl-BE" dirty="0" smtClean="0"/>
              <a:t>SEO mogelijkheden</a:t>
            </a:r>
          </a:p>
          <a:p>
            <a:r>
              <a:rPr lang="nl-BE" dirty="0" smtClean="0"/>
              <a:t>Integreer Q, </a:t>
            </a:r>
            <a:r>
              <a:rPr lang="nl-BE" dirty="0" err="1" smtClean="0"/>
              <a:t>Dojo</a:t>
            </a:r>
            <a:r>
              <a:rPr lang="nl-BE" dirty="0" smtClean="0"/>
              <a:t>, </a:t>
            </a:r>
            <a:r>
              <a:rPr lang="nl-BE" dirty="0" err="1" smtClean="0"/>
              <a:t>KendoUI</a:t>
            </a:r>
            <a:r>
              <a:rPr lang="nl-BE" dirty="0" smtClean="0"/>
              <a:t>, </a:t>
            </a:r>
            <a:r>
              <a:rPr lang="nl-BE" dirty="0" err="1" smtClean="0"/>
              <a:t>Almond</a:t>
            </a:r>
            <a:r>
              <a:rPr lang="nl-BE" dirty="0" smtClean="0"/>
              <a:t>, i18next,…</a:t>
            </a:r>
          </a:p>
          <a:p>
            <a:r>
              <a:rPr lang="nl-BE" dirty="0" err="1" smtClean="0"/>
              <a:t>PhoneGap</a:t>
            </a:r>
            <a:r>
              <a:rPr lang="nl-BE" dirty="0" smtClean="0"/>
              <a:t>, Node-Webkit, Windows 8</a:t>
            </a:r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063716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verder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http://requirejs.org/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http://knockoutjs.com/</a:t>
            </a:r>
            <a:endParaRPr lang="en-US" dirty="0" smtClean="0"/>
          </a:p>
          <a:p>
            <a:endParaRPr lang="nl-BE" dirty="0"/>
          </a:p>
          <a:p>
            <a:r>
              <a:rPr lang="en-US" dirty="0" smtClean="0">
                <a:hlinkClick r:id="rId6"/>
              </a:rPr>
              <a:t>http://durandaljs.com/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17220</TotalTime>
  <Words>1096</Words>
  <Application>Microsoft Office PowerPoint</Application>
  <PresentationFormat>Widescreen</PresentationFormat>
  <Paragraphs>259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dialogs</vt:lpstr>
      <vt:lpstr>Durandal: app setup 1</vt:lpstr>
      <vt:lpstr>Durandal: app setup 2</vt:lpstr>
      <vt:lpstr>Durandal: app setup 3</vt:lpstr>
      <vt:lpstr>Durandal: plugins</vt:lpstr>
      <vt:lpstr>Durandal: main.js</vt:lpstr>
      <vt:lpstr>Durandal en ASP.NET MVC</vt:lpstr>
      <vt:lpstr>Durandal: nog veel meer</vt:lpstr>
      <vt:lpstr>En verder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54</cp:revision>
  <dcterms:created xsi:type="dcterms:W3CDTF">2014-01-20T16:54:49Z</dcterms:created>
  <dcterms:modified xsi:type="dcterms:W3CDTF">2014-02-01T15:54:55Z</dcterms:modified>
</cp:coreProperties>
</file>