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  <p:sldId id="289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dependencies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demo: home.html en beers.html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animeren, je kan je eigen </a:t>
            </a:r>
            <a:r>
              <a:rPr lang="nl-BE" baseline="0" dirty="0" err="1" smtClean="0"/>
              <a:t>transitions</a:t>
            </a:r>
            <a:r>
              <a:rPr lang="nl-BE" baseline="0" dirty="0" smtClean="0"/>
              <a:t> definiëren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/</a:t>
            </a:r>
            <a:r>
              <a:rPr lang="nl-BE" baseline="0" dirty="0" err="1" smtClean="0"/>
              <a:t>false</a:t>
            </a:r>
            <a:r>
              <a:rPr lang="nl-BE" baseline="0" dirty="0" smtClean="0"/>
              <a:t>) of de volgorde (int)</a:t>
            </a:r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</a:p>
          <a:p>
            <a:r>
              <a:rPr lang="nl-BE" baseline="0" dirty="0" smtClean="0"/>
              <a:t>Node-Webkit: om native desktop applicaties te maken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a class</a:t>
            </a:r>
          </a:p>
          <a:p>
            <a:r>
              <a:rPr lang="nl-BE" dirty="0" smtClean="0"/>
              <a:t>Style: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twee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baseline="0" dirty="0" smtClean="0"/>
              <a:t> in demo project: </a:t>
            </a:r>
            <a:r>
              <a:rPr lang="nl-BE" baseline="0" dirty="0" err="1" smtClean="0"/>
              <a:t>collapsibleSection</a:t>
            </a:r>
            <a:r>
              <a:rPr lang="nl-BE" baseline="0" dirty="0" smtClean="0"/>
              <a:t> en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/>
              <a:t>v</a:t>
            </a:r>
            <a:r>
              <a:rPr lang="nl-BE" dirty="0" err="1" smtClean="0"/>
              <a:t>iewmodels</a:t>
            </a:r>
            <a:r>
              <a:rPr lang="nl-BE" dirty="0" smtClean="0"/>
              <a:t>/customerList.js</a:t>
            </a:r>
          </a:p>
          <a:p>
            <a:pPr lvl="1"/>
            <a:r>
              <a:rPr lang="nl-BE" dirty="0"/>
              <a:t>v</a:t>
            </a:r>
            <a:r>
              <a:rPr lang="nl-BE" dirty="0" smtClean="0"/>
              <a:t>iews/customerList.html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7725" y="1690688"/>
            <a:ext cx="10515600" cy="14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 en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HotTowel</a:t>
            </a:r>
            <a:r>
              <a:rPr lang="nl-BE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err="1" smtClean="0"/>
              <a:t>Publish-subscribe</a:t>
            </a:r>
            <a:endParaRPr lang="nl-BE" dirty="0" smtClean="0"/>
          </a:p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  <a:endParaRPr lang="nl-BE" dirty="0" smtClean="0"/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Builden met Mimosa</a:t>
            </a:r>
          </a:p>
          <a:p>
            <a:r>
              <a:rPr lang="nl-BE" dirty="0" smtClean="0"/>
              <a:t>SEO mogelijkheden</a:t>
            </a:r>
          </a:p>
          <a:p>
            <a:r>
              <a:rPr lang="nl-BE" dirty="0" smtClean="0"/>
              <a:t>Integreer Q, </a:t>
            </a:r>
            <a:r>
              <a:rPr lang="nl-BE" dirty="0" err="1" smtClean="0"/>
              <a:t>Dojo</a:t>
            </a:r>
            <a:r>
              <a:rPr lang="nl-BE" dirty="0" smtClean="0"/>
              <a:t>, </a:t>
            </a:r>
            <a:r>
              <a:rPr lang="nl-BE" dirty="0" err="1" smtClean="0"/>
              <a:t>KendoUI</a:t>
            </a:r>
            <a:r>
              <a:rPr lang="nl-BE" dirty="0" smtClean="0"/>
              <a:t>, </a:t>
            </a:r>
            <a:r>
              <a:rPr lang="nl-BE" dirty="0" err="1" smtClean="0"/>
              <a:t>Almond</a:t>
            </a:r>
            <a:r>
              <a:rPr lang="nl-BE" dirty="0" smtClean="0"/>
              <a:t>, i18next,…</a:t>
            </a:r>
          </a:p>
          <a:p>
            <a:r>
              <a:rPr lang="nl-BE" dirty="0" err="1" smtClean="0"/>
              <a:t>PhoneGap</a:t>
            </a:r>
            <a:r>
              <a:rPr lang="nl-BE" dirty="0" smtClean="0"/>
              <a:t>, Node-Webkit, Windows 8</a:t>
            </a:r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15257</TotalTime>
  <Words>1051</Words>
  <Application>Microsoft Office PowerPoint</Application>
  <PresentationFormat>Widescreen</PresentationFormat>
  <Paragraphs>245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data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dialogs</vt:lpstr>
      <vt:lpstr>Durandal: app setup 1</vt:lpstr>
      <vt:lpstr>Durandal: app setup 2</vt:lpstr>
      <vt:lpstr>Durandal: app setup 3</vt:lpstr>
      <vt:lpstr>Durandal: plugins</vt:lpstr>
      <vt:lpstr>Durandal: main.js</vt:lpstr>
      <vt:lpstr>Durandal en ASP.NET MVC</vt:lpstr>
      <vt:lpstr>Durandal: nog veel meer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51</cp:revision>
  <dcterms:created xsi:type="dcterms:W3CDTF">2014-01-20T16:54:49Z</dcterms:created>
  <dcterms:modified xsi:type="dcterms:W3CDTF">2014-01-31T07:12:11Z</dcterms:modified>
</cp:coreProperties>
</file>