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74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-16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Id</a:t>
            </a:r>
            <a:r>
              <a:rPr lang="nl-BE" dirty="0" smtClean="0"/>
              <a:t> is afgeleid</a:t>
            </a:r>
            <a:r>
              <a:rPr lang="nl-BE" baseline="0" dirty="0" smtClean="0"/>
              <a:t> van pad relatief t.o.v. </a:t>
            </a:r>
            <a:r>
              <a:rPr lang="nl-BE" baseline="0" dirty="0" err="1" smtClean="0"/>
              <a:t>baseUrl</a:t>
            </a:r>
            <a:r>
              <a:rPr lang="nl-BE" baseline="0" dirty="0" smtClean="0"/>
              <a:t> (normaal locatie van main.js)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Indien meerdere root </a:t>
            </a:r>
            <a:r>
              <a:rPr lang="nl-BE" dirty="0" err="1" smtClean="0"/>
              <a:t>elements</a:t>
            </a:r>
            <a:r>
              <a:rPr lang="nl-BE" dirty="0" smtClean="0"/>
              <a:t>, dan worden deze in een div geplaatst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: via </a:t>
            </a:r>
            <a:r>
              <a:rPr lang="nl-BE" baseline="0" dirty="0" err="1" smtClean="0"/>
              <a:t>RequireJS</a:t>
            </a:r>
            <a:r>
              <a:rPr lang="nl-BE" baseline="0" dirty="0" smtClean="0"/>
              <a:t> gewoon modules en hun afhankelijkheden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3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1: view wordt </a:t>
            </a:r>
            <a:r>
              <a:rPr lang="nl-BE" dirty="0" err="1" smtClean="0"/>
              <a:t>gebind</a:t>
            </a:r>
            <a:r>
              <a:rPr lang="nl-BE" dirty="0" smtClean="0"/>
              <a:t> tegen huidige context</a:t>
            </a:r>
          </a:p>
          <a:p>
            <a:r>
              <a:rPr lang="nl-BE" dirty="0" smtClean="0"/>
              <a:t>2: </a:t>
            </a:r>
            <a:r>
              <a:rPr lang="nl-BE" dirty="0" err="1" smtClean="0"/>
              <a:t>id</a:t>
            </a:r>
            <a:r>
              <a:rPr lang="nl-BE" dirty="0" smtClean="0"/>
              <a:t> van een module</a:t>
            </a:r>
            <a:r>
              <a:rPr lang="nl-BE" baseline="0" dirty="0" smtClean="0"/>
              <a:t> (want geen view extension, bv .html)</a:t>
            </a:r>
            <a:r>
              <a:rPr lang="nl-BE" dirty="0" smtClean="0"/>
              <a:t>; module en</a:t>
            </a:r>
            <a:r>
              <a:rPr lang="nl-BE" baseline="0" dirty="0" smtClean="0"/>
              <a:t>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3: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; interessant want wanneer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verandert, verandert de DOM</a:t>
            </a:r>
          </a:p>
          <a:p>
            <a:r>
              <a:rPr lang="nl-BE" baseline="0" dirty="0" smtClean="0"/>
              <a:t>	indien een string</a:t>
            </a:r>
          </a:p>
          <a:p>
            <a:r>
              <a:rPr lang="nl-BE" baseline="0" dirty="0" smtClean="0"/>
              <a:t>		met view extension: view wordt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huidige context</a:t>
            </a:r>
          </a:p>
          <a:p>
            <a:r>
              <a:rPr lang="nl-BE" baseline="0" dirty="0" smtClean="0"/>
              <a:t>		indien een 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module en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	indien een object</a:t>
            </a:r>
          </a:p>
          <a:p>
            <a:r>
              <a:rPr lang="nl-BE" baseline="0" dirty="0" smtClean="0"/>
              <a:t>		bijpassende view wordt opgezocht, beiden worden aan elkaar </a:t>
            </a:r>
            <a:r>
              <a:rPr lang="nl-BE" baseline="0" dirty="0" err="1" smtClean="0"/>
              <a:t>gebind</a:t>
            </a:r>
            <a:endParaRPr lang="nl-BE" baseline="0" dirty="0" smtClean="0"/>
          </a:p>
          <a:p>
            <a:r>
              <a:rPr lang="nl-BE" baseline="0" dirty="0" smtClean="0"/>
              <a:t>	indien een </a:t>
            </a:r>
            <a:r>
              <a:rPr lang="nl-BE" baseline="0" dirty="0" err="1" smtClean="0"/>
              <a:t>function</a:t>
            </a:r>
            <a:endParaRPr lang="nl-BE" baseline="0" dirty="0" smtClean="0"/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wordt opgeroepen met new, view wordt gezocht voor object, binding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Compose</a:t>
            </a:r>
            <a:r>
              <a:rPr lang="nl-BE" baseline="0" dirty="0" smtClean="0"/>
              <a:t> met object met view en/of model property: werkt in het algemeen zoals je zou verwachten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Indien er iets niet lukt (bv geen view gevonden,…) </a:t>
            </a:r>
            <a:r>
              <a:rPr lang="nl-BE" baseline="0" dirty="0" smtClean="0">
                <a:sym typeface="Wingdings" panose="05000000000000000000" pitchFamily="2" charset="2"/>
              </a:rPr>
              <a:t> er zal niks in de DOM te zien zijn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Extra opties voor je </a:t>
            </a:r>
            <a:r>
              <a:rPr lang="nl-BE" dirty="0" err="1" smtClean="0"/>
              <a:t>compose</a:t>
            </a:r>
            <a:r>
              <a:rPr lang="nl-BE" dirty="0" smtClean="0"/>
              <a:t> binding.</a:t>
            </a:r>
          </a:p>
          <a:p>
            <a:r>
              <a:rPr lang="nl-BE" dirty="0" err="1" smtClean="0"/>
              <a:t>strategy</a:t>
            </a:r>
            <a:r>
              <a:rPr lang="nl-BE" dirty="0" smtClean="0"/>
              <a:t>: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view te vinden indien niet gegeven</a:t>
            </a:r>
          </a:p>
          <a:p>
            <a:r>
              <a:rPr lang="nl-BE" baseline="0" dirty="0" err="1" smtClean="0"/>
              <a:t>transition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wijziging van views in DOM te animeren</a:t>
            </a:r>
          </a:p>
          <a:p>
            <a:r>
              <a:rPr lang="nl-BE" baseline="0" dirty="0" err="1" smtClean="0"/>
              <a:t>cacheViews</a:t>
            </a:r>
            <a:r>
              <a:rPr lang="nl-BE" baseline="0" dirty="0" smtClean="0"/>
              <a:t>: views worden bijgehouden en hergebruikt indien binding op hetzelfde object gebeurt</a:t>
            </a:r>
          </a:p>
          <a:p>
            <a:r>
              <a:rPr lang="nl-BE" baseline="0" dirty="0" err="1" smtClean="0"/>
              <a:t>activate</a:t>
            </a:r>
            <a:r>
              <a:rPr lang="nl-BE" baseline="0" dirty="0" smtClean="0"/>
              <a:t>: indien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op je viewmodel niet </a:t>
            </a:r>
            <a:r>
              <a:rPr lang="nl-BE" baseline="0" dirty="0" err="1" smtClean="0"/>
              <a:t>gecalled</a:t>
            </a:r>
            <a:r>
              <a:rPr lang="nl-BE" baseline="0" dirty="0" smtClean="0"/>
              <a:t> moet worden (default: 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  <a:p>
            <a:r>
              <a:rPr lang="nl-BE" baseline="0" dirty="0" smtClean="0"/>
              <a:t>Veel extra mogelijkheden. De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 laat je toe om in te pikken op de verschillende momenten van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. Een beetje zoals ASP.NET page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. Bestaat uit: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5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urlArgs</a:t>
            </a:r>
            <a:r>
              <a:rPr lang="nl-BE" dirty="0" smtClean="0"/>
              <a:t> worden toegevoegd</a:t>
            </a:r>
            <a:r>
              <a:rPr lang="nl-BE" baseline="0" dirty="0" smtClean="0"/>
              <a:t> aan iedere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, best niet in productie zetten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5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showMessage</a:t>
            </a:r>
            <a:r>
              <a:rPr lang="nl-BE" dirty="0" smtClean="0"/>
              <a:t> voorbeeld bij</a:t>
            </a:r>
            <a:r>
              <a:rPr lang="nl-BE" baseline="0" dirty="0" smtClean="0"/>
              <a:t> verwijderen van een bier</a:t>
            </a:r>
          </a:p>
          <a:p>
            <a:r>
              <a:rPr lang="nl-BE" baseline="0" dirty="0" smtClean="0"/>
              <a:t>Ook mogelijk om je eigen </a:t>
            </a:r>
            <a:r>
              <a:rPr lang="nl-BE" baseline="0" dirty="0" err="1" smtClean="0"/>
              <a:t>dialog</a:t>
            </a:r>
            <a:r>
              <a:rPr lang="nl-BE" baseline="0" dirty="0" smtClean="0"/>
              <a:t> te ontwerpen voor </a:t>
            </a:r>
            <a:r>
              <a:rPr lang="nl-BE" baseline="0" dirty="0" err="1" smtClean="0"/>
              <a:t>showDialog</a:t>
            </a:r>
            <a:r>
              <a:rPr lang="nl-BE" baseline="0" dirty="0" smtClean="0"/>
              <a:t>, zie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applicationHost</a:t>
            </a:r>
            <a:r>
              <a:rPr lang="nl-BE" dirty="0" smtClean="0"/>
              <a:t> is waar alles in gebeurt, hierin</a:t>
            </a:r>
            <a:r>
              <a:rPr lang="nl-BE" baseline="0" dirty="0" smtClean="0"/>
              <a:t> plaatst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je views</a:t>
            </a:r>
            <a:endParaRPr lang="nl-BE" dirty="0" smtClean="0"/>
          </a:p>
          <a:p>
            <a:r>
              <a:rPr lang="nl-BE" dirty="0" smtClean="0"/>
              <a:t>HTML die er al in staat wordt overschreven,</a:t>
            </a:r>
            <a:r>
              <a:rPr lang="nl-BE" baseline="0" dirty="0" smtClean="0"/>
              <a:t> maar kan als </a:t>
            </a:r>
            <a:r>
              <a:rPr lang="nl-BE" baseline="0" dirty="0" err="1" smtClean="0"/>
              <a:t>splashscreen</a:t>
            </a:r>
            <a:r>
              <a:rPr lang="nl-BE" baseline="0" dirty="0" smtClean="0"/>
              <a:t> dienen (deze techniek kan overal toegepast worden)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9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4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Router </a:t>
            </a:r>
            <a:r>
              <a:rPr lang="nl-BE" dirty="0" err="1" smtClean="0"/>
              <a:t>mappings</a:t>
            </a:r>
            <a:r>
              <a:rPr lang="nl-BE" dirty="0" smtClean="0"/>
              <a:t>:</a:t>
            </a:r>
          </a:p>
          <a:p>
            <a:r>
              <a:rPr lang="nl-BE" dirty="0" smtClean="0"/>
              <a:t>	route:</a:t>
            </a:r>
            <a:r>
              <a:rPr lang="nl-BE" baseline="0" dirty="0" smtClean="0"/>
              <a:t> wat in de </a:t>
            </a:r>
            <a:r>
              <a:rPr lang="nl-BE" baseline="0" dirty="0" err="1" smtClean="0"/>
              <a:t>url</a:t>
            </a:r>
            <a:r>
              <a:rPr lang="nl-BE" baseline="0" dirty="0" smtClean="0"/>
              <a:t> te zien is, leeg is de default route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title</a:t>
            </a:r>
            <a:r>
              <a:rPr lang="nl-BE" baseline="0" dirty="0" smtClean="0"/>
              <a:t>: gebruikt voor </a:t>
            </a:r>
            <a:r>
              <a:rPr lang="nl-BE" baseline="0" dirty="0" err="1" smtClean="0"/>
              <a:t>document.title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van je module, ook gebruikt om viewmodel op te sporen (en daarna bijbehorende view)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nav</a:t>
            </a:r>
            <a:r>
              <a:rPr lang="nl-BE" baseline="0" dirty="0" smtClean="0"/>
              <a:t>: of het opgenomen moet worden in </a:t>
            </a:r>
            <a:r>
              <a:rPr lang="nl-BE" baseline="0" dirty="0" err="1" smtClean="0"/>
              <a:t>router.navigationModel</a:t>
            </a:r>
            <a:endParaRPr lang="nl-BE" baseline="0" dirty="0" smtClean="0"/>
          </a:p>
          <a:p>
            <a:endParaRPr lang="nl-BE" baseline="0" dirty="0" smtClean="0"/>
          </a:p>
          <a:p>
            <a:r>
              <a:rPr lang="nl-BE" baseline="0" dirty="0" smtClean="0"/>
              <a:t>	parameters: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of indien optioneel: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(/: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)</a:t>
            </a:r>
          </a:p>
          <a:p>
            <a:r>
              <a:rPr lang="nl-BE" baseline="0" dirty="0" smtClean="0"/>
              <a:t>		meerdere parameters zijn mogelijk, volgorde wordt bewaard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call</a:t>
            </a:r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queryString</a:t>
            </a:r>
            <a:r>
              <a:rPr lang="nl-BE" baseline="0" dirty="0" smtClean="0"/>
              <a:t> is laatste object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is een JS object met </a:t>
            </a:r>
            <a:r>
              <a:rPr lang="nl-BE" baseline="0" dirty="0" err="1" smtClean="0"/>
              <a:t>properties</a:t>
            </a:r>
            <a:r>
              <a:rPr lang="nl-BE" baseline="0" dirty="0" smtClean="0"/>
              <a:t> volgens querystring </a:t>
            </a:r>
            <a:r>
              <a:rPr lang="nl-BE" baseline="0" dirty="0" err="1" smtClean="0"/>
              <a:t>keys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splat</a:t>
            </a:r>
            <a:r>
              <a:rPr lang="nl-BE" baseline="0" dirty="0" smtClean="0"/>
              <a:t> route: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*details</a:t>
            </a:r>
          </a:p>
          <a:p>
            <a:r>
              <a:rPr lang="nl-BE" baseline="0" dirty="0" smtClean="0"/>
              <a:t>	</a:t>
            </a:r>
            <a:endParaRPr lang="nl-BE" dirty="0" smtClean="0"/>
          </a:p>
          <a:p>
            <a:r>
              <a:rPr lang="nl-BE" dirty="0" err="1" smtClean="0"/>
              <a:t>buildNavigationModel</a:t>
            </a:r>
            <a:r>
              <a:rPr lang="nl-BE" dirty="0" smtClean="0"/>
              <a:t>: alle routes met </a:t>
            </a:r>
            <a:r>
              <a:rPr lang="nl-BE" dirty="0" err="1" smtClean="0"/>
              <a:t>nav</a:t>
            </a:r>
            <a:r>
              <a:rPr lang="nl-BE" dirty="0" smtClean="0"/>
              <a:t>: </a:t>
            </a:r>
            <a:r>
              <a:rPr lang="nl-BE" dirty="0" err="1" smtClean="0"/>
              <a:t>true</a:t>
            </a:r>
            <a:r>
              <a:rPr lang="nl-BE" dirty="0" smtClean="0"/>
              <a:t> worden in de array </a:t>
            </a:r>
            <a:r>
              <a:rPr lang="nl-BE" dirty="0" err="1" smtClean="0"/>
              <a:t>router.navigationModel</a:t>
            </a:r>
            <a:r>
              <a:rPr lang="nl-BE" dirty="0" smtClean="0"/>
              <a:t> gegoten om te kunnen binden in navigatie</a:t>
            </a:r>
            <a:r>
              <a:rPr lang="nl-BE" baseline="0" dirty="0" smtClean="0"/>
              <a:t> (zie shell.html)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gebruiken:</a:t>
            </a:r>
          </a:p>
          <a:p>
            <a:r>
              <a:rPr lang="nl-BE" baseline="0" dirty="0" smtClean="0"/>
              <a:t>	indien &lt;a&gt;: 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 gebruiken (zie beers.html en </a:t>
            </a:r>
            <a:r>
              <a:rPr lang="nl-BE" baseline="0" dirty="0" err="1" smtClean="0"/>
              <a:t>add</a:t>
            </a:r>
            <a:r>
              <a:rPr lang="nl-BE" baseline="0" dirty="0" smtClean="0"/>
              <a:t> link)</a:t>
            </a:r>
          </a:p>
          <a:p>
            <a:r>
              <a:rPr lang="nl-BE" baseline="0" dirty="0" smtClean="0"/>
              <a:t>	vanuit JS: </a:t>
            </a:r>
            <a:r>
              <a:rPr lang="nl-BE" baseline="0" dirty="0" err="1" smtClean="0"/>
              <a:t>router.navigate</a:t>
            </a:r>
            <a:r>
              <a:rPr lang="nl-BE" baseline="0" dirty="0" smtClean="0"/>
              <a:t>(‘#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’); (zie add.js)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kan nog meer: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history</a:t>
            </a:r>
            <a:r>
              <a:rPr lang="nl-BE" baseline="0" dirty="0" smtClean="0"/>
              <a:t> veranderen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router.navigateBack</a:t>
            </a:r>
            <a:r>
              <a:rPr lang="nl-BE" baseline="0" dirty="0" smtClean="0"/>
              <a:t>() om terug te gaan</a:t>
            </a:r>
          </a:p>
          <a:p>
            <a:r>
              <a:rPr lang="nl-BE" baseline="0" dirty="0" smtClean="0"/>
              <a:t>	routes die niet </a:t>
            </a:r>
            <a:r>
              <a:rPr lang="nl-BE" baseline="0" dirty="0" err="1" smtClean="0"/>
              <a:t>gematcht</a:t>
            </a:r>
            <a:r>
              <a:rPr lang="nl-BE" baseline="0" dirty="0" smtClean="0"/>
              <a:t> kunnen worden (</a:t>
            </a:r>
            <a:r>
              <a:rPr lang="nl-BE" baseline="0" smtClean="0"/>
              <a:t>zie shell.js)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a class</a:t>
            </a:r>
          </a:p>
          <a:p>
            <a:r>
              <a:rPr lang="nl-BE" dirty="0" smtClean="0"/>
              <a:t>Style: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</a:t>
            </a:r>
            <a:r>
              <a:rPr lang="nl-BE" dirty="0" err="1" smtClean="0"/>
              <a:t>certain</a:t>
            </a:r>
            <a:r>
              <a:rPr lang="nl-BE" dirty="0" smtClean="0"/>
              <a:t> </a:t>
            </a:r>
            <a:r>
              <a:rPr lang="nl-BE" dirty="0" err="1" smtClean="0"/>
              <a:t>css</a:t>
            </a:r>
            <a:r>
              <a:rPr lang="nl-BE" dirty="0" smtClean="0"/>
              <a:t> </a:t>
            </a:r>
            <a:r>
              <a:rPr lang="nl-BE" dirty="0" err="1" smtClean="0"/>
              <a:t>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toJS</a:t>
            </a:r>
            <a:r>
              <a:rPr lang="nl-BE" dirty="0" smtClean="0"/>
              <a:t>: je object heeft geen </a:t>
            </a:r>
            <a:r>
              <a:rPr lang="nl-BE" dirty="0" err="1" smtClean="0"/>
              <a:t>observables</a:t>
            </a:r>
            <a:r>
              <a:rPr lang="nl-BE" baseline="0" dirty="0" smtClean="0"/>
              <a:t> meer, het is een normaal JS object</a:t>
            </a:r>
          </a:p>
          <a:p>
            <a:r>
              <a:rPr lang="nl-BE" baseline="0" dirty="0" err="1" smtClean="0"/>
              <a:t>toJSON</a:t>
            </a:r>
            <a:r>
              <a:rPr lang="nl-BE" baseline="0" dirty="0" smtClean="0"/>
              <a:t>: doet intern eerst een call naar </a:t>
            </a:r>
            <a:r>
              <a:rPr lang="nl-BE" baseline="0" dirty="0" err="1" smtClean="0"/>
              <a:t>toJS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serializeert</a:t>
            </a:r>
            <a:r>
              <a:rPr lang="nl-BE" baseline="0" dirty="0" smtClean="0"/>
              <a:t> dan naar een JSON string</a:t>
            </a:r>
          </a:p>
          <a:p>
            <a:r>
              <a:rPr lang="nl-BE" baseline="0" dirty="0" smtClean="0"/>
              <a:t>Alle members worden geëvalueerd, ook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non-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arrays, 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viewmodels</a:t>
            </a:r>
            <a:r>
              <a:rPr lang="nl-BE" baseline="0" dirty="0" smtClean="0"/>
              <a:t>, enz.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Paths</a:t>
            </a:r>
            <a:endParaRPr lang="nl-BE" dirty="0" smtClean="0"/>
          </a:p>
          <a:p>
            <a:r>
              <a:rPr lang="nl-BE" dirty="0" err="1" smtClean="0"/>
              <a:t>Shims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3478"/>
            <a:ext cx="6096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0577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1290"/>
            <a:ext cx="8001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22604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tekst</a:t>
                      </a:r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customBindings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05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ko.toJS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ko.toJSON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err="1" smtClean="0"/>
              <a:t>Knockout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ko.mapping.fromJS</a:t>
            </a:r>
            <a:endParaRPr lang="nl-BE" dirty="0" smtClean="0"/>
          </a:p>
          <a:p>
            <a:pPr lvl="1"/>
            <a:r>
              <a:rPr lang="nl-BE" dirty="0" err="1" smtClean="0"/>
              <a:t>ko.mapping.updateFromJS</a:t>
            </a:r>
            <a:endParaRPr lang="nl-BE" dirty="0" smtClean="0"/>
          </a:p>
          <a:p>
            <a:pPr lvl="1"/>
            <a:r>
              <a:rPr lang="nl-BE" dirty="0" err="1" smtClean="0"/>
              <a:t>ko.mapping.toJS</a:t>
            </a:r>
            <a:endParaRPr lang="nl-BE" dirty="0" smtClean="0"/>
          </a:p>
          <a:p>
            <a:pPr lvl="1"/>
            <a:r>
              <a:rPr lang="nl-BE" dirty="0" err="1" smtClean="0"/>
              <a:t>ko.mapping.toJSON</a:t>
            </a:r>
            <a:endParaRPr lang="nl-BE" dirty="0" smtClean="0"/>
          </a:p>
          <a:p>
            <a:pPr lvl="1"/>
            <a:r>
              <a:rPr lang="nl-BE" dirty="0" err="1" smtClean="0"/>
              <a:t>ko.mapping.fromJSON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Finally</a:t>
            </a:r>
            <a:r>
              <a:rPr lang="nl-B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1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 modules met </a:t>
            </a:r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smtClean="0"/>
              <a:t>Iedere module krijgt een eigen </a:t>
            </a:r>
            <a:r>
              <a:rPr lang="nl-BE" dirty="0" err="1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Gewoon html bestand</a:t>
            </a:r>
          </a:p>
          <a:p>
            <a:r>
              <a:rPr lang="nl-BE" dirty="0" smtClean="0"/>
              <a:t>Slechts 1 root element</a:t>
            </a:r>
          </a:p>
          <a:p>
            <a:r>
              <a:rPr lang="nl-BE" dirty="0" smtClean="0"/>
              <a:t>Databinding (</a:t>
            </a:r>
            <a:r>
              <a:rPr lang="nl-BE" dirty="0" err="1" smtClean="0"/>
              <a:t>Knockout</a:t>
            </a:r>
            <a:r>
              <a:rPr lang="nl-BE" dirty="0" smtClean="0"/>
              <a:t>!) verbindt view met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 en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Convention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customerList.js</a:t>
            </a:r>
          </a:p>
          <a:p>
            <a:pPr lvl="1"/>
            <a:r>
              <a:rPr lang="nl-BE" dirty="0" smtClean="0"/>
              <a:t>customerList.html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 </a:t>
            </a:r>
            <a:r>
              <a:rPr lang="nl-BE" dirty="0" err="1" smtClean="0"/>
              <a:t>composition</a:t>
            </a:r>
            <a:endParaRPr lang="nl-BE" dirty="0" smtClean="0"/>
          </a:p>
          <a:p>
            <a:r>
              <a:rPr lang="nl-BE" dirty="0" smtClean="0"/>
              <a:t>Visual </a:t>
            </a:r>
            <a:r>
              <a:rPr lang="nl-BE" dirty="0" err="1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visual</a:t>
            </a:r>
            <a:r>
              <a:rPr lang="nl-BE" dirty="0" smtClean="0"/>
              <a:t> </a:t>
            </a:r>
            <a:r>
              <a:rPr lang="nl-BE" dirty="0" err="1" smtClean="0"/>
              <a:t>composition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782300" cy="14954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001294"/>
            <a:ext cx="10506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strategy</a:t>
            </a:r>
            <a:endParaRPr lang="nl-BE" dirty="0" smtClean="0"/>
          </a:p>
          <a:p>
            <a:r>
              <a:rPr lang="nl-BE" dirty="0" err="1"/>
              <a:t>t</a:t>
            </a:r>
            <a:r>
              <a:rPr lang="nl-BE" dirty="0" err="1" smtClean="0"/>
              <a:t>ransition</a:t>
            </a:r>
            <a:endParaRPr lang="nl-BE" dirty="0" smtClean="0"/>
          </a:p>
          <a:p>
            <a:r>
              <a:rPr lang="nl-BE" dirty="0" err="1" smtClean="0"/>
              <a:t>cacheViews</a:t>
            </a:r>
            <a:endParaRPr lang="nl-BE" dirty="0" smtClean="0"/>
          </a:p>
          <a:p>
            <a:r>
              <a:rPr lang="nl-BE" dirty="0" err="1" smtClean="0"/>
              <a:t>activate</a:t>
            </a:r>
            <a:endParaRPr lang="nl-BE" dirty="0" smtClean="0"/>
          </a:p>
          <a:p>
            <a:r>
              <a:rPr lang="nl-BE" dirty="0" err="1" smtClean="0"/>
              <a:t>preserveContext</a:t>
            </a:r>
            <a:r>
              <a:rPr lang="nl-BE" dirty="0" smtClean="0"/>
              <a:t>, area, </a:t>
            </a:r>
            <a:r>
              <a:rPr lang="nl-BE" dirty="0" err="1" smtClean="0"/>
              <a:t>activationData</a:t>
            </a:r>
            <a:r>
              <a:rPr lang="nl-BE" dirty="0" smtClean="0"/>
              <a:t>, mode, </a:t>
            </a:r>
            <a:r>
              <a:rPr lang="nl-BE" dirty="0" err="1" smtClean="0"/>
              <a:t>hooks</a:t>
            </a:r>
            <a:r>
              <a:rPr lang="nl-BE" dirty="0" smtClean="0"/>
              <a:t>, </a:t>
            </a:r>
            <a:r>
              <a:rPr lang="nl-BE" dirty="0" err="1" smtClean="0"/>
              <a:t>whoa</a:t>
            </a:r>
            <a:r>
              <a:rPr lang="nl-BE" dirty="0" smtClean="0"/>
              <a:t>!</a:t>
            </a:r>
          </a:p>
          <a:p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lifecycle</a:t>
            </a:r>
            <a:r>
              <a:rPr lang="nl-BE" dirty="0" smtClean="0"/>
              <a:t>: </a:t>
            </a:r>
            <a:r>
              <a:rPr lang="nl-BE" dirty="0" err="1" smtClean="0"/>
              <a:t>getView</a:t>
            </a:r>
            <a:r>
              <a:rPr lang="nl-BE" dirty="0" smtClean="0"/>
              <a:t>, </a:t>
            </a:r>
            <a:r>
              <a:rPr lang="nl-BE" dirty="0" err="1" smtClean="0"/>
              <a:t>activate</a:t>
            </a:r>
            <a:r>
              <a:rPr lang="nl-BE" dirty="0" smtClean="0"/>
              <a:t>, binding, </a:t>
            </a:r>
            <a:r>
              <a:rPr lang="nl-BE" dirty="0" err="1" smtClean="0"/>
              <a:t>bindingComplete</a:t>
            </a:r>
            <a:r>
              <a:rPr lang="nl-BE" dirty="0" smtClean="0"/>
              <a:t>, </a:t>
            </a:r>
            <a:r>
              <a:rPr lang="nl-BE" dirty="0" err="1" smtClean="0"/>
              <a:t>attached</a:t>
            </a:r>
            <a:r>
              <a:rPr lang="nl-BE" dirty="0" smtClean="0"/>
              <a:t>, </a:t>
            </a:r>
            <a:r>
              <a:rPr lang="nl-BE" dirty="0" err="1" smtClean="0"/>
              <a:t>compositionComplete</a:t>
            </a:r>
            <a:r>
              <a:rPr lang="nl-BE" dirty="0" smtClean="0"/>
              <a:t>, </a:t>
            </a:r>
            <a:r>
              <a:rPr lang="nl-BE" dirty="0" err="1" smtClean="0"/>
              <a:t>detached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info in console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Cache </a:t>
            </a:r>
            <a:r>
              <a:rPr lang="nl-BE" dirty="0" err="1" smtClean="0"/>
              <a:t>busting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44"/>
            <a:ext cx="41243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7710"/>
            <a:ext cx="71723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30422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4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extra mogelijkheden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Eigen </a:t>
            </a:r>
            <a:r>
              <a:rPr lang="nl-BE" dirty="0" err="1" smtClean="0"/>
              <a:t>transitions</a:t>
            </a:r>
            <a:endParaRPr lang="nl-BE" dirty="0" smtClean="0"/>
          </a:p>
          <a:p>
            <a:r>
              <a:rPr lang="nl-BE" dirty="0" err="1" smtClean="0"/>
              <a:t>Publish</a:t>
            </a:r>
            <a:r>
              <a:rPr lang="nl-BE" dirty="0" smtClean="0"/>
              <a:t> </a:t>
            </a:r>
            <a:r>
              <a:rPr lang="nl-BE" dirty="0" err="1" smtClean="0"/>
              <a:t>subscribe</a:t>
            </a:r>
            <a:endParaRPr lang="nl-BE" dirty="0" smtClean="0"/>
          </a:p>
          <a:p>
            <a:r>
              <a:rPr lang="nl-BE" dirty="0" err="1" smtClean="0"/>
              <a:t>app.showMessage</a:t>
            </a:r>
            <a:r>
              <a:rPr lang="nl-BE" dirty="0" smtClean="0"/>
              <a:t> en </a:t>
            </a:r>
            <a:r>
              <a:rPr lang="nl-BE" dirty="0" err="1" smtClean="0"/>
              <a:t>app.showDialog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343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3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3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2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89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7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14376</TotalTime>
  <Words>828</Words>
  <Application>Microsoft Office PowerPoint</Application>
  <PresentationFormat>Widescreen</PresentationFormat>
  <Paragraphs>212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RequireJS: configuration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bindings</vt:lpstr>
      <vt:lpstr>Knockout: customBindings</vt:lpstr>
      <vt:lpstr>Knockout: data</vt:lpstr>
      <vt:lpstr>Durandal</vt:lpstr>
      <vt:lpstr>Durandal: modules</vt:lpstr>
      <vt:lpstr>Durandal: views</vt:lpstr>
      <vt:lpstr>Durandal: views en viewmodels</vt:lpstr>
      <vt:lpstr>Durandal: composition</vt:lpstr>
      <vt:lpstr>Durandal: visual composition</vt:lpstr>
      <vt:lpstr>Durandal: composition extras</vt:lpstr>
      <vt:lpstr>Durandal: debugging</vt:lpstr>
      <vt:lpstr>Durandal: extra mogelijkheden</vt:lpstr>
      <vt:lpstr>Durandal: app setup 1</vt:lpstr>
      <vt:lpstr>Durandal: app setup 2</vt:lpstr>
      <vt:lpstr>Durandal: app setup 3</vt:lpstr>
      <vt:lpstr>Durandal: router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41</cp:revision>
  <dcterms:created xsi:type="dcterms:W3CDTF">2014-01-20T16:54:49Z</dcterms:created>
  <dcterms:modified xsi:type="dcterms:W3CDTF">2014-01-30T16:30:51Z</dcterms:modified>
</cp:coreProperties>
</file>