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5"/>
  </p:notesMasterIdLst>
  <p:sldIdLst>
    <p:sldId id="25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97" r:id="rId12"/>
    <p:sldId id="274" r:id="rId13"/>
    <p:sldId id="264" r:id="rId14"/>
    <p:sldId id="266" r:id="rId15"/>
    <p:sldId id="267" r:id="rId16"/>
    <p:sldId id="268" r:id="rId17"/>
    <p:sldId id="269" r:id="rId18"/>
    <p:sldId id="270" r:id="rId19"/>
    <p:sldId id="272" r:id="rId20"/>
    <p:sldId id="296" r:id="rId21"/>
    <p:sldId id="271" r:id="rId22"/>
    <p:sldId id="273" r:id="rId23"/>
    <p:sldId id="294" r:id="rId24"/>
    <p:sldId id="275" r:id="rId25"/>
    <p:sldId id="29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7" r:id="rId37"/>
    <p:sldId id="288" r:id="rId38"/>
    <p:sldId id="286" r:id="rId39"/>
    <p:sldId id="289" r:id="rId40"/>
    <p:sldId id="291" r:id="rId41"/>
    <p:sldId id="290" r:id="rId42"/>
    <p:sldId id="292" r:id="rId43"/>
    <p:sldId id="2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483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/>
    </p:cSldViewPr>
  </p:slideViewPr>
  <p:outlineViewPr>
    <p:cViewPr>
      <p:scale>
        <a:sx n="33" d="100"/>
        <a:sy n="33" d="100"/>
      </p:scale>
      <p:origin x="0" y="-902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271DF-8D61-44CE-B4E2-2B321E96663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6419-AC34-45D0-BAB8-5A4CB1E5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SPA != 1 html file en</a:t>
            </a:r>
            <a:r>
              <a:rPr lang="nl-BE" baseline="0" dirty="0" smtClean="0"/>
              <a:t> massa’s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47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Beide doen hetzelfde maar door het speciale</a:t>
            </a:r>
            <a:r>
              <a:rPr lang="nl-BE" baseline="0" dirty="0" smtClean="0"/>
              <a:t> van javascript met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moet je in het tweede geval meegeven wat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zal betekenen in je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. Anders is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het </a:t>
            </a:r>
            <a:r>
              <a:rPr lang="nl-BE" baseline="0" dirty="0" err="1" smtClean="0"/>
              <a:t>window</a:t>
            </a:r>
            <a:r>
              <a:rPr lang="nl-BE" baseline="0" dirty="0" smtClean="0"/>
              <a:t>-object.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91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Zie </a:t>
            </a:r>
            <a:r>
              <a:rPr lang="nl-BE" dirty="0" err="1" smtClean="0"/>
              <a:t>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css</a:t>
            </a:r>
            <a:r>
              <a:rPr lang="nl-BE" dirty="0" smtClean="0"/>
              <a:t>: een class toevoegen/verwijderen, toon met</a:t>
            </a:r>
            <a:r>
              <a:rPr lang="nl-BE" baseline="0" dirty="0" smtClean="0"/>
              <a:t> beer-summary en class bij bepaalde rating (zie code </a:t>
            </a:r>
            <a:r>
              <a:rPr lang="nl-BE" baseline="0" dirty="0" err="1" smtClean="0"/>
              <a:t>blocks</a:t>
            </a:r>
            <a:r>
              <a:rPr lang="nl-BE" baseline="0" dirty="0" smtClean="0"/>
              <a:t>)</a:t>
            </a:r>
            <a:endParaRPr lang="nl-BE" dirty="0" smtClean="0"/>
          </a:p>
          <a:p>
            <a:r>
              <a:rPr lang="nl-BE" dirty="0" err="1" smtClean="0"/>
              <a:t>style</a:t>
            </a:r>
            <a:r>
              <a:rPr lang="nl-BE" dirty="0" smtClean="0"/>
              <a:t>: bepaalde </a:t>
            </a:r>
            <a:r>
              <a:rPr lang="nl-BE" dirty="0" err="1" smtClean="0"/>
              <a:t>css</a:t>
            </a:r>
            <a:r>
              <a:rPr lang="nl-BE" dirty="0" smtClean="0"/>
              <a:t> attributen</a:t>
            </a:r>
            <a:r>
              <a:rPr lang="nl-BE" baseline="0" dirty="0" smtClean="0"/>
              <a:t> toevoegen/verwijderen</a:t>
            </a:r>
          </a:p>
          <a:p>
            <a:r>
              <a:rPr lang="nl-BE" dirty="0" err="1" smtClean="0"/>
              <a:t>with</a:t>
            </a:r>
            <a:r>
              <a:rPr lang="nl-BE" dirty="0" smtClean="0"/>
              <a:t>: de context van de </a:t>
            </a:r>
            <a:r>
              <a:rPr lang="nl-BE" dirty="0" err="1" smtClean="0"/>
              <a:t>bindings</a:t>
            </a:r>
            <a:r>
              <a:rPr lang="nl-BE" dirty="0" smtClean="0"/>
              <a:t> in een element bepalen</a:t>
            </a:r>
            <a:r>
              <a:rPr lang="nl-BE" baseline="0" dirty="0" smtClean="0"/>
              <a:t> (indien je die wil doen verschillen van de huidige context)</a:t>
            </a:r>
          </a:p>
          <a:p>
            <a:r>
              <a:rPr lang="nl-BE" baseline="0" dirty="0" smtClean="0"/>
              <a:t>options: voor een select; kan gecombineerd worden met </a:t>
            </a:r>
            <a:r>
              <a:rPr lang="nl-BE" baseline="0" dirty="0" err="1" smtClean="0"/>
              <a:t>optionsText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optionsValue</a:t>
            </a:r>
            <a:r>
              <a:rPr lang="nl-BE" baseline="0" dirty="0" smtClean="0"/>
              <a:t> en </a:t>
            </a:r>
            <a:r>
              <a:rPr lang="nl-BE" baseline="0" dirty="0" err="1" smtClean="0"/>
              <a:t>optionsCaption</a:t>
            </a:r>
            <a:endParaRPr lang="nl-BE" baseline="0" dirty="0" smtClean="0"/>
          </a:p>
          <a:p>
            <a:r>
              <a:rPr lang="nl-BE" baseline="0" dirty="0" err="1" smtClean="0"/>
              <a:t>selectedOptions</a:t>
            </a:r>
            <a:r>
              <a:rPr lang="nl-BE" baseline="0" dirty="0" smtClean="0"/>
              <a:t>: geselecteerde items in een </a:t>
            </a:r>
            <a:r>
              <a:rPr lang="nl-BE" baseline="0" dirty="0" err="1" smtClean="0"/>
              <a:t>multi</a:t>
            </a:r>
            <a:r>
              <a:rPr lang="nl-BE" baseline="0" dirty="0" smtClean="0"/>
              <a:t>-select</a:t>
            </a:r>
          </a:p>
          <a:p>
            <a:r>
              <a:rPr lang="nl-BE" baseline="0" dirty="0" err="1" smtClean="0"/>
              <a:t>uniqueName</a:t>
            </a:r>
            <a:r>
              <a:rPr lang="nl-BE" baseline="0" dirty="0" smtClean="0"/>
              <a:t>: zie documentatie, is zelden nodig (voor IE6, </a:t>
            </a:r>
            <a:r>
              <a:rPr lang="nl-BE" baseline="0" dirty="0" err="1" smtClean="0"/>
              <a:t>jQuery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validation</a:t>
            </a:r>
            <a:r>
              <a:rPr lang="nl-BE" baseline="0" dirty="0" smtClean="0"/>
              <a:t>, e.a.)</a:t>
            </a:r>
          </a:p>
          <a:p>
            <a:r>
              <a:rPr lang="nl-BE" baseline="0" dirty="0" smtClean="0"/>
              <a:t>template:  om een template aan te duiden volgens </a:t>
            </a:r>
            <a:r>
              <a:rPr lang="nl-BE" baseline="0" dirty="0" err="1" smtClean="0"/>
              <a:t>jquery.tmpl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 (script tag met type=‘</a:t>
            </a:r>
            <a:r>
              <a:rPr lang="nl-BE" baseline="0" dirty="0" err="1" smtClean="0"/>
              <a:t>text</a:t>
            </a:r>
            <a:r>
              <a:rPr lang="nl-BE" baseline="0" dirty="0" smtClean="0"/>
              <a:t>/html’) (zou je met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niet direct nodig hebben, wordt sinds </a:t>
            </a:r>
            <a:r>
              <a:rPr lang="nl-BE" baseline="0" dirty="0" err="1" smtClean="0"/>
              <a:t>Knockout</a:t>
            </a:r>
            <a:r>
              <a:rPr lang="nl-BE" baseline="0" dirty="0" smtClean="0"/>
              <a:t> 2 ook niet veel meer gebruikt. </a:t>
            </a:r>
            <a:r>
              <a:rPr lang="nl-BE" baseline="0" dirty="0" err="1" smtClean="0"/>
              <a:t>Foreach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with</a:t>
            </a:r>
            <a:r>
              <a:rPr lang="nl-BE" baseline="0" dirty="0" smtClean="0"/>
              <a:t> en </a:t>
            </a:r>
            <a:r>
              <a:rPr lang="nl-BE" baseline="0" dirty="0" err="1" smtClean="0"/>
              <a:t>if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bindings</a:t>
            </a:r>
            <a:r>
              <a:rPr lang="nl-BE" baseline="0" dirty="0" smtClean="0"/>
              <a:t> zouden voldoende moeten zijn).</a:t>
            </a:r>
          </a:p>
          <a:p>
            <a:r>
              <a:rPr lang="nl-BE" smtClean="0"/>
              <a:t>foreach: show beers.html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04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Zie twee </a:t>
            </a:r>
            <a:r>
              <a:rPr lang="nl-BE" dirty="0" err="1" smtClean="0"/>
              <a:t>custom</a:t>
            </a:r>
            <a:r>
              <a:rPr lang="nl-BE" dirty="0" smtClean="0"/>
              <a:t> </a:t>
            </a:r>
            <a:r>
              <a:rPr lang="nl-BE" dirty="0" err="1" smtClean="0"/>
              <a:t>bindings</a:t>
            </a:r>
            <a:r>
              <a:rPr lang="nl-BE" baseline="0" dirty="0" smtClean="0"/>
              <a:t> in demo project: </a:t>
            </a:r>
            <a:r>
              <a:rPr lang="nl-BE" baseline="0" dirty="0" err="1" smtClean="0"/>
              <a:t>collapsibleSection</a:t>
            </a:r>
            <a:r>
              <a:rPr lang="nl-BE" baseline="0" dirty="0" smtClean="0"/>
              <a:t> en rating</a:t>
            </a:r>
          </a:p>
          <a:p>
            <a:r>
              <a:rPr lang="nl-BE" baseline="0" dirty="0" err="1" smtClean="0"/>
              <a:t>collapsibleSection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bindings</a:t>
            </a:r>
            <a:r>
              <a:rPr lang="nl-BE" baseline="0" dirty="0" smtClean="0"/>
              <a:t> in </a:t>
            </a:r>
            <a:r>
              <a:rPr lang="nl-BE" baseline="0" dirty="0" err="1" smtClean="0"/>
              <a:t>settings</a:t>
            </a:r>
            <a:r>
              <a:rPr lang="nl-BE" baseline="0" dirty="0" smtClean="0"/>
              <a:t> toont aan waarom je </a:t>
            </a:r>
            <a:r>
              <a:rPr lang="nl-BE" baseline="0" dirty="0" err="1" smtClean="0"/>
              <a:t>unwrapObservable</a:t>
            </a:r>
            <a:r>
              <a:rPr lang="nl-BE" baseline="0" dirty="0" smtClean="0"/>
              <a:t> moet gebruiken. Kan nl een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zijn, of gewoon een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8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$data: binnen een </a:t>
            </a:r>
            <a:r>
              <a:rPr lang="nl-BE" dirty="0" err="1" smtClean="0"/>
              <a:t>foreach</a:t>
            </a:r>
            <a:r>
              <a:rPr lang="nl-BE" dirty="0" smtClean="0"/>
              <a:t>,</a:t>
            </a:r>
            <a:r>
              <a:rPr lang="nl-BE" baseline="0" dirty="0" smtClean="0"/>
              <a:t> </a:t>
            </a:r>
            <a:r>
              <a:rPr lang="nl-BE" dirty="0" smtClean="0"/>
              <a:t>het </a:t>
            </a:r>
            <a:r>
              <a:rPr lang="nl-BE" dirty="0" err="1" smtClean="0"/>
              <a:t>gebinde</a:t>
            </a:r>
            <a:r>
              <a:rPr lang="nl-BE" baseline="0" dirty="0" smtClean="0"/>
              <a:t> object zelf </a:t>
            </a:r>
            <a:r>
              <a:rPr lang="nl-BE" baseline="0" dirty="0" err="1" smtClean="0"/>
              <a:t>ipv</a:t>
            </a:r>
            <a:r>
              <a:rPr lang="nl-BE" baseline="0" dirty="0" smtClean="0"/>
              <a:t> één van z’n </a:t>
            </a:r>
            <a:r>
              <a:rPr lang="nl-BE" baseline="0" dirty="0" err="1" smtClean="0"/>
              <a:t>properties</a:t>
            </a:r>
            <a:endParaRPr lang="nl-BE" baseline="0" dirty="0" smtClean="0"/>
          </a:p>
          <a:p>
            <a:r>
              <a:rPr lang="nl-BE" baseline="0" dirty="0" smtClean="0"/>
              <a:t>$</a:t>
            </a:r>
            <a:r>
              <a:rPr lang="nl-BE" baseline="0" dirty="0" err="1" smtClean="0"/>
              <a:t>parent</a:t>
            </a:r>
            <a:r>
              <a:rPr lang="nl-BE" baseline="0" dirty="0" smtClean="0"/>
              <a:t>: bij geneste </a:t>
            </a:r>
            <a:r>
              <a:rPr lang="nl-BE" baseline="0" dirty="0" err="1" smtClean="0"/>
              <a:t>bindings</a:t>
            </a:r>
            <a:r>
              <a:rPr lang="nl-BE" baseline="0" dirty="0" smtClean="0"/>
              <a:t>, terug omhoog gaan in de hiërarchie</a:t>
            </a:r>
          </a:p>
          <a:p>
            <a:r>
              <a:rPr lang="nl-BE" baseline="0" dirty="0" smtClean="0"/>
              <a:t>$</a:t>
            </a:r>
            <a:r>
              <a:rPr lang="nl-BE" baseline="0" dirty="0" err="1" smtClean="0"/>
              <a:t>parents</a:t>
            </a:r>
            <a:r>
              <a:rPr lang="nl-BE" baseline="0" dirty="0" smtClean="0"/>
              <a:t>: een array, waarbij elk volgend element de </a:t>
            </a:r>
            <a:r>
              <a:rPr lang="nl-BE" baseline="0" dirty="0" err="1" smtClean="0"/>
              <a:t>parent</a:t>
            </a:r>
            <a:r>
              <a:rPr lang="nl-BE" baseline="0" dirty="0" smtClean="0"/>
              <a:t> is van het vorige (bv $</a:t>
            </a:r>
            <a:r>
              <a:rPr lang="nl-BE" baseline="0" dirty="0" err="1" smtClean="0"/>
              <a:t>parents</a:t>
            </a:r>
            <a:r>
              <a:rPr lang="nl-BE" baseline="0" dirty="0" smtClean="0"/>
              <a:t>[2] is de ‘overgrootvader’)</a:t>
            </a:r>
          </a:p>
          <a:p>
            <a:r>
              <a:rPr lang="nl-BE" baseline="0" dirty="0" smtClean="0"/>
              <a:t>$root: het bovenste object in de hiërarchie</a:t>
            </a:r>
          </a:p>
          <a:p>
            <a:r>
              <a:rPr lang="nl-BE" baseline="0" dirty="0" smtClean="0"/>
              <a:t>$index: de index van een item in een array (is een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, dus verandert mee)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5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toJS</a:t>
            </a:r>
            <a:r>
              <a:rPr lang="nl-BE" dirty="0" smtClean="0"/>
              <a:t>: je object heeft geen </a:t>
            </a:r>
            <a:r>
              <a:rPr lang="nl-BE" dirty="0" err="1" smtClean="0"/>
              <a:t>observables</a:t>
            </a:r>
            <a:r>
              <a:rPr lang="nl-BE" baseline="0" dirty="0" smtClean="0"/>
              <a:t> meer, het is een normaal JS object</a:t>
            </a:r>
          </a:p>
          <a:p>
            <a:r>
              <a:rPr lang="nl-BE" baseline="0" dirty="0" err="1" smtClean="0"/>
              <a:t>toJSON</a:t>
            </a:r>
            <a:r>
              <a:rPr lang="nl-BE" baseline="0" dirty="0" smtClean="0"/>
              <a:t>: doet intern eerst een call naar </a:t>
            </a:r>
            <a:r>
              <a:rPr lang="nl-BE" baseline="0" dirty="0" err="1" smtClean="0"/>
              <a:t>toJS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serializeert</a:t>
            </a:r>
            <a:r>
              <a:rPr lang="nl-BE" baseline="0" dirty="0" smtClean="0"/>
              <a:t> dan naar een JSON string</a:t>
            </a:r>
          </a:p>
          <a:p>
            <a:r>
              <a:rPr lang="nl-BE" baseline="0" dirty="0" smtClean="0"/>
              <a:t>Alle members worden geëvalueerd, ook </a:t>
            </a:r>
            <a:r>
              <a:rPr lang="nl-BE" baseline="0" dirty="0" err="1" smtClean="0"/>
              <a:t>computed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non-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arrays, </a:t>
            </a:r>
            <a:r>
              <a:rPr lang="nl-BE" baseline="0" dirty="0" err="1" smtClean="0"/>
              <a:t>child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viewmodels</a:t>
            </a:r>
            <a:r>
              <a:rPr lang="nl-BE" baseline="0" dirty="0" smtClean="0"/>
              <a:t>, enz.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2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Zie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11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Id</a:t>
            </a:r>
            <a:r>
              <a:rPr lang="nl-BE" dirty="0" smtClean="0"/>
              <a:t> is afgeleid</a:t>
            </a:r>
            <a:r>
              <a:rPr lang="nl-BE" baseline="0" dirty="0" smtClean="0"/>
              <a:t> van pad relatief t.o.v. </a:t>
            </a:r>
            <a:r>
              <a:rPr lang="nl-BE" baseline="0" dirty="0" err="1" smtClean="0"/>
              <a:t>baseUrl</a:t>
            </a:r>
            <a:r>
              <a:rPr lang="nl-BE" baseline="0" dirty="0" smtClean="0"/>
              <a:t> (normaal locatie van main.js)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2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Indien meerdere root </a:t>
            </a:r>
            <a:r>
              <a:rPr lang="nl-BE" dirty="0" err="1" smtClean="0"/>
              <a:t>elements</a:t>
            </a:r>
            <a:r>
              <a:rPr lang="nl-BE" dirty="0" smtClean="0"/>
              <a:t>, dan worden deze in een div geplaatst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3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Object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: via </a:t>
            </a:r>
            <a:r>
              <a:rPr lang="nl-BE" baseline="0" dirty="0" err="1" smtClean="0"/>
              <a:t>RequireJS</a:t>
            </a:r>
            <a:r>
              <a:rPr lang="nl-BE" baseline="0" dirty="0" smtClean="0"/>
              <a:t> gewoon modules en hun afhankelijkheden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53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pas opgeroepen na </a:t>
            </a:r>
            <a:r>
              <a:rPr lang="nl-BE" baseline="0" dirty="0" err="1" smtClean="0"/>
              <a:t>resolven</a:t>
            </a:r>
            <a:r>
              <a:rPr lang="nl-BE" baseline="0" dirty="0" smtClean="0"/>
              <a:t> van alle </a:t>
            </a:r>
            <a:r>
              <a:rPr lang="nl-BE" baseline="0" dirty="0" err="1" smtClean="0"/>
              <a:t>dependencies</a:t>
            </a:r>
            <a:endParaRPr lang="nl-BE" baseline="0" dirty="0" smtClean="0"/>
          </a:p>
          <a:p>
            <a:r>
              <a:rPr lang="nl-BE" baseline="0" dirty="0" err="1" smtClean="0"/>
              <a:t>Arguments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staan in dezelfde volgorde als module </a:t>
            </a:r>
            <a:r>
              <a:rPr lang="nl-BE" baseline="0" dirty="0" err="1" smtClean="0"/>
              <a:t>ids</a:t>
            </a:r>
            <a:r>
              <a:rPr lang="nl-BE" baseline="0" dirty="0" smtClean="0"/>
              <a:t> in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5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compose</a:t>
            </a:r>
            <a:r>
              <a:rPr lang="nl-BE" dirty="0" smtClean="0"/>
              <a:t> is een </a:t>
            </a:r>
            <a:r>
              <a:rPr lang="nl-BE" dirty="0" err="1" smtClean="0"/>
              <a:t>custom</a:t>
            </a:r>
            <a:r>
              <a:rPr lang="nl-BE" dirty="0" smtClean="0"/>
              <a:t> binding van </a:t>
            </a:r>
            <a:r>
              <a:rPr lang="nl-BE" dirty="0" err="1" smtClean="0"/>
              <a:t>Durandal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1: view wordt </a:t>
            </a:r>
            <a:r>
              <a:rPr lang="nl-BE" dirty="0" err="1" smtClean="0"/>
              <a:t>gebind</a:t>
            </a:r>
            <a:r>
              <a:rPr lang="nl-BE" dirty="0" smtClean="0"/>
              <a:t> tegen huidige context</a:t>
            </a:r>
          </a:p>
          <a:p>
            <a:r>
              <a:rPr lang="nl-BE" dirty="0" smtClean="0"/>
              <a:t>2: </a:t>
            </a:r>
            <a:r>
              <a:rPr lang="nl-BE" dirty="0" err="1" smtClean="0"/>
              <a:t>id</a:t>
            </a:r>
            <a:r>
              <a:rPr lang="nl-BE" dirty="0" smtClean="0"/>
              <a:t> van een module</a:t>
            </a:r>
            <a:r>
              <a:rPr lang="nl-BE" baseline="0" dirty="0" smtClean="0"/>
              <a:t> (want geen view extension, bv .html)</a:t>
            </a:r>
            <a:r>
              <a:rPr lang="nl-BE" dirty="0" smtClean="0"/>
              <a:t>; module en</a:t>
            </a:r>
            <a:r>
              <a:rPr lang="nl-BE" baseline="0" dirty="0" smtClean="0"/>
              <a:t> view worden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elkaar</a:t>
            </a:r>
          </a:p>
          <a:p>
            <a:r>
              <a:rPr lang="nl-BE" baseline="0" dirty="0" smtClean="0"/>
              <a:t>3: een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; interessant want wanneer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verandert, verandert de DOM</a:t>
            </a:r>
          </a:p>
          <a:p>
            <a:r>
              <a:rPr lang="nl-BE" baseline="0" dirty="0" smtClean="0"/>
              <a:t>	indien een string</a:t>
            </a:r>
          </a:p>
          <a:p>
            <a:r>
              <a:rPr lang="nl-BE" baseline="0" dirty="0" smtClean="0"/>
              <a:t>		met view extension: view wordt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huidige context</a:t>
            </a:r>
          </a:p>
          <a:p>
            <a:r>
              <a:rPr lang="nl-BE" baseline="0" dirty="0" smtClean="0"/>
              <a:t>		indien een </a:t>
            </a:r>
            <a:r>
              <a:rPr lang="nl-BE" baseline="0" dirty="0" err="1" smtClean="0"/>
              <a:t>moduleid</a:t>
            </a:r>
            <a:r>
              <a:rPr lang="nl-BE" baseline="0" dirty="0" smtClean="0"/>
              <a:t>: module en view worden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elkaar</a:t>
            </a:r>
          </a:p>
          <a:p>
            <a:r>
              <a:rPr lang="nl-BE" baseline="0" dirty="0" smtClean="0"/>
              <a:t>	indien een object</a:t>
            </a:r>
          </a:p>
          <a:p>
            <a:r>
              <a:rPr lang="nl-BE" baseline="0" dirty="0" smtClean="0"/>
              <a:t>		bijpassende view wordt opgezocht, beiden worden aan elkaar </a:t>
            </a:r>
            <a:r>
              <a:rPr lang="nl-BE" baseline="0" dirty="0" err="1" smtClean="0"/>
              <a:t>gebind</a:t>
            </a:r>
            <a:endParaRPr lang="nl-BE" baseline="0" dirty="0" smtClean="0"/>
          </a:p>
          <a:p>
            <a:r>
              <a:rPr lang="nl-BE" baseline="0" dirty="0" smtClean="0"/>
              <a:t>	indien een </a:t>
            </a:r>
            <a:r>
              <a:rPr lang="nl-BE" baseline="0" dirty="0" err="1" smtClean="0"/>
              <a:t>function</a:t>
            </a:r>
            <a:endParaRPr lang="nl-BE" baseline="0" dirty="0" smtClean="0"/>
          </a:p>
          <a:p>
            <a:r>
              <a:rPr lang="nl-BE" baseline="0" dirty="0" smtClean="0"/>
              <a:t>		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wordt opgeroepen met new, view wordt gezocht voor object, binding</a:t>
            </a:r>
          </a:p>
          <a:p>
            <a:endParaRPr lang="nl-BE" baseline="0" dirty="0" smtClean="0"/>
          </a:p>
          <a:p>
            <a:r>
              <a:rPr lang="nl-BE" baseline="0" dirty="0" err="1" smtClean="0"/>
              <a:t>Compose</a:t>
            </a:r>
            <a:r>
              <a:rPr lang="nl-BE" baseline="0" dirty="0" smtClean="0"/>
              <a:t> met object met view en/of model property: werkt in het algemeen zoals je zou verwachten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Indien er iets niet lukt (bv geen view gevonden,…) </a:t>
            </a:r>
            <a:r>
              <a:rPr lang="nl-BE" baseline="0" dirty="0" smtClean="0">
                <a:sym typeface="Wingdings" panose="05000000000000000000" pitchFamily="2" charset="2"/>
              </a:rPr>
              <a:t> er zal niks in de DOM te zien zijn</a:t>
            </a:r>
          </a:p>
          <a:p>
            <a:endParaRPr lang="nl-BE" baseline="0" dirty="0" smtClean="0">
              <a:sym typeface="Wingdings" panose="05000000000000000000" pitchFamily="2" charset="2"/>
            </a:endParaRPr>
          </a:p>
          <a:p>
            <a:r>
              <a:rPr lang="nl-BE" baseline="0" dirty="0" smtClean="0">
                <a:sym typeface="Wingdings" panose="05000000000000000000" pitchFamily="2" charset="2"/>
              </a:rPr>
              <a:t>In demo: home.html </a:t>
            </a:r>
            <a:r>
              <a:rPr lang="nl-BE" baseline="0" smtClean="0">
                <a:sym typeface="Wingdings" panose="05000000000000000000" pitchFamily="2" charset="2"/>
              </a:rPr>
              <a:t>en beers.html</a:t>
            </a:r>
          </a:p>
          <a:p>
            <a:endParaRPr lang="nl-BE" baseline="0" smtClean="0">
              <a:sym typeface="Wingdings" panose="05000000000000000000" pitchFamily="2" charset="2"/>
            </a:endParaRPr>
          </a:p>
          <a:p>
            <a:r>
              <a:rPr lang="nl-BE" baseline="0" smtClean="0">
                <a:sym typeface="Wingdings" panose="05000000000000000000" pitchFamily="2" charset="2"/>
              </a:rPr>
              <a:t>In beers.html kan je de value van de binding vervangen door $data (herinner binding contexts)</a:t>
            </a: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50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Extra opties voor je </a:t>
            </a:r>
            <a:r>
              <a:rPr lang="nl-BE" dirty="0" err="1" smtClean="0"/>
              <a:t>compose</a:t>
            </a:r>
            <a:r>
              <a:rPr lang="nl-BE" dirty="0" smtClean="0"/>
              <a:t> binding.</a:t>
            </a:r>
          </a:p>
          <a:p>
            <a:r>
              <a:rPr lang="nl-BE" dirty="0" err="1" smtClean="0"/>
              <a:t>strategy</a:t>
            </a:r>
            <a:r>
              <a:rPr lang="nl-BE" dirty="0" smtClean="0"/>
              <a:t>: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om view te vinden indien niet gegeven</a:t>
            </a:r>
          </a:p>
          <a:p>
            <a:r>
              <a:rPr lang="nl-BE" baseline="0" dirty="0" err="1" smtClean="0"/>
              <a:t>transition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om wijziging van views in DOM te animeren, je kan je eigen </a:t>
            </a:r>
            <a:r>
              <a:rPr lang="nl-BE" baseline="0" dirty="0" err="1" smtClean="0"/>
              <a:t>transitions</a:t>
            </a:r>
            <a:r>
              <a:rPr lang="nl-BE" baseline="0" dirty="0" smtClean="0"/>
              <a:t> definiëren</a:t>
            </a:r>
          </a:p>
          <a:p>
            <a:r>
              <a:rPr lang="nl-BE" baseline="0" dirty="0" err="1" smtClean="0"/>
              <a:t>cacheViews</a:t>
            </a:r>
            <a:r>
              <a:rPr lang="nl-BE" baseline="0" dirty="0" smtClean="0"/>
              <a:t>: views worden bijgehouden en hergebruikt indien binding op hetzelfde object gebeurt</a:t>
            </a:r>
          </a:p>
          <a:p>
            <a:r>
              <a:rPr lang="nl-BE" baseline="0" dirty="0" err="1" smtClean="0"/>
              <a:t>activate</a:t>
            </a:r>
            <a:r>
              <a:rPr lang="nl-BE" baseline="0" dirty="0" smtClean="0"/>
              <a:t>: indien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op je viewmodel niet </a:t>
            </a:r>
            <a:r>
              <a:rPr lang="nl-BE" baseline="0" dirty="0" err="1" smtClean="0"/>
              <a:t>gecalled</a:t>
            </a:r>
            <a:r>
              <a:rPr lang="nl-BE" baseline="0" dirty="0" smtClean="0"/>
              <a:t> moet worden (default: </a:t>
            </a:r>
            <a:r>
              <a:rPr lang="nl-BE" baseline="0" dirty="0" err="1" smtClean="0"/>
              <a:t>true</a:t>
            </a:r>
            <a:r>
              <a:rPr lang="nl-BE" baseline="0" dirty="0" smtClean="0"/>
              <a:t>)</a:t>
            </a:r>
          </a:p>
          <a:p>
            <a:endParaRPr lang="nl-BE" baseline="0" dirty="0" smtClean="0"/>
          </a:p>
          <a:p>
            <a:r>
              <a:rPr lang="nl-BE" baseline="0" dirty="0" smtClean="0"/>
              <a:t>Veel extra mogelijkheden. De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lifecycle</a:t>
            </a:r>
            <a:r>
              <a:rPr lang="nl-BE" baseline="0" dirty="0" smtClean="0"/>
              <a:t> laat je toe om in te pikken op de verschillende momenten van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. Een beetje zoals ASP.NET page </a:t>
            </a:r>
            <a:r>
              <a:rPr lang="nl-BE" baseline="0" dirty="0" err="1" smtClean="0"/>
              <a:t>lifecycle</a:t>
            </a:r>
            <a:r>
              <a:rPr lang="nl-BE" baseline="0" dirty="0" smtClean="0"/>
              <a:t>. Bestaat uit: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05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urlArgs</a:t>
            </a:r>
            <a:r>
              <a:rPr lang="nl-BE" dirty="0" smtClean="0"/>
              <a:t> worden toegevoegd</a:t>
            </a:r>
            <a:r>
              <a:rPr lang="nl-BE" baseline="0" dirty="0" smtClean="0"/>
              <a:t> aan iedere </a:t>
            </a:r>
            <a:r>
              <a:rPr lang="nl-BE" baseline="0" dirty="0" err="1" smtClean="0"/>
              <a:t>request</a:t>
            </a:r>
            <a:r>
              <a:rPr lang="nl-BE" baseline="0" dirty="0" smtClean="0"/>
              <a:t>, best niet in productie zetten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75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showMessage</a:t>
            </a:r>
            <a:r>
              <a:rPr lang="nl-BE" dirty="0" smtClean="0"/>
              <a:t> voorbeeld bij</a:t>
            </a:r>
            <a:r>
              <a:rPr lang="nl-BE" baseline="0" dirty="0" smtClean="0"/>
              <a:t> verwijderen van een bier</a:t>
            </a:r>
          </a:p>
          <a:p>
            <a:r>
              <a:rPr lang="nl-BE" baseline="0" dirty="0" smtClean="0"/>
              <a:t>Ook mogelijk om je eigen </a:t>
            </a:r>
            <a:r>
              <a:rPr lang="nl-BE" baseline="0" dirty="0" err="1" smtClean="0"/>
              <a:t>dialog</a:t>
            </a:r>
            <a:r>
              <a:rPr lang="nl-BE" baseline="0" dirty="0" smtClean="0"/>
              <a:t> te ontwerpen voor </a:t>
            </a:r>
            <a:r>
              <a:rPr lang="nl-BE" baseline="0" dirty="0" err="1" smtClean="0"/>
              <a:t>showDialog</a:t>
            </a:r>
            <a:r>
              <a:rPr lang="nl-BE" baseline="0" dirty="0" smtClean="0"/>
              <a:t>, zie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63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applicationHost</a:t>
            </a:r>
            <a:r>
              <a:rPr lang="nl-BE" dirty="0" smtClean="0"/>
              <a:t> is waar alles in gebeurt, hierin</a:t>
            </a:r>
            <a:r>
              <a:rPr lang="nl-BE" baseline="0" dirty="0" smtClean="0"/>
              <a:t> plaatst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je views</a:t>
            </a:r>
            <a:endParaRPr lang="nl-BE" dirty="0" smtClean="0"/>
          </a:p>
          <a:p>
            <a:r>
              <a:rPr lang="nl-BE" dirty="0" smtClean="0"/>
              <a:t>HTML die er al in staat wordt overschreven,</a:t>
            </a:r>
            <a:r>
              <a:rPr lang="nl-BE" baseline="0" dirty="0" smtClean="0"/>
              <a:t> maar kan als </a:t>
            </a:r>
            <a:r>
              <a:rPr lang="nl-BE" baseline="0" dirty="0" err="1" smtClean="0"/>
              <a:t>splashscreen</a:t>
            </a:r>
            <a:r>
              <a:rPr lang="nl-BE" baseline="0" dirty="0" smtClean="0"/>
              <a:t> dienen (deze techniek kan overal toegepast worden)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69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147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Router </a:t>
            </a:r>
            <a:r>
              <a:rPr lang="nl-BE" dirty="0" err="1" smtClean="0"/>
              <a:t>mappings</a:t>
            </a:r>
            <a:r>
              <a:rPr lang="nl-BE" dirty="0" smtClean="0"/>
              <a:t>:</a:t>
            </a:r>
          </a:p>
          <a:p>
            <a:r>
              <a:rPr lang="nl-BE" dirty="0" smtClean="0"/>
              <a:t>	route:</a:t>
            </a:r>
            <a:r>
              <a:rPr lang="nl-BE" baseline="0" dirty="0" smtClean="0"/>
              <a:t> wat in de </a:t>
            </a:r>
            <a:r>
              <a:rPr lang="nl-BE" baseline="0" dirty="0" err="1" smtClean="0"/>
              <a:t>url</a:t>
            </a:r>
            <a:r>
              <a:rPr lang="nl-BE" baseline="0" dirty="0" smtClean="0"/>
              <a:t> te zien is, leeg is de default route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title</a:t>
            </a:r>
            <a:r>
              <a:rPr lang="nl-BE" baseline="0" dirty="0" smtClean="0"/>
              <a:t>: gebruikt voor </a:t>
            </a:r>
            <a:r>
              <a:rPr lang="nl-BE" baseline="0" dirty="0" err="1" smtClean="0"/>
              <a:t>document.title</a:t>
            </a:r>
            <a:endParaRPr lang="nl-BE" baseline="0" dirty="0" smtClean="0"/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moduleId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 van je module, ook gebruikt om viewmodel op te sporen (en daarna bijbehorende view)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nav</a:t>
            </a:r>
            <a:r>
              <a:rPr lang="nl-BE" baseline="0" dirty="0" smtClean="0"/>
              <a:t>: of het opgenomen moet worden in </a:t>
            </a:r>
            <a:r>
              <a:rPr lang="nl-BE" baseline="0" dirty="0" err="1" smtClean="0"/>
              <a:t>router.navigationModel</a:t>
            </a:r>
            <a:r>
              <a:rPr lang="nl-BE" baseline="0" dirty="0" smtClean="0"/>
              <a:t> (</a:t>
            </a:r>
            <a:r>
              <a:rPr lang="nl-BE" baseline="0" dirty="0" err="1" smtClean="0"/>
              <a:t>true</a:t>
            </a:r>
            <a:r>
              <a:rPr lang="nl-BE" baseline="0" dirty="0" smtClean="0"/>
              <a:t>/</a:t>
            </a:r>
            <a:r>
              <a:rPr lang="nl-BE" baseline="0" dirty="0" err="1" smtClean="0"/>
              <a:t>false</a:t>
            </a:r>
            <a:r>
              <a:rPr lang="nl-BE" baseline="0" dirty="0" smtClean="0"/>
              <a:t>) of de volgorde (int)</a:t>
            </a:r>
          </a:p>
          <a:p>
            <a:endParaRPr lang="nl-BE" baseline="0" dirty="0" smtClean="0"/>
          </a:p>
          <a:p>
            <a:r>
              <a:rPr lang="nl-BE" baseline="0" dirty="0" smtClean="0"/>
              <a:t>	parameters: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/: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 of indien optioneel: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(/: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)</a:t>
            </a:r>
          </a:p>
          <a:p>
            <a:r>
              <a:rPr lang="nl-BE" baseline="0" dirty="0" smtClean="0"/>
              <a:t>		meerdere parameters zijn mogelijk, volgorde wordt bewaard in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call</a:t>
            </a:r>
          </a:p>
          <a:p>
            <a:r>
              <a:rPr lang="nl-BE" baseline="0" dirty="0" smtClean="0"/>
              <a:t>		</a:t>
            </a:r>
            <a:r>
              <a:rPr lang="nl-BE" baseline="0" dirty="0" err="1" smtClean="0"/>
              <a:t>queryString</a:t>
            </a:r>
            <a:r>
              <a:rPr lang="nl-BE" baseline="0" dirty="0" smtClean="0"/>
              <a:t> is laatste object in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is een JS object met </a:t>
            </a:r>
            <a:r>
              <a:rPr lang="nl-BE" baseline="0" dirty="0" err="1" smtClean="0"/>
              <a:t>properties</a:t>
            </a:r>
            <a:r>
              <a:rPr lang="nl-BE" baseline="0" dirty="0" smtClean="0"/>
              <a:t> volgens querystring </a:t>
            </a:r>
            <a:r>
              <a:rPr lang="nl-BE" baseline="0" dirty="0" err="1" smtClean="0"/>
              <a:t>keys</a:t>
            </a:r>
            <a:endParaRPr lang="nl-BE" baseline="0" dirty="0" smtClean="0"/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splat</a:t>
            </a:r>
            <a:r>
              <a:rPr lang="nl-BE" baseline="0" dirty="0" smtClean="0"/>
              <a:t> route: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*details</a:t>
            </a:r>
          </a:p>
          <a:p>
            <a:r>
              <a:rPr lang="nl-BE" baseline="0" dirty="0" smtClean="0"/>
              <a:t>	</a:t>
            </a:r>
            <a:endParaRPr lang="nl-BE" dirty="0" smtClean="0"/>
          </a:p>
          <a:p>
            <a:r>
              <a:rPr lang="nl-BE" dirty="0" err="1" smtClean="0"/>
              <a:t>buildNavigationModel</a:t>
            </a:r>
            <a:r>
              <a:rPr lang="nl-BE" dirty="0" smtClean="0"/>
              <a:t>: alle routes met </a:t>
            </a:r>
            <a:r>
              <a:rPr lang="nl-BE" dirty="0" err="1" smtClean="0"/>
              <a:t>nav</a:t>
            </a:r>
            <a:r>
              <a:rPr lang="nl-BE" dirty="0" smtClean="0"/>
              <a:t>: </a:t>
            </a:r>
            <a:r>
              <a:rPr lang="nl-BE" dirty="0" err="1" smtClean="0"/>
              <a:t>true</a:t>
            </a:r>
            <a:r>
              <a:rPr lang="nl-BE" dirty="0" smtClean="0"/>
              <a:t> worden in de array </a:t>
            </a:r>
            <a:r>
              <a:rPr lang="nl-BE" dirty="0" err="1" smtClean="0"/>
              <a:t>router.navigationModel</a:t>
            </a:r>
            <a:r>
              <a:rPr lang="nl-BE" dirty="0" smtClean="0"/>
              <a:t> gegoten om te kunnen binden in navigatie</a:t>
            </a:r>
            <a:r>
              <a:rPr lang="nl-BE" baseline="0" dirty="0" smtClean="0"/>
              <a:t> (zie shell.html)</a:t>
            </a:r>
          </a:p>
          <a:p>
            <a:endParaRPr lang="nl-BE" baseline="0" dirty="0" smtClean="0"/>
          </a:p>
          <a:p>
            <a:r>
              <a:rPr lang="nl-BE" baseline="0" dirty="0" smtClean="0"/>
              <a:t>Router gebruiken:</a:t>
            </a:r>
          </a:p>
          <a:p>
            <a:r>
              <a:rPr lang="nl-BE" baseline="0" dirty="0" smtClean="0"/>
              <a:t>	indien &lt;a&gt;: </a:t>
            </a:r>
            <a:r>
              <a:rPr lang="nl-BE" baseline="0" dirty="0" err="1" smtClean="0"/>
              <a:t>hash</a:t>
            </a:r>
            <a:r>
              <a:rPr lang="nl-BE" baseline="0" dirty="0" smtClean="0"/>
              <a:t> gebruiken (zie beers.html en </a:t>
            </a:r>
            <a:r>
              <a:rPr lang="nl-BE" baseline="0" dirty="0" err="1" smtClean="0"/>
              <a:t>add</a:t>
            </a:r>
            <a:r>
              <a:rPr lang="nl-BE" baseline="0" dirty="0" smtClean="0"/>
              <a:t> link)</a:t>
            </a:r>
          </a:p>
          <a:p>
            <a:r>
              <a:rPr lang="nl-BE" baseline="0" dirty="0" smtClean="0"/>
              <a:t>	vanuit JS: </a:t>
            </a:r>
            <a:r>
              <a:rPr lang="nl-BE" baseline="0" dirty="0" err="1" smtClean="0"/>
              <a:t>router.navigate</a:t>
            </a:r>
            <a:r>
              <a:rPr lang="nl-BE" baseline="0" dirty="0" smtClean="0"/>
              <a:t>(‘#</a:t>
            </a:r>
            <a:r>
              <a:rPr lang="nl-BE" baseline="0" dirty="0" err="1" smtClean="0"/>
              <a:t>hash</a:t>
            </a:r>
            <a:r>
              <a:rPr lang="nl-BE" baseline="0" dirty="0" smtClean="0"/>
              <a:t>’); (zie add.js)</a:t>
            </a:r>
          </a:p>
          <a:p>
            <a:endParaRPr lang="nl-BE" baseline="0" dirty="0" smtClean="0"/>
          </a:p>
          <a:p>
            <a:r>
              <a:rPr lang="nl-BE" baseline="0" dirty="0" smtClean="0"/>
              <a:t>Router kan nog meer: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history</a:t>
            </a:r>
            <a:r>
              <a:rPr lang="nl-BE" baseline="0" dirty="0" smtClean="0"/>
              <a:t> veranderen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router.navigateBack</a:t>
            </a:r>
            <a:r>
              <a:rPr lang="nl-BE" baseline="0" dirty="0" smtClean="0"/>
              <a:t>() om terug te gaan</a:t>
            </a:r>
          </a:p>
          <a:p>
            <a:r>
              <a:rPr lang="nl-BE" baseline="0" dirty="0" smtClean="0"/>
              <a:t>	routes die niet </a:t>
            </a:r>
            <a:r>
              <a:rPr lang="nl-BE" baseline="0" dirty="0" err="1" smtClean="0"/>
              <a:t>gematcht</a:t>
            </a:r>
            <a:r>
              <a:rPr lang="nl-BE" baseline="0" dirty="0" smtClean="0"/>
              <a:t> kunnen worden (zie shell.js)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child</a:t>
            </a:r>
            <a:r>
              <a:rPr lang="nl-BE" baseline="0" dirty="0" smtClean="0"/>
              <a:t> routers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43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http</a:t>
            </a:r>
            <a:r>
              <a:rPr lang="nl-BE" baseline="0" dirty="0" smtClean="0"/>
              <a:t> en </a:t>
            </a:r>
            <a:r>
              <a:rPr lang="nl-BE" baseline="0" dirty="0" err="1" smtClean="0"/>
              <a:t>serializer</a:t>
            </a:r>
            <a:r>
              <a:rPr lang="nl-BE" baseline="0" dirty="0" smtClean="0"/>
              <a:t> zijn om met data van de backend te werken. J</a:t>
            </a:r>
            <a:r>
              <a:rPr lang="nl-BE" dirty="0" smtClean="0"/>
              <a:t>e kan uiteraard ook andere </a:t>
            </a:r>
            <a:r>
              <a:rPr lang="nl-BE" dirty="0" err="1" smtClean="0"/>
              <a:t>libraries</a:t>
            </a:r>
            <a:r>
              <a:rPr lang="nl-BE" dirty="0" smtClean="0"/>
              <a:t> gebruiken, bv </a:t>
            </a:r>
            <a:r>
              <a:rPr lang="nl-BE" dirty="0" err="1" smtClean="0"/>
              <a:t>jQuery</a:t>
            </a:r>
            <a:endParaRPr lang="nl-BE" dirty="0" smtClean="0"/>
          </a:p>
          <a:p>
            <a:r>
              <a:rPr lang="nl-BE" dirty="0" err="1" smtClean="0"/>
              <a:t>observable</a:t>
            </a:r>
            <a:r>
              <a:rPr lang="nl-BE" dirty="0" smtClean="0"/>
              <a:t>: om tegen</a:t>
            </a:r>
            <a:r>
              <a:rPr lang="nl-BE" baseline="0" dirty="0" smtClean="0"/>
              <a:t> gewone JS objecten te </a:t>
            </a:r>
            <a:r>
              <a:rPr lang="nl-BE" baseline="0" dirty="0" err="1" smtClean="0"/>
              <a:t>databinden</a:t>
            </a:r>
            <a:r>
              <a:rPr lang="nl-BE" baseline="0" dirty="0" smtClean="0"/>
              <a:t>, niet via </a:t>
            </a:r>
            <a:r>
              <a:rPr lang="nl-BE" baseline="0" dirty="0" err="1" smtClean="0"/>
              <a:t>Knockout</a:t>
            </a:r>
            <a:r>
              <a:rPr lang="nl-BE" baseline="0" dirty="0" smtClean="0"/>
              <a:t>. Werkt enkel met browsers die ES5 ondersteunen (</a:t>
            </a:r>
            <a:r>
              <a:rPr lang="nl-BE" baseline="0" dirty="0" err="1" smtClean="0"/>
              <a:t>defineProperty</a:t>
            </a:r>
            <a:r>
              <a:rPr lang="nl-BE" baseline="0" dirty="0" smtClean="0"/>
              <a:t>). Deze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 kan ook met </a:t>
            </a:r>
            <a:r>
              <a:rPr lang="nl-BE" baseline="0" dirty="0" err="1" smtClean="0"/>
              <a:t>promises</a:t>
            </a:r>
            <a:r>
              <a:rPr lang="nl-BE" baseline="0" dirty="0" smtClean="0"/>
              <a:t> overweg.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9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SEO: komt er op neer dat je aan de serverkant een </a:t>
            </a:r>
            <a:r>
              <a:rPr lang="nl-BE" dirty="0" err="1" smtClean="0"/>
              <a:t>headless</a:t>
            </a:r>
            <a:r>
              <a:rPr lang="nl-BE" dirty="0" smtClean="0"/>
              <a:t> browser gebruikt</a:t>
            </a:r>
            <a:r>
              <a:rPr lang="nl-BE" baseline="0" dirty="0" smtClean="0"/>
              <a:t> (bv </a:t>
            </a:r>
            <a:r>
              <a:rPr lang="nl-BE" baseline="0" dirty="0" err="1" smtClean="0"/>
              <a:t>PhantomJS</a:t>
            </a:r>
            <a:r>
              <a:rPr lang="nl-BE" baseline="0" dirty="0" smtClean="0"/>
              <a:t>) om HTML snapshots te genereren voor Google</a:t>
            </a:r>
          </a:p>
          <a:p>
            <a:r>
              <a:rPr lang="nl-BE" baseline="0" dirty="0" smtClean="0"/>
              <a:t>Node-Webkit: om native desktop applicaties te maken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Ook </a:t>
            </a:r>
            <a:r>
              <a:rPr lang="nl-BE" baseline="0" dirty="0" err="1" smtClean="0"/>
              <a:t>Knockout</a:t>
            </a:r>
            <a:r>
              <a:rPr lang="nl-BE" baseline="0" dirty="0" smtClean="0"/>
              <a:t> is heel </a:t>
            </a:r>
            <a:r>
              <a:rPr lang="nl-BE" baseline="0" dirty="0" err="1" smtClean="0"/>
              <a:t>customizable</a:t>
            </a:r>
            <a:r>
              <a:rPr lang="nl-BE" baseline="0" dirty="0" smtClean="0"/>
              <a:t> met </a:t>
            </a:r>
            <a:r>
              <a:rPr lang="nl-BE" baseline="0" dirty="0" err="1" smtClean="0"/>
              <a:t>extenders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writeable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computed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39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Allemaal hebben ze heel goed en </a:t>
            </a:r>
            <a:r>
              <a:rPr lang="nl-BE" smtClean="0"/>
              <a:t>duidelijke documentatie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3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iedere keer uitgevoerd.	</a:t>
            </a:r>
            <a:endParaRPr lang="nl-BE" dirty="0" smtClean="0"/>
          </a:p>
          <a:p>
            <a:r>
              <a:rPr lang="nl-BE" dirty="0" smtClean="0"/>
              <a:t>Je zou ook kunnen een</a:t>
            </a:r>
            <a:r>
              <a:rPr lang="nl-BE" baseline="0" dirty="0" smtClean="0"/>
              <a:t> singleton teruggeven en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() </a:t>
            </a:r>
            <a:r>
              <a:rPr lang="nl-BE" baseline="0" dirty="0" err="1" smtClean="0"/>
              <a:t>method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gebruiken om waarden te </a:t>
            </a:r>
            <a:r>
              <a:rPr lang="nl-BE" baseline="0" dirty="0" err="1" smtClean="0"/>
              <a:t>refreshen</a:t>
            </a:r>
            <a:r>
              <a:rPr lang="nl-BE" baseline="0" dirty="0" smtClean="0"/>
              <a:t>. Maar dan blijft het in memory. Misschien in geval van zware/lange operaties die je daarna niet meer moet uitvoeren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93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Maar</a:t>
            </a:r>
            <a:r>
              <a:rPr lang="nl-BE" baseline="0" dirty="0" smtClean="0"/>
              <a:t> net zoals service </a:t>
            </a:r>
            <a:r>
              <a:rPr lang="nl-BE" baseline="0" dirty="0" err="1" smtClean="0"/>
              <a:t>locator</a:t>
            </a:r>
            <a:r>
              <a:rPr lang="nl-BE" baseline="0" dirty="0" smtClean="0"/>
              <a:t> is het beter om de array in je </a:t>
            </a:r>
            <a:r>
              <a:rPr lang="nl-BE" baseline="0" dirty="0" err="1" smtClean="0"/>
              <a:t>define</a:t>
            </a:r>
            <a:r>
              <a:rPr lang="nl-BE" baseline="0" dirty="0" smtClean="0"/>
              <a:t>() call te gebruiken.</a:t>
            </a:r>
          </a:p>
          <a:p>
            <a:r>
              <a:rPr lang="nl-BE" baseline="0" dirty="0" smtClean="0"/>
              <a:t>Toon in add.js en vervang router door bovenstaande code (zie codeblocks.txt)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48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Toon </a:t>
            </a:r>
            <a:r>
              <a:rPr lang="nl-BE" dirty="0" err="1" smtClean="0"/>
              <a:t>RequireJS</a:t>
            </a:r>
            <a:r>
              <a:rPr lang="nl-BE" dirty="0" smtClean="0"/>
              <a:t> configuratie in main.js</a:t>
            </a:r>
          </a:p>
          <a:p>
            <a:r>
              <a:rPr lang="nl-BE" dirty="0" err="1" smtClean="0"/>
              <a:t>Shim</a:t>
            </a:r>
            <a:r>
              <a:rPr lang="nl-BE" baseline="0" dirty="0" smtClean="0"/>
              <a:t> is voor javascript </a:t>
            </a:r>
            <a:r>
              <a:rPr lang="nl-BE" baseline="0" dirty="0" err="1" smtClean="0"/>
              <a:t>libraries</a:t>
            </a:r>
            <a:r>
              <a:rPr lang="nl-BE" baseline="0" dirty="0" smtClean="0"/>
              <a:t> die niet volgens AMD gedefinieerd zijn.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deps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dependencies</a:t>
            </a:r>
            <a:r>
              <a:rPr lang="nl-BE" baseline="0" dirty="0" smtClean="0"/>
              <a:t> van deze </a:t>
            </a:r>
            <a:r>
              <a:rPr lang="nl-BE" baseline="0" dirty="0" err="1" smtClean="0"/>
              <a:t>library</a:t>
            </a:r>
            <a:endParaRPr lang="nl-BE" baseline="0" dirty="0" smtClean="0"/>
          </a:p>
          <a:p>
            <a:r>
              <a:rPr lang="nl-BE" baseline="0" dirty="0" smtClean="0"/>
              <a:t>	exports: de …</a:t>
            </a:r>
          </a:p>
          <a:p>
            <a:r>
              <a:rPr lang="nl-BE" baseline="0" dirty="0" smtClean="0"/>
              <a:t>Componenten in </a:t>
            </a:r>
            <a:r>
              <a:rPr lang="nl-BE" baseline="0" dirty="0" err="1" smtClean="0"/>
              <a:t>shim</a:t>
            </a:r>
            <a:r>
              <a:rPr lang="nl-BE" baseline="0" dirty="0" smtClean="0"/>
              <a:t> moeten nog altijd in </a:t>
            </a:r>
            <a:r>
              <a:rPr lang="nl-BE" baseline="0" dirty="0" err="1" smtClean="0"/>
              <a:t>paths</a:t>
            </a:r>
            <a:r>
              <a:rPr lang="nl-BE" baseline="0" dirty="0" smtClean="0"/>
              <a:t> staan!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15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MVVM uitleggen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8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Het is dus mogelijk 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databinden</a:t>
            </a:r>
            <a:r>
              <a:rPr lang="nl-BE" baseline="0" dirty="0" smtClean="0"/>
              <a:t> op eenvoudige JS objecten (zonder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). Updates zullen echter niet zichtbaar worden in de DOM en DOM updates zullen niet zichtbaar worden in je viewmodel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09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Tweede laat toe om meerdere </a:t>
            </a:r>
            <a:r>
              <a:rPr lang="nl-BE" dirty="0" err="1" smtClean="0"/>
              <a:t>viewmodels</a:t>
            </a:r>
            <a:r>
              <a:rPr lang="nl-BE" dirty="0" smtClean="0"/>
              <a:t> aan verschillende elementen te binden</a:t>
            </a:r>
          </a:p>
          <a:p>
            <a:r>
              <a:rPr lang="nl-BE" dirty="0" err="1" smtClean="0"/>
              <a:t>Durandal</a:t>
            </a:r>
            <a:r>
              <a:rPr lang="nl-BE" dirty="0" smtClean="0"/>
              <a:t> zal </a:t>
            </a:r>
            <a:r>
              <a:rPr lang="nl-BE" dirty="0" err="1" smtClean="0"/>
              <a:t>applyBindings</a:t>
            </a:r>
            <a:r>
              <a:rPr lang="nl-BE" dirty="0" smtClean="0"/>
              <a:t> voor</a:t>
            </a:r>
            <a:r>
              <a:rPr lang="nl-BE" baseline="0" dirty="0" smtClean="0"/>
              <a:t> jou doen (als je de conventies volgt)</a:t>
            </a:r>
          </a:p>
          <a:p>
            <a:endParaRPr lang="nl-BE" baseline="0" dirty="0" smtClean="0"/>
          </a:p>
          <a:p>
            <a:r>
              <a:rPr lang="nl-BE" baseline="0" dirty="0" err="1" smtClean="0"/>
              <a:t>jQuery</a:t>
            </a:r>
            <a:r>
              <a:rPr lang="nl-BE" baseline="0" dirty="0" smtClean="0"/>
              <a:t>: [0] want dat is de node, anders is het een </a:t>
            </a:r>
            <a:r>
              <a:rPr lang="nl-BE" baseline="0" dirty="0" err="1" smtClean="0"/>
              <a:t>jQuery</a:t>
            </a:r>
            <a:r>
              <a:rPr lang="nl-BE" baseline="0" dirty="0" smtClean="0"/>
              <a:t>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9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 normale </a:t>
            </a:r>
            <a:r>
              <a:rPr lang="nl-BE" dirty="0" err="1" smtClean="0"/>
              <a:t>observables</a:t>
            </a:r>
            <a:r>
              <a:rPr lang="nl-BE" dirty="0" smtClean="0"/>
              <a:t>: DOM wijzigt zodra </a:t>
            </a:r>
            <a:r>
              <a:rPr lang="nl-BE" dirty="0" err="1" smtClean="0"/>
              <a:t>observable</a:t>
            </a:r>
            <a:r>
              <a:rPr lang="nl-BE" dirty="0" smtClean="0"/>
              <a:t> wijzigt, viewmodel property wijzigt</a:t>
            </a:r>
            <a:r>
              <a:rPr lang="nl-BE" baseline="0" dirty="0" smtClean="0"/>
              <a:t> wanneer DOM wijzigt</a:t>
            </a:r>
          </a:p>
          <a:p>
            <a:r>
              <a:rPr lang="nl-BE" baseline="0" dirty="0" err="1" smtClean="0"/>
              <a:t>Computed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die voortbouwt op andere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. Databinding wordt geüpdatet wanneer één van de afhankelijkheden wijzigt</a:t>
            </a:r>
          </a:p>
          <a:p>
            <a:r>
              <a:rPr lang="nl-BE" baseline="0" dirty="0" err="1" smtClean="0"/>
              <a:t>ObservableArray</a:t>
            </a:r>
            <a:r>
              <a:rPr lang="nl-BE" baseline="0" dirty="0" smtClean="0"/>
              <a:t>: databinding wordt geüpdatet wanneer items toegevoegd/verwijderd worden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Een array meegeven in de </a:t>
            </a:r>
            <a:r>
              <a:rPr lang="nl-BE" baseline="0" dirty="0" err="1" smtClean="0"/>
              <a:t>constructor</a:t>
            </a:r>
            <a:r>
              <a:rPr lang="nl-BE" baseline="0" dirty="0" smtClean="0"/>
              <a:t> van je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zorgt ervoor dat de array </a:t>
            </a:r>
            <a:r>
              <a:rPr lang="nl-BE" baseline="0" dirty="0" err="1" smtClean="0"/>
              <a:t>prepopulated</a:t>
            </a:r>
            <a:r>
              <a:rPr lang="nl-BE" baseline="0" dirty="0" smtClean="0"/>
              <a:t> is (zo moet de DOM maar 1x geüpdatet worden (en niet bij elke toevoeging).</a:t>
            </a:r>
          </a:p>
          <a:p>
            <a:endParaRPr lang="nl-BE" baseline="0" dirty="0" smtClean="0"/>
          </a:p>
          <a:p>
            <a:r>
              <a:rPr lang="nl-BE" baseline="0" dirty="0" smtClean="0"/>
              <a:t>Wil je updates op de elementen in de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zien in de DOM, dan moet je ook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 gebruiken in die elementen.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5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9403" y="1772816"/>
            <a:ext cx="844893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19403" y="4252491"/>
            <a:ext cx="844893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418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8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20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63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11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8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9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02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82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83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5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88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83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61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1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9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0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3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3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7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BE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6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  <a:endParaRPr lang="nl-BE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smtClean="0"/>
          </a:p>
        </p:txBody>
      </p:sp>
    </p:spTree>
    <p:extLst>
      <p:ext uri="{BB962C8B-B14F-4D97-AF65-F5344CB8AC3E}">
        <p14:creationId xmlns:p14="http://schemas.microsoft.com/office/powerpoint/2010/main" val="247289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FA2EC-BE1A-4D1A-AECF-3D2BD5D9525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durandaljs.com/" TargetMode="External"/><Relationship Id="rId5" Type="http://schemas.openxmlformats.org/officeDocument/2006/relationships/hyperlink" Target="http://knockoutjs.com/" TargetMode="External"/><Relationship Id="rId4" Type="http://schemas.openxmlformats.org/officeDocument/2006/relationships/hyperlink" Target="http://requirejs.org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Peter Morlion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6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</a:t>
            </a:r>
            <a:r>
              <a:rPr lang="nl-BE" dirty="0" err="1" smtClean="0"/>
              <a:t>require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724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6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</a:t>
            </a:r>
            <a:r>
              <a:rPr lang="nl-BE" dirty="0" err="1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Paths</a:t>
            </a:r>
            <a:endParaRPr lang="nl-BE" dirty="0" smtClean="0"/>
          </a:p>
          <a:p>
            <a:r>
              <a:rPr lang="nl-BE" dirty="0" err="1" smtClean="0"/>
              <a:t>Shim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http://learn.knockoutjs.com/Content/App/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1" y="4589464"/>
            <a:ext cx="1585885" cy="158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74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javascript MVVM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8780" y="5592188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Model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963711" y="4065544"/>
            <a:ext cx="400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 smtClean="0"/>
              <a:t>ViewModel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858780" y="2538900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View</a:t>
            </a:r>
            <a:endParaRPr lang="en-US" sz="3200" dirty="0"/>
          </a:p>
        </p:txBody>
      </p:sp>
      <p:sp>
        <p:nvSpPr>
          <p:cNvPr id="7" name="Up-Down Arrow 6"/>
          <p:cNvSpPr/>
          <p:nvPr/>
        </p:nvSpPr>
        <p:spPr>
          <a:xfrm>
            <a:off x="3736895" y="3123675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3736895" y="4650319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212234" y="3407232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12234" y="4891018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33169" y="3363776"/>
            <a:ext cx="391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Magic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3169" y="4847562"/>
            <a:ext cx="4644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Jouw code (of </a:t>
            </a:r>
            <a:r>
              <a:rPr lang="nl-BE" sz="2400" dirty="0" err="1" smtClean="0"/>
              <a:t>mapping</a:t>
            </a:r>
            <a:r>
              <a:rPr lang="nl-BE" sz="2400" dirty="0" smtClean="0"/>
              <a:t> </a:t>
            </a:r>
            <a:r>
              <a:rPr lang="nl-BE" sz="2400" dirty="0" err="1" smtClean="0"/>
              <a:t>plugin</a:t>
            </a:r>
            <a:r>
              <a:rPr lang="nl-BE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016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12" grpId="0" animBg="1"/>
      <p:bldP spid="13" grpId="0" animBg="1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Databinding</a:t>
            </a:r>
          </a:p>
          <a:p>
            <a:endParaRPr lang="nl-BE" dirty="0"/>
          </a:p>
          <a:p>
            <a:r>
              <a:rPr lang="nl-BE" dirty="0" smtClean="0"/>
              <a:t>Gewoon javascript mag</a:t>
            </a:r>
          </a:p>
          <a:p>
            <a:endParaRPr lang="nl-BE" dirty="0"/>
          </a:p>
          <a:p>
            <a:r>
              <a:rPr lang="nl-BE" dirty="0" smtClean="0"/>
              <a:t>Meerdere </a:t>
            </a:r>
            <a:r>
              <a:rPr lang="nl-BE" dirty="0" err="1" smtClean="0"/>
              <a:t>properties</a:t>
            </a:r>
            <a:endParaRPr lang="nl-BE" dirty="0" smtClean="0"/>
          </a:p>
          <a:p>
            <a:endParaRPr lang="en-US"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84" y="2395226"/>
            <a:ext cx="5353050" cy="30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84" y="3427204"/>
            <a:ext cx="8248650" cy="333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984" y="4487757"/>
            <a:ext cx="10829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7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err="1" smtClean="0"/>
              <a:t>Observables</a:t>
            </a:r>
            <a:r>
              <a:rPr lang="nl-BE" dirty="0" smtClean="0"/>
              <a:t> zijn </a:t>
            </a:r>
            <a:r>
              <a:rPr lang="nl-BE" dirty="0" err="1" smtClean="0"/>
              <a:t>functions</a:t>
            </a:r>
            <a:r>
              <a:rPr lang="nl-BE" dirty="0" smtClean="0"/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91050"/>
            <a:ext cx="5305425" cy="666750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9525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4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 +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Of: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181475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93434"/>
            <a:ext cx="66008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7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observables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79914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computed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001000" cy="19526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01294"/>
            <a:ext cx="81057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4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subscribe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5341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Framework voor SPA</a:t>
            </a:r>
          </a:p>
          <a:p>
            <a:r>
              <a:rPr lang="nl-BE" dirty="0" smtClean="0"/>
              <a:t>Wat is een SPA?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9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bindings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66781"/>
              </p:ext>
            </p:extLst>
          </p:nvPr>
        </p:nvGraphicFramePr>
        <p:xfrm>
          <a:off x="838200" y="1825625"/>
          <a:ext cx="10515600" cy="4851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400" dirty="0" err="1" smtClean="0"/>
                        <a:t>visible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text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html</a:t>
                      </a:r>
                    </a:p>
                    <a:p>
                      <a:r>
                        <a:rPr lang="nl-BE" sz="2400" dirty="0" err="1" smtClean="0"/>
                        <a:t>css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style</a:t>
                      </a:r>
                      <a:endParaRPr lang="en-US" sz="2400" dirty="0" smtClean="0"/>
                    </a:p>
                    <a:p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attr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foreach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ifnot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with</a:t>
                      </a:r>
                      <a:endParaRPr lang="nl-B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 smtClean="0"/>
                        <a:t>click</a:t>
                      </a:r>
                    </a:p>
                    <a:p>
                      <a:r>
                        <a:rPr lang="nl-BE" sz="2400" dirty="0" smtClean="0"/>
                        <a:t>event</a:t>
                      </a:r>
                    </a:p>
                    <a:p>
                      <a:r>
                        <a:rPr lang="nl-BE" sz="2400" dirty="0" err="1" smtClean="0"/>
                        <a:t>submit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enable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disable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value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hasFocus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checked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options</a:t>
                      </a:r>
                    </a:p>
                    <a:p>
                      <a:r>
                        <a:rPr lang="nl-BE" sz="2400" dirty="0" err="1" smtClean="0"/>
                        <a:t>selectedOptions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uniqueName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template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0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customBindings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9057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binding </a:t>
            </a:r>
            <a:r>
              <a:rPr lang="nl-BE" dirty="0" err="1" smtClean="0"/>
              <a:t>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$data</a:t>
            </a:r>
          </a:p>
          <a:p>
            <a:r>
              <a:rPr lang="nl-BE" dirty="0" smtClean="0"/>
              <a:t>$</a:t>
            </a:r>
            <a:r>
              <a:rPr lang="nl-BE" dirty="0" err="1" smtClean="0"/>
              <a:t>parent</a:t>
            </a:r>
            <a:endParaRPr lang="nl-BE" dirty="0" smtClean="0"/>
          </a:p>
          <a:p>
            <a:r>
              <a:rPr lang="nl-BE" dirty="0" smtClean="0"/>
              <a:t>$</a:t>
            </a:r>
            <a:r>
              <a:rPr lang="nl-BE" dirty="0" err="1" smtClean="0"/>
              <a:t>parents</a:t>
            </a:r>
            <a:endParaRPr lang="nl-BE" dirty="0" smtClean="0"/>
          </a:p>
          <a:p>
            <a:r>
              <a:rPr lang="nl-BE" dirty="0" smtClean="0"/>
              <a:t>$root</a:t>
            </a:r>
          </a:p>
          <a:p>
            <a:r>
              <a:rPr lang="nl-BE" dirty="0" smtClean="0"/>
              <a:t>$index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6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ko.toJS</a:t>
            </a:r>
            <a:r>
              <a:rPr lang="nl-BE" dirty="0" smtClean="0"/>
              <a:t>(</a:t>
            </a:r>
            <a:r>
              <a:rPr lang="nl-BE" dirty="0" err="1" smtClean="0"/>
              <a:t>viewModel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ko.toJSON</a:t>
            </a:r>
            <a:r>
              <a:rPr lang="nl-BE" dirty="0" smtClean="0"/>
              <a:t>(</a:t>
            </a:r>
            <a:r>
              <a:rPr lang="nl-BE" dirty="0" err="1" smtClean="0"/>
              <a:t>viewModel</a:t>
            </a:r>
            <a:r>
              <a:rPr lang="nl-BE" dirty="0" smtClean="0"/>
              <a:t>)</a:t>
            </a:r>
          </a:p>
          <a:p>
            <a:endParaRPr lang="nl-BE" dirty="0"/>
          </a:p>
          <a:p>
            <a:r>
              <a:rPr lang="nl-BE" dirty="0" err="1" smtClean="0"/>
              <a:t>Knockout</a:t>
            </a:r>
            <a:r>
              <a:rPr lang="nl-BE" dirty="0" smtClean="0"/>
              <a:t> </a:t>
            </a:r>
            <a:r>
              <a:rPr lang="nl-BE" dirty="0" err="1" smtClean="0"/>
              <a:t>mapping</a:t>
            </a:r>
            <a:r>
              <a:rPr lang="nl-BE" dirty="0" smtClean="0"/>
              <a:t> </a:t>
            </a:r>
            <a:r>
              <a:rPr lang="nl-BE" dirty="0" err="1" smtClean="0"/>
              <a:t>plugin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 smtClean="0"/>
              <a:t>ko.mapping.fromJS</a:t>
            </a:r>
            <a:endParaRPr lang="nl-BE" dirty="0" smtClean="0"/>
          </a:p>
          <a:p>
            <a:pPr lvl="1"/>
            <a:r>
              <a:rPr lang="nl-BE" dirty="0" err="1" smtClean="0"/>
              <a:t>ko.mapping.updateFromJS</a:t>
            </a:r>
            <a:endParaRPr lang="nl-BE" dirty="0" smtClean="0"/>
          </a:p>
          <a:p>
            <a:pPr lvl="1"/>
            <a:r>
              <a:rPr lang="nl-BE" dirty="0" err="1" smtClean="0"/>
              <a:t>ko.mapping.toJS</a:t>
            </a:r>
            <a:endParaRPr lang="nl-BE" dirty="0" smtClean="0"/>
          </a:p>
          <a:p>
            <a:pPr lvl="1"/>
            <a:r>
              <a:rPr lang="nl-BE" dirty="0" err="1" smtClean="0"/>
              <a:t>ko.mapping.toJSON</a:t>
            </a:r>
            <a:endParaRPr lang="nl-BE" dirty="0" smtClean="0"/>
          </a:p>
          <a:p>
            <a:pPr lvl="1"/>
            <a:r>
              <a:rPr lang="nl-BE" dirty="0" err="1" smtClean="0"/>
              <a:t>ko.mapping.fromJSON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4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containerless</a:t>
            </a:r>
            <a:r>
              <a:rPr lang="nl-BE" dirty="0" smtClean="0"/>
              <a:t> syntax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2085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 descr="https://encrypted-tbn1.gstatic.com/images?q=tbn:ANd9GcSn9W1S0Xpepf6eLcsv1Q6pECB9ZGuZvoyN7MTsyAVmJ9lXkR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1" y="4589464"/>
            <a:ext cx="2019836" cy="151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3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 modules met </a:t>
            </a:r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smtClean="0"/>
              <a:t>Iedere module krijgt een eigen </a:t>
            </a:r>
            <a:r>
              <a:rPr lang="nl-BE" dirty="0" err="1" smtClean="0"/>
              <a:t>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Gewoon html bestand</a:t>
            </a:r>
          </a:p>
          <a:p>
            <a:r>
              <a:rPr lang="nl-BE" dirty="0" smtClean="0"/>
              <a:t>Slechts 1 root element</a:t>
            </a:r>
          </a:p>
          <a:p>
            <a:r>
              <a:rPr lang="nl-BE" dirty="0" smtClean="0"/>
              <a:t>Databinding (</a:t>
            </a:r>
            <a:r>
              <a:rPr lang="nl-BE" dirty="0" err="1" smtClean="0"/>
              <a:t>Knockout</a:t>
            </a:r>
            <a:r>
              <a:rPr lang="nl-BE" dirty="0" smtClean="0"/>
              <a:t>!) verbindt view met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2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views en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Convention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/>
              <a:t>v</a:t>
            </a:r>
            <a:r>
              <a:rPr lang="nl-BE" dirty="0" err="1" smtClean="0"/>
              <a:t>iewmodels</a:t>
            </a:r>
            <a:r>
              <a:rPr lang="nl-BE" dirty="0" smtClean="0"/>
              <a:t>/customerList.js</a:t>
            </a:r>
          </a:p>
          <a:p>
            <a:pPr lvl="1"/>
            <a:r>
              <a:rPr lang="nl-BE" dirty="0"/>
              <a:t>v</a:t>
            </a:r>
            <a:r>
              <a:rPr lang="nl-BE" dirty="0" smtClean="0"/>
              <a:t>iews/customerList.html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Object </a:t>
            </a:r>
            <a:r>
              <a:rPr lang="nl-BE" dirty="0" err="1" smtClean="0"/>
              <a:t>composition</a:t>
            </a:r>
            <a:endParaRPr lang="nl-BE" dirty="0" smtClean="0"/>
          </a:p>
          <a:p>
            <a:r>
              <a:rPr lang="nl-BE" dirty="0" smtClean="0"/>
              <a:t>Visual </a:t>
            </a:r>
            <a:r>
              <a:rPr lang="nl-BE" dirty="0" err="1" smtClean="0"/>
              <a:t>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Drie hoofdbrokken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nl-BE" dirty="0" smtClean="0"/>
          </a:p>
          <a:p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err="1" smtClean="0"/>
              <a:t>Knockout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1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visual</a:t>
            </a:r>
            <a:r>
              <a:rPr lang="nl-BE" dirty="0" smtClean="0"/>
              <a:t> </a:t>
            </a:r>
            <a:r>
              <a:rPr lang="nl-BE" dirty="0" err="1" smtClean="0"/>
              <a:t>composition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7725" y="1690688"/>
            <a:ext cx="10515600" cy="14584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4001294"/>
            <a:ext cx="105060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9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composition</a:t>
            </a:r>
            <a:r>
              <a:rPr lang="nl-BE" dirty="0" smtClean="0"/>
              <a:t> </a:t>
            </a:r>
            <a:r>
              <a:rPr lang="nl-BE" dirty="0" err="1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strategy</a:t>
            </a:r>
            <a:endParaRPr lang="nl-BE" dirty="0" smtClean="0"/>
          </a:p>
          <a:p>
            <a:r>
              <a:rPr lang="nl-BE" dirty="0" err="1"/>
              <a:t>t</a:t>
            </a:r>
            <a:r>
              <a:rPr lang="nl-BE" dirty="0" err="1" smtClean="0"/>
              <a:t>ransition</a:t>
            </a:r>
            <a:endParaRPr lang="nl-BE" dirty="0" smtClean="0"/>
          </a:p>
          <a:p>
            <a:r>
              <a:rPr lang="nl-BE" dirty="0" err="1" smtClean="0"/>
              <a:t>cacheViews</a:t>
            </a:r>
            <a:endParaRPr lang="nl-BE" dirty="0" smtClean="0"/>
          </a:p>
          <a:p>
            <a:r>
              <a:rPr lang="nl-BE" dirty="0" err="1" smtClean="0"/>
              <a:t>activate</a:t>
            </a:r>
            <a:endParaRPr lang="nl-BE" dirty="0" smtClean="0"/>
          </a:p>
          <a:p>
            <a:r>
              <a:rPr lang="nl-BE" dirty="0" err="1" smtClean="0"/>
              <a:t>preserveContext</a:t>
            </a:r>
            <a:r>
              <a:rPr lang="nl-BE" dirty="0" smtClean="0"/>
              <a:t>, area, </a:t>
            </a:r>
            <a:r>
              <a:rPr lang="nl-BE" dirty="0" err="1" smtClean="0"/>
              <a:t>activationData</a:t>
            </a:r>
            <a:r>
              <a:rPr lang="nl-BE" dirty="0" smtClean="0"/>
              <a:t>, mode, </a:t>
            </a:r>
            <a:r>
              <a:rPr lang="nl-BE" dirty="0" err="1" smtClean="0"/>
              <a:t>hooks</a:t>
            </a:r>
            <a:r>
              <a:rPr lang="nl-BE" dirty="0" smtClean="0"/>
              <a:t>, </a:t>
            </a:r>
            <a:r>
              <a:rPr lang="nl-BE" dirty="0" err="1" smtClean="0"/>
              <a:t>whoa</a:t>
            </a:r>
            <a:r>
              <a:rPr lang="nl-BE" dirty="0" smtClean="0"/>
              <a:t>!</a:t>
            </a:r>
          </a:p>
          <a:p>
            <a:r>
              <a:rPr lang="nl-BE" dirty="0" err="1" smtClean="0"/>
              <a:t>composition</a:t>
            </a:r>
            <a:r>
              <a:rPr lang="nl-BE" dirty="0" smtClean="0"/>
              <a:t> </a:t>
            </a:r>
            <a:r>
              <a:rPr lang="nl-BE" dirty="0" err="1" smtClean="0"/>
              <a:t>lifecycle</a:t>
            </a:r>
            <a:r>
              <a:rPr lang="nl-BE" dirty="0" smtClean="0"/>
              <a:t>: </a:t>
            </a:r>
            <a:r>
              <a:rPr lang="nl-BE" dirty="0" err="1" smtClean="0"/>
              <a:t>getView</a:t>
            </a:r>
            <a:r>
              <a:rPr lang="nl-BE" dirty="0" smtClean="0"/>
              <a:t>, </a:t>
            </a:r>
            <a:r>
              <a:rPr lang="nl-BE" dirty="0" err="1" smtClean="0"/>
              <a:t>activate</a:t>
            </a:r>
            <a:r>
              <a:rPr lang="nl-BE" dirty="0" smtClean="0"/>
              <a:t>, binding, </a:t>
            </a:r>
            <a:r>
              <a:rPr lang="nl-BE" dirty="0" err="1" smtClean="0"/>
              <a:t>bindingComplete</a:t>
            </a:r>
            <a:r>
              <a:rPr lang="nl-BE" dirty="0" smtClean="0"/>
              <a:t>, </a:t>
            </a:r>
            <a:r>
              <a:rPr lang="nl-BE" dirty="0" err="1" smtClean="0"/>
              <a:t>attached</a:t>
            </a:r>
            <a:r>
              <a:rPr lang="nl-BE" dirty="0" smtClean="0"/>
              <a:t>, </a:t>
            </a:r>
            <a:r>
              <a:rPr lang="nl-BE" dirty="0" err="1" smtClean="0"/>
              <a:t>compositionComplete</a:t>
            </a:r>
            <a:r>
              <a:rPr lang="nl-BE" dirty="0" smtClean="0"/>
              <a:t>, </a:t>
            </a:r>
            <a:r>
              <a:rPr lang="nl-BE" dirty="0" err="1" smtClean="0"/>
              <a:t>detached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Veel info in console</a:t>
            </a:r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Cache </a:t>
            </a:r>
            <a:r>
              <a:rPr lang="nl-BE" dirty="0" err="1" smtClean="0"/>
              <a:t>busting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55244"/>
            <a:ext cx="4124325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17710"/>
            <a:ext cx="7172325" cy="7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30422"/>
            <a:ext cx="9753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app.showMessage</a:t>
            </a:r>
            <a:r>
              <a:rPr lang="nl-BE" dirty="0" smtClean="0"/>
              <a:t> en </a:t>
            </a:r>
            <a:r>
              <a:rPr lang="nl-BE" dirty="0" err="1" smtClean="0"/>
              <a:t>app.showDialog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343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30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26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8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http en </a:t>
            </a:r>
            <a:r>
              <a:rPr lang="nl-BE" dirty="0" err="1" smtClean="0"/>
              <a:t>serializer</a:t>
            </a:r>
            <a:r>
              <a:rPr lang="nl-BE" dirty="0" smtClean="0"/>
              <a:t> </a:t>
            </a:r>
          </a:p>
          <a:p>
            <a:r>
              <a:rPr lang="nl-BE" dirty="0" err="1" smtClean="0"/>
              <a:t>observable</a:t>
            </a:r>
            <a:endParaRPr lang="nl-BE" dirty="0" smtClean="0"/>
          </a:p>
          <a:p>
            <a:r>
              <a:rPr lang="nl-BE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main.js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Configuratie van </a:t>
            </a:r>
            <a:r>
              <a:rPr lang="nl-BE" dirty="0" err="1" smtClean="0"/>
              <a:t>RequireJS</a:t>
            </a:r>
            <a:r>
              <a:rPr lang="nl-BE" dirty="0" smtClean="0"/>
              <a:t> en </a:t>
            </a:r>
            <a:r>
              <a:rPr lang="nl-BE" dirty="0" err="1" smtClean="0"/>
              <a:t>Durandal</a:t>
            </a:r>
            <a:endParaRPr lang="nl-BE" dirty="0" smtClean="0"/>
          </a:p>
          <a:p>
            <a:r>
              <a:rPr lang="nl-BE" dirty="0" smtClean="0"/>
              <a:t>Andere </a:t>
            </a:r>
            <a:r>
              <a:rPr lang="nl-BE" dirty="0" err="1" smtClean="0"/>
              <a:t>libraries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Vóór </a:t>
            </a:r>
            <a:r>
              <a:rPr lang="nl-BE" dirty="0" err="1" smtClean="0"/>
              <a:t>RequireJS</a:t>
            </a:r>
            <a:endParaRPr lang="nl-BE" dirty="0" smtClean="0"/>
          </a:p>
          <a:p>
            <a:pPr lvl="1"/>
            <a:r>
              <a:rPr lang="nl-BE" dirty="0" smtClean="0"/>
              <a:t>Via </a:t>
            </a:r>
            <a:r>
              <a:rPr lang="nl-BE" dirty="0" err="1" smtClean="0"/>
              <a:t>RequireJS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3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 en 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HotTowel</a:t>
            </a:r>
            <a:r>
              <a:rPr lang="nl-BE" dirty="0" smtClean="0"/>
              <a:t>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4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codeforest.net/wp-content/uploads/2011/01/jquery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1" y="4589464"/>
            <a:ext cx="2825749" cy="150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14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nog veel meer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dirty="0" err="1" smtClean="0"/>
              <a:t>Publish-subscribe</a:t>
            </a:r>
            <a:endParaRPr lang="nl-BE" dirty="0" smtClean="0"/>
          </a:p>
          <a:p>
            <a:r>
              <a:rPr lang="nl-BE" dirty="0" err="1" smtClean="0"/>
              <a:t>Templatable</a:t>
            </a:r>
            <a:r>
              <a:rPr lang="nl-BE" dirty="0" smtClean="0"/>
              <a:t> </a:t>
            </a:r>
            <a:r>
              <a:rPr lang="nl-BE" dirty="0" err="1" smtClean="0"/>
              <a:t>widgets</a:t>
            </a:r>
            <a:endParaRPr lang="nl-BE" dirty="0" smtClean="0"/>
          </a:p>
          <a:p>
            <a:r>
              <a:rPr lang="nl-BE" dirty="0" smtClean="0"/>
              <a:t>Child routers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project structuur (in plaats van /views/ en /</a:t>
            </a:r>
            <a:r>
              <a:rPr lang="nl-BE" dirty="0" err="1" smtClean="0"/>
              <a:t>viewModels</a:t>
            </a:r>
            <a:r>
              <a:rPr lang="nl-BE" dirty="0" smtClean="0"/>
              <a:t>/)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</a:t>
            </a:r>
            <a:r>
              <a:rPr lang="nl-BE" dirty="0" err="1" smtClean="0"/>
              <a:t>moduleId</a:t>
            </a:r>
            <a:r>
              <a:rPr lang="nl-BE" dirty="0" smtClean="0"/>
              <a:t> toe te kennen en op te halen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modules aan te maken</a:t>
            </a:r>
          </a:p>
          <a:p>
            <a:r>
              <a:rPr lang="nl-BE" dirty="0" err="1" smtClean="0"/>
              <a:t>system.guid</a:t>
            </a:r>
            <a:r>
              <a:rPr lang="nl-BE" dirty="0" smtClean="0"/>
              <a:t>()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views te vinden</a:t>
            </a:r>
            <a:endParaRPr lang="en-US" dirty="0" smtClean="0"/>
          </a:p>
          <a:p>
            <a:r>
              <a:rPr lang="nl-BE" dirty="0" smtClean="0"/>
              <a:t>Builden met </a:t>
            </a:r>
            <a:r>
              <a:rPr lang="nl-BE" dirty="0" err="1" smtClean="0"/>
              <a:t>NodeJS</a:t>
            </a:r>
            <a:r>
              <a:rPr lang="nl-BE" dirty="0" smtClean="0"/>
              <a:t> en </a:t>
            </a:r>
            <a:r>
              <a:rPr lang="nl-BE" dirty="0" err="1" smtClean="0"/>
              <a:t>Weyland</a:t>
            </a:r>
            <a:r>
              <a:rPr lang="nl-BE" dirty="0" smtClean="0"/>
              <a:t> (lint, </a:t>
            </a:r>
            <a:r>
              <a:rPr lang="nl-BE" dirty="0" err="1" smtClean="0"/>
              <a:t>minify</a:t>
            </a:r>
            <a:r>
              <a:rPr lang="nl-BE" dirty="0" smtClean="0"/>
              <a:t>, combine,…)</a:t>
            </a:r>
          </a:p>
          <a:p>
            <a:r>
              <a:rPr lang="nl-BE" dirty="0" smtClean="0"/>
              <a:t>Builden met </a:t>
            </a:r>
            <a:r>
              <a:rPr lang="nl-BE" dirty="0" err="1" smtClean="0"/>
              <a:t>NodeJS</a:t>
            </a:r>
            <a:r>
              <a:rPr lang="nl-BE" dirty="0" smtClean="0"/>
              <a:t> en </a:t>
            </a:r>
            <a:r>
              <a:rPr lang="nl-BE" dirty="0" err="1" smtClean="0"/>
              <a:t>Weyland</a:t>
            </a:r>
            <a:r>
              <a:rPr lang="nl-BE" dirty="0" smtClean="0"/>
              <a:t> vanuit Visual Studio</a:t>
            </a:r>
          </a:p>
          <a:p>
            <a:r>
              <a:rPr lang="nl-BE" dirty="0" smtClean="0"/>
              <a:t>Builden met Mimosa</a:t>
            </a:r>
          </a:p>
          <a:p>
            <a:r>
              <a:rPr lang="nl-BE" dirty="0" smtClean="0"/>
              <a:t>SEO mogelijkheden</a:t>
            </a:r>
          </a:p>
          <a:p>
            <a:r>
              <a:rPr lang="nl-BE" dirty="0" smtClean="0"/>
              <a:t>Integreer Q, </a:t>
            </a:r>
            <a:r>
              <a:rPr lang="nl-BE" dirty="0" err="1" smtClean="0"/>
              <a:t>Dojo</a:t>
            </a:r>
            <a:r>
              <a:rPr lang="nl-BE" dirty="0" smtClean="0"/>
              <a:t>, </a:t>
            </a:r>
            <a:r>
              <a:rPr lang="nl-BE" dirty="0" err="1" smtClean="0"/>
              <a:t>KendoUI</a:t>
            </a:r>
            <a:r>
              <a:rPr lang="nl-BE" dirty="0" smtClean="0"/>
              <a:t>, </a:t>
            </a:r>
            <a:r>
              <a:rPr lang="nl-BE" dirty="0" err="1" smtClean="0"/>
              <a:t>Almond</a:t>
            </a:r>
            <a:r>
              <a:rPr lang="nl-BE" dirty="0" smtClean="0"/>
              <a:t>, i18next,…</a:t>
            </a:r>
          </a:p>
          <a:p>
            <a:r>
              <a:rPr lang="nl-BE" dirty="0" err="1" smtClean="0"/>
              <a:t>PhoneGap</a:t>
            </a:r>
            <a:r>
              <a:rPr lang="nl-BE" dirty="0" smtClean="0"/>
              <a:t>, Node-Webkit, Windows 8</a:t>
            </a:r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0637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 verder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http://jquery.com/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http://requirejs.org/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http://knockoutjs.com/</a:t>
            </a:r>
            <a:endParaRPr lang="en-US" dirty="0" smtClean="0"/>
          </a:p>
          <a:p>
            <a:endParaRPr lang="nl-BE" dirty="0"/>
          </a:p>
          <a:p>
            <a:r>
              <a:rPr lang="en-US" dirty="0" smtClean="0">
                <a:hlinkClick r:id="rId6"/>
              </a:rPr>
              <a:t>http://durandaljs.com/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Einde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6896746" y="2030278"/>
            <a:ext cx="2526223" cy="1425844"/>
          </a:xfrm>
          <a:prstGeom prst="cloudCallout">
            <a:avLst>
              <a:gd name="adj1" fmla="val 54627"/>
              <a:gd name="adj2" fmla="val 59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Hmm</a:t>
            </a:r>
            <a:r>
              <a:rPr lang="nl-BE" dirty="0" smtClean="0"/>
              <a:t>, javascript </a:t>
            </a:r>
            <a:r>
              <a:rPr lang="nl-BE" dirty="0" err="1" smtClean="0"/>
              <a:t>ain’t</a:t>
            </a:r>
            <a:r>
              <a:rPr lang="nl-BE" dirty="0" smtClean="0"/>
              <a:t> </a:t>
            </a:r>
            <a:r>
              <a:rPr lang="nl-BE" dirty="0" err="1" smtClean="0"/>
              <a:t>so</a:t>
            </a:r>
            <a:r>
              <a:rPr lang="nl-BE" dirty="0" smtClean="0"/>
              <a:t> bad </a:t>
            </a:r>
            <a:r>
              <a:rPr lang="nl-BE" dirty="0" err="1" smtClean="0"/>
              <a:t>after</a:t>
            </a:r>
            <a:r>
              <a:rPr lang="nl-BE" dirty="0" smtClean="0"/>
              <a:t> </a:t>
            </a:r>
            <a:r>
              <a:rPr lang="nl-BE" dirty="0" err="1" smtClean="0"/>
              <a:t>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3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 </a:t>
            </a:r>
            <a:endParaRPr lang="en-US" dirty="0"/>
          </a:p>
        </p:txBody>
      </p:sp>
      <p:pic>
        <p:nvPicPr>
          <p:cNvPr id="13314" name="Picture 2" descr="http://www.dantuck.com/sites/default/files/styles/blog_pic/public/requirej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1" y="4562477"/>
            <a:ext cx="2035335" cy="152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0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</a:t>
            </a:r>
          </a:p>
          <a:p>
            <a:r>
              <a:rPr lang="nl-BE" dirty="0" smtClean="0"/>
              <a:t>Javascript ==(=) </a:t>
            </a:r>
            <a:r>
              <a:rPr lang="nl-BE" dirty="0" err="1" smtClean="0"/>
              <a:t>javashit</a:t>
            </a:r>
            <a:r>
              <a:rPr lang="nl-BE" dirty="0" smtClean="0"/>
              <a:t> ?</a:t>
            </a:r>
          </a:p>
          <a:p>
            <a:r>
              <a:rPr lang="nl-BE" dirty="0" err="1" smtClean="0"/>
              <a:t>Dependency</a:t>
            </a:r>
            <a:r>
              <a:rPr lang="nl-BE" dirty="0" smtClean="0"/>
              <a:t> </a:t>
            </a:r>
            <a:r>
              <a:rPr lang="nl-BE" dirty="0" err="1" smtClean="0"/>
              <a:t>injection</a:t>
            </a:r>
            <a:endParaRPr lang="nl-B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1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simpel object (singleton!)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5721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5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met </a:t>
            </a:r>
            <a:r>
              <a:rPr lang="nl-BE" dirty="0" err="1" smtClean="0"/>
              <a:t>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Array met module </a:t>
            </a:r>
            <a:r>
              <a:rPr lang="nl-BE" dirty="0" err="1" smtClean="0"/>
              <a:t>ids</a:t>
            </a:r>
            <a:endParaRPr lang="nl-BE" dirty="0" smtClean="0"/>
          </a:p>
          <a:p>
            <a:r>
              <a:rPr lang="nl-BE" dirty="0" err="1" smtClean="0"/>
              <a:t>Function</a:t>
            </a:r>
            <a:endParaRPr lang="nl-BE" dirty="0"/>
          </a:p>
          <a:p>
            <a:r>
              <a:rPr lang="nl-BE" dirty="0" err="1" smtClean="0"/>
              <a:t>RequireJS</a:t>
            </a:r>
            <a:r>
              <a:rPr lang="nl-BE" dirty="0"/>
              <a:t> </a:t>
            </a:r>
            <a:r>
              <a:rPr lang="nl-BE" dirty="0" smtClean="0"/>
              <a:t>lost </a:t>
            </a:r>
            <a:r>
              <a:rPr lang="nl-BE" dirty="0" err="1" smtClean="0"/>
              <a:t>dependencies</a:t>
            </a:r>
            <a:r>
              <a:rPr lang="nl-BE" dirty="0" smtClean="0"/>
              <a:t> op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2863"/>
            <a:ext cx="6724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7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singelton vermijden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</a:t>
            </a:r>
            <a:r>
              <a:rPr lang="nl-BE" dirty="0" smtClean="0"/>
              <a:t>eturn </a:t>
            </a:r>
            <a:r>
              <a:rPr lang="nl-BE" dirty="0" err="1" smtClean="0"/>
              <a:t>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5360"/>
            <a:ext cx="66294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ngepast ontwerp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21873</TotalTime>
  <Words>1448</Words>
  <Application>Microsoft Office PowerPoint</Application>
  <PresentationFormat>Widescreen</PresentationFormat>
  <Paragraphs>304</Paragraphs>
  <Slides>42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Wingdings</vt:lpstr>
      <vt:lpstr>Aangepast ontwerp</vt:lpstr>
      <vt:lpstr>Office Theme</vt:lpstr>
      <vt:lpstr>Durandal</vt:lpstr>
      <vt:lpstr>Wat?</vt:lpstr>
      <vt:lpstr>Drie hoofdbrokken</vt:lpstr>
      <vt:lpstr>jQuery</vt:lpstr>
      <vt:lpstr>RequireJS</vt:lpstr>
      <vt:lpstr>RequireJS: wat?</vt:lpstr>
      <vt:lpstr>RequireJS modules: simpel object (singleton!)</vt:lpstr>
      <vt:lpstr>RequireJS modules: met dependencies</vt:lpstr>
      <vt:lpstr>RequireJS modules: singelton vermijden</vt:lpstr>
      <vt:lpstr>RequireJS: require</vt:lpstr>
      <vt:lpstr>RequireJS: configuration</vt:lpstr>
      <vt:lpstr>Knockout</vt:lpstr>
      <vt:lpstr>Knockout: wat?</vt:lpstr>
      <vt:lpstr>Knockout: HTML</vt:lpstr>
      <vt:lpstr>Knockout: viewmodels</vt:lpstr>
      <vt:lpstr>Knockout: HTML + viewmodels</vt:lpstr>
      <vt:lpstr>Knockout: observables</vt:lpstr>
      <vt:lpstr>Knockout: computed</vt:lpstr>
      <vt:lpstr>Knockout: subscribe</vt:lpstr>
      <vt:lpstr>Knockout: bindings</vt:lpstr>
      <vt:lpstr>Knockout: customBindings</vt:lpstr>
      <vt:lpstr>Knockout: binding contexts</vt:lpstr>
      <vt:lpstr>Knockout: data</vt:lpstr>
      <vt:lpstr>Knockout: containerless syntax</vt:lpstr>
      <vt:lpstr>Durandal</vt:lpstr>
      <vt:lpstr>Durandal: modules</vt:lpstr>
      <vt:lpstr>Durandal: views</vt:lpstr>
      <vt:lpstr>Durandal: views en viewmodels</vt:lpstr>
      <vt:lpstr>Durandal: composition</vt:lpstr>
      <vt:lpstr>Durandal: visual composition</vt:lpstr>
      <vt:lpstr>Durandal: composition extras</vt:lpstr>
      <vt:lpstr>Durandal: debugging</vt:lpstr>
      <vt:lpstr>Durandal: dialogs</vt:lpstr>
      <vt:lpstr>Durandal: app setup 1</vt:lpstr>
      <vt:lpstr>Durandal: app setup 2</vt:lpstr>
      <vt:lpstr>Durandal: app setup 3</vt:lpstr>
      <vt:lpstr>Durandal: plugins</vt:lpstr>
      <vt:lpstr>Durandal: main.js</vt:lpstr>
      <vt:lpstr>Durandal en ASP.NET MVC</vt:lpstr>
      <vt:lpstr>Durandal: nog veel meer</vt:lpstr>
      <vt:lpstr>En verder</vt:lpstr>
      <vt:lpstr>Einde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Durandal</dc:title>
  <dc:creator>Peter Morlion</dc:creator>
  <cp:lastModifiedBy>Peter Morlion</cp:lastModifiedBy>
  <cp:revision>75</cp:revision>
  <dcterms:created xsi:type="dcterms:W3CDTF">2014-01-20T16:54:49Z</dcterms:created>
  <dcterms:modified xsi:type="dcterms:W3CDTF">2014-02-19T18:29:35Z</dcterms:modified>
</cp:coreProperties>
</file>