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74" r:id="rId12"/>
    <p:sldId id="264" r:id="rId13"/>
    <p:sldId id="266" r:id="rId14"/>
    <p:sldId id="267" r:id="rId15"/>
    <p:sldId id="268" r:id="rId16"/>
    <p:sldId id="269" r:id="rId17"/>
    <p:sldId id="270" r:id="rId18"/>
    <p:sldId id="272" r:id="rId19"/>
    <p:sldId id="296" r:id="rId20"/>
    <p:sldId id="271" r:id="rId21"/>
    <p:sldId id="273" r:id="rId22"/>
    <p:sldId id="294" r:id="rId23"/>
    <p:sldId id="275" r:id="rId24"/>
    <p:sldId id="29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288" r:id="rId37"/>
    <p:sldId id="286" r:id="rId38"/>
    <p:sldId id="289" r:id="rId39"/>
    <p:sldId id="291" r:id="rId40"/>
    <p:sldId id="290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dependencies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smtClean="0"/>
              <a:t>een class toevoegen/verwijderen, toon met</a:t>
            </a:r>
            <a:r>
              <a:rPr lang="nl-BE" baseline="0" dirty="0" smtClean="0"/>
              <a:t> beer-summary en class bij bepaalde rating (zie code </a:t>
            </a:r>
            <a:r>
              <a:rPr lang="nl-BE" baseline="0" dirty="0" err="1" smtClean="0"/>
              <a:t>blocks</a:t>
            </a:r>
            <a:r>
              <a:rPr lang="nl-BE" baseline="0" dirty="0" smtClean="0"/>
              <a:t>)</a:t>
            </a:r>
            <a:endParaRPr lang="nl-BE" dirty="0" smtClean="0"/>
          </a:p>
          <a:p>
            <a:r>
              <a:rPr lang="nl-BE" dirty="0" err="1" smtClean="0"/>
              <a:t>style</a:t>
            </a:r>
            <a:r>
              <a:rPr lang="nl-BE" dirty="0" smtClean="0"/>
              <a:t>: </a:t>
            </a:r>
            <a:r>
              <a:rPr lang="nl-BE" dirty="0" smtClean="0"/>
              <a:t>bepaalde </a:t>
            </a:r>
            <a:r>
              <a:rPr lang="nl-BE" dirty="0" err="1" smtClean="0"/>
              <a:t>css</a:t>
            </a:r>
            <a:r>
              <a:rPr lang="nl-BE" dirty="0" smtClean="0"/>
              <a:t> attributen</a:t>
            </a:r>
            <a:r>
              <a:rPr lang="nl-BE" baseline="0" dirty="0" smtClean="0"/>
              <a:t> toevoegen/verwijderen</a:t>
            </a:r>
          </a:p>
          <a:p>
            <a:r>
              <a:rPr lang="nl-BE" dirty="0" err="1" smtClean="0"/>
              <a:t>with</a:t>
            </a:r>
            <a:r>
              <a:rPr lang="nl-BE" dirty="0" smtClean="0"/>
              <a:t>: de context van de </a:t>
            </a:r>
            <a:r>
              <a:rPr lang="nl-BE" dirty="0" err="1" smtClean="0"/>
              <a:t>bindings</a:t>
            </a:r>
            <a:r>
              <a:rPr lang="nl-BE" dirty="0" smtClean="0"/>
              <a:t> in een element bepalen</a:t>
            </a:r>
            <a:r>
              <a:rPr lang="nl-BE" baseline="0" dirty="0" smtClean="0"/>
              <a:t> (indien je die wil doen verschillen van de huidige context)</a:t>
            </a:r>
          </a:p>
          <a:p>
            <a:r>
              <a:rPr lang="nl-BE" baseline="0" dirty="0" smtClean="0"/>
              <a:t>options: voor een select; kan gecombineerd worden met </a:t>
            </a:r>
            <a:r>
              <a:rPr lang="nl-BE" baseline="0" dirty="0" err="1" smtClean="0"/>
              <a:t>optionsText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optionsValue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optionsCaption</a:t>
            </a:r>
            <a:endParaRPr lang="nl-BE" baseline="0" dirty="0" smtClean="0"/>
          </a:p>
          <a:p>
            <a:r>
              <a:rPr lang="nl-BE" baseline="0" dirty="0" err="1" smtClean="0"/>
              <a:t>selectedOptions</a:t>
            </a:r>
            <a:r>
              <a:rPr lang="nl-BE" baseline="0" dirty="0" smtClean="0"/>
              <a:t>: geselecteerde items in een </a:t>
            </a:r>
            <a:r>
              <a:rPr lang="nl-BE" baseline="0" dirty="0" err="1" smtClean="0"/>
              <a:t>multi</a:t>
            </a:r>
            <a:r>
              <a:rPr lang="nl-BE" baseline="0" dirty="0" smtClean="0"/>
              <a:t>-select</a:t>
            </a:r>
          </a:p>
          <a:p>
            <a:r>
              <a:rPr lang="nl-BE" baseline="0" dirty="0" err="1" smtClean="0"/>
              <a:t>uniqueName</a:t>
            </a:r>
            <a:r>
              <a:rPr lang="nl-BE" baseline="0" dirty="0" smtClean="0"/>
              <a:t>: zie documentatie, is zelden nodig (voor IE6, </a:t>
            </a:r>
            <a:r>
              <a:rPr lang="nl-BE" baseline="0" dirty="0" err="1" smtClean="0"/>
              <a:t>jQuery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validation</a:t>
            </a:r>
            <a:r>
              <a:rPr lang="nl-BE" baseline="0" dirty="0" smtClean="0"/>
              <a:t>, e.a.)</a:t>
            </a:r>
          </a:p>
          <a:p>
            <a:r>
              <a:rPr lang="nl-BE" baseline="0" dirty="0" smtClean="0"/>
              <a:t>template:  om een template aan te duiden volgens </a:t>
            </a:r>
            <a:r>
              <a:rPr lang="nl-BE" baseline="0" dirty="0" err="1" smtClean="0"/>
              <a:t>jquery.tmpl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(script tag met type=‘</a:t>
            </a:r>
            <a:r>
              <a:rPr lang="nl-BE" baseline="0" dirty="0" err="1" smtClean="0"/>
              <a:t>text</a:t>
            </a:r>
            <a:r>
              <a:rPr lang="nl-BE" baseline="0" dirty="0" smtClean="0"/>
              <a:t>/html’) (zou je met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niet direct nodig hebben, wordt sinds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 2 ook niet veel meer gebruikt. </a:t>
            </a:r>
            <a:r>
              <a:rPr lang="nl-BE" baseline="0" dirty="0" err="1" smtClean="0"/>
              <a:t>Foreach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 zouden voldoende moeten zijn).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twee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bindings</a:t>
            </a:r>
            <a:r>
              <a:rPr lang="nl-BE" baseline="0" dirty="0" smtClean="0"/>
              <a:t> in demo project: </a:t>
            </a:r>
            <a:r>
              <a:rPr lang="nl-BE" baseline="0" dirty="0" err="1" smtClean="0"/>
              <a:t>collapsibleSection</a:t>
            </a:r>
            <a:r>
              <a:rPr lang="nl-BE" baseline="0" dirty="0" smtClean="0"/>
              <a:t> en </a:t>
            </a:r>
            <a:r>
              <a:rPr lang="nl-BE" baseline="0" dirty="0" smtClean="0"/>
              <a:t>rating</a:t>
            </a:r>
          </a:p>
          <a:p>
            <a:r>
              <a:rPr lang="nl-BE" baseline="0" dirty="0" err="1" smtClean="0"/>
              <a:t>collapsibleSection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settings</a:t>
            </a:r>
            <a:r>
              <a:rPr lang="nl-BE" baseline="0" dirty="0" smtClean="0"/>
              <a:t> toont aan waarom je </a:t>
            </a:r>
            <a:r>
              <a:rPr lang="nl-BE" baseline="0" dirty="0" err="1" smtClean="0"/>
              <a:t>unwrapObservable</a:t>
            </a:r>
            <a:r>
              <a:rPr lang="nl-BE" baseline="0" dirty="0" smtClean="0"/>
              <a:t> moet gebruiken. Kan nl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zijn, of gewoon een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8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$data: binnen een </a:t>
            </a:r>
            <a:r>
              <a:rPr lang="nl-BE" dirty="0" err="1" smtClean="0"/>
              <a:t>foreach</a:t>
            </a:r>
            <a:r>
              <a:rPr lang="nl-BE" dirty="0" smtClean="0"/>
              <a:t>,</a:t>
            </a:r>
            <a:r>
              <a:rPr lang="nl-BE" baseline="0" dirty="0" smtClean="0"/>
              <a:t> </a:t>
            </a:r>
            <a:r>
              <a:rPr lang="nl-BE" dirty="0" smtClean="0"/>
              <a:t>het </a:t>
            </a:r>
            <a:r>
              <a:rPr lang="nl-BE" dirty="0" err="1" smtClean="0"/>
              <a:t>gebinde</a:t>
            </a:r>
            <a:r>
              <a:rPr lang="nl-BE" baseline="0" dirty="0" smtClean="0"/>
              <a:t> object zelf </a:t>
            </a:r>
            <a:r>
              <a:rPr lang="nl-BE" baseline="0" dirty="0" err="1" smtClean="0"/>
              <a:t>ipv</a:t>
            </a:r>
            <a:r>
              <a:rPr lang="nl-BE" baseline="0" dirty="0" smtClean="0"/>
              <a:t> één van z’n </a:t>
            </a:r>
            <a:r>
              <a:rPr lang="nl-BE" baseline="0" dirty="0" err="1" smtClean="0"/>
              <a:t>properties</a:t>
            </a:r>
            <a:endParaRPr lang="nl-BE" baseline="0" dirty="0" smtClean="0"/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: bij geneste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, terug omhoog gaan in de hiërarchie</a:t>
            </a:r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: een array, waarbij elk volgend element de 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 is van het vorige (bv 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[2] is de ‘overgrootvader’)</a:t>
            </a:r>
          </a:p>
          <a:p>
            <a:r>
              <a:rPr lang="nl-BE" baseline="0" dirty="0" smtClean="0"/>
              <a:t>$root: het bovenste object in de hiërarchie</a:t>
            </a:r>
          </a:p>
          <a:p>
            <a:r>
              <a:rPr lang="nl-BE" baseline="0" dirty="0" smtClean="0"/>
              <a:t>$index: de index van een item in een array (is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, dus verandert mee)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1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compose</a:t>
            </a:r>
            <a:r>
              <a:rPr lang="nl-BE" dirty="0" smtClean="0"/>
              <a:t> is een </a:t>
            </a:r>
            <a:r>
              <a:rPr lang="nl-BE" dirty="0" err="1" smtClean="0"/>
              <a:t>custom</a:t>
            </a:r>
            <a:r>
              <a:rPr lang="nl-BE" dirty="0" smtClean="0"/>
              <a:t> binding van </a:t>
            </a:r>
            <a:r>
              <a:rPr lang="nl-BE" dirty="0" err="1" smtClean="0"/>
              <a:t>Durandal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1</a:t>
            </a:r>
            <a:r>
              <a:rPr lang="nl-BE" dirty="0" smtClean="0"/>
              <a:t>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</a:p>
          <a:p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In demo: home.html en beers.html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animeren, je kan je eigen </a:t>
            </a:r>
            <a:r>
              <a:rPr lang="nl-BE" baseline="0" dirty="0" err="1" smtClean="0"/>
              <a:t>transitions</a:t>
            </a:r>
            <a:r>
              <a:rPr lang="nl-BE" baseline="0" dirty="0" smtClean="0"/>
              <a:t> definiëren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/</a:t>
            </a:r>
            <a:r>
              <a:rPr lang="nl-BE" baseline="0" dirty="0" err="1" smtClean="0"/>
              <a:t>false</a:t>
            </a:r>
            <a:r>
              <a:rPr lang="nl-BE" baseline="0" dirty="0" smtClean="0"/>
              <a:t>) of de volgorde (int)</a:t>
            </a:r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(zie shell.js)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serializer</a:t>
            </a:r>
            <a:r>
              <a:rPr lang="nl-BE" baseline="0" dirty="0" smtClean="0"/>
              <a:t> zijn om met data van de backend te werken. J</a:t>
            </a:r>
            <a:r>
              <a:rPr lang="nl-BE" dirty="0" smtClean="0"/>
              <a:t>e kan uiteraard ook andere </a:t>
            </a:r>
            <a:r>
              <a:rPr lang="nl-BE" dirty="0" err="1" smtClean="0"/>
              <a:t>libraries</a:t>
            </a:r>
            <a:r>
              <a:rPr lang="nl-BE" dirty="0" smtClean="0"/>
              <a:t> gebruiken, bv </a:t>
            </a:r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observable</a:t>
            </a:r>
            <a:r>
              <a:rPr lang="nl-BE" dirty="0" smtClean="0"/>
              <a:t>: om tegen</a:t>
            </a:r>
            <a:r>
              <a:rPr lang="nl-BE" baseline="0" dirty="0" smtClean="0"/>
              <a:t> gewone JS objecten te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, niet via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. Werkt enkel met browsers die ES5 ondersteunen (</a:t>
            </a:r>
            <a:r>
              <a:rPr lang="nl-BE" baseline="0" dirty="0" err="1" smtClean="0"/>
              <a:t>defineProperty</a:t>
            </a:r>
            <a:r>
              <a:rPr lang="nl-BE" baseline="0" dirty="0" smtClean="0"/>
              <a:t>). Deze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kan ook met </a:t>
            </a:r>
            <a:r>
              <a:rPr lang="nl-BE" baseline="0" dirty="0" err="1" smtClean="0"/>
              <a:t>promises</a:t>
            </a:r>
            <a:r>
              <a:rPr lang="nl-BE" baseline="0" dirty="0" smtClean="0"/>
              <a:t> overweg.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SEO: komt er op neer dat je aan de serverkant een </a:t>
            </a:r>
            <a:r>
              <a:rPr lang="nl-BE" dirty="0" err="1" smtClean="0"/>
              <a:t>headless</a:t>
            </a:r>
            <a:r>
              <a:rPr lang="nl-BE" dirty="0" smtClean="0"/>
              <a:t> browser gebruikt</a:t>
            </a:r>
            <a:r>
              <a:rPr lang="nl-BE" baseline="0" dirty="0" smtClean="0"/>
              <a:t> (bv </a:t>
            </a:r>
            <a:r>
              <a:rPr lang="nl-BE" baseline="0" dirty="0" err="1" smtClean="0"/>
              <a:t>PhantomJS</a:t>
            </a:r>
            <a:r>
              <a:rPr lang="nl-BE" baseline="0" dirty="0" smtClean="0"/>
              <a:t>) om HTML snapshots te genereren voor Google</a:t>
            </a:r>
          </a:p>
          <a:p>
            <a:r>
              <a:rPr lang="nl-BE" baseline="0" dirty="0" smtClean="0"/>
              <a:t>Node-Webkit: om native desktop applicaties te </a:t>
            </a:r>
            <a:r>
              <a:rPr lang="nl-BE" baseline="0" dirty="0" smtClean="0"/>
              <a:t>maken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Ook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 is heel </a:t>
            </a:r>
            <a:r>
              <a:rPr lang="nl-BE" baseline="0" dirty="0" err="1" smtClean="0"/>
              <a:t>customizable</a:t>
            </a:r>
            <a:r>
              <a:rPr lang="nl-BE" baseline="0" dirty="0" smtClean="0"/>
              <a:t> met </a:t>
            </a:r>
            <a:r>
              <a:rPr lang="nl-BE" baseline="0" dirty="0" err="1" smtClean="0"/>
              <a:t>extenders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writeable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Allemaal hebben ze heel goed en </a:t>
            </a:r>
            <a:r>
              <a:rPr lang="nl-BE" smtClean="0"/>
              <a:t>duidelijke documentatie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Toon </a:t>
            </a:r>
            <a:r>
              <a:rPr lang="nl-BE" dirty="0" err="1" smtClean="0"/>
              <a:t>RequireJS</a:t>
            </a:r>
            <a:r>
              <a:rPr lang="nl-BE" dirty="0" smtClean="0"/>
              <a:t> configuratie in main.js</a:t>
            </a:r>
          </a:p>
          <a:p>
            <a:r>
              <a:rPr lang="nl-BE" dirty="0" err="1" smtClean="0"/>
              <a:t>Shim</a:t>
            </a:r>
            <a:r>
              <a:rPr lang="nl-BE" baseline="0" dirty="0" smtClean="0"/>
              <a:t> is voor javascript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 die niet volgens AMD gedefinieerd zijn.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deps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dependencies</a:t>
            </a:r>
            <a:r>
              <a:rPr lang="nl-BE" baseline="0" dirty="0" smtClean="0"/>
              <a:t> van deze </a:t>
            </a:r>
            <a:r>
              <a:rPr lang="nl-BE" baseline="0" dirty="0" err="1" smtClean="0"/>
              <a:t>library</a:t>
            </a:r>
            <a:endParaRPr lang="nl-BE" baseline="0" dirty="0" smtClean="0"/>
          </a:p>
          <a:p>
            <a:r>
              <a:rPr lang="nl-BE" baseline="0" dirty="0" smtClean="0"/>
              <a:t>	exports: de …</a:t>
            </a:r>
          </a:p>
          <a:p>
            <a:r>
              <a:rPr lang="nl-BE" baseline="0" dirty="0" smtClean="0"/>
              <a:t>Componenten in </a:t>
            </a:r>
            <a:r>
              <a:rPr lang="nl-BE" baseline="0" dirty="0" err="1" smtClean="0"/>
              <a:t>shim</a:t>
            </a:r>
            <a:r>
              <a:rPr lang="nl-BE" baseline="0" dirty="0" smtClean="0"/>
              <a:t> moeten nog altijd in </a:t>
            </a:r>
            <a:r>
              <a:rPr lang="nl-BE" baseline="0" dirty="0" err="1" smtClean="0"/>
              <a:t>paths</a:t>
            </a:r>
            <a:r>
              <a:rPr lang="nl-BE" baseline="0" dirty="0" smtClean="0"/>
              <a:t> staan!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</a:t>
            </a:r>
            <a:r>
              <a:rPr lang="nl-BE" dirty="0" err="1" smtClean="0"/>
              <a:t>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403" y="1772816"/>
            <a:ext cx="844893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403" y="4252491"/>
            <a:ext cx="844893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41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3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8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3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BE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24728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urandaljs.com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://requirejs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Peter Morlion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://learn.knockoutjs.com/Content/App/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1585885" cy="158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subscribe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5341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binding </a:t>
            </a:r>
            <a:r>
              <a:rPr lang="nl-BE" dirty="0" err="1" smtClean="0"/>
              <a:t>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$data</a:t>
            </a:r>
          </a:p>
          <a:p>
            <a:r>
              <a:rPr lang="nl-BE" dirty="0" smtClean="0"/>
              <a:t>$</a:t>
            </a:r>
            <a:r>
              <a:rPr lang="nl-BE" dirty="0" err="1" smtClean="0"/>
              <a:t>parent</a:t>
            </a:r>
            <a:endParaRPr lang="nl-BE" dirty="0" smtClean="0"/>
          </a:p>
          <a:p>
            <a:r>
              <a:rPr lang="nl-BE" dirty="0" smtClean="0"/>
              <a:t>$</a:t>
            </a:r>
            <a:r>
              <a:rPr lang="nl-BE" dirty="0" err="1" smtClean="0"/>
              <a:t>parents</a:t>
            </a:r>
            <a:endParaRPr lang="nl-BE" dirty="0" smtClean="0"/>
          </a:p>
          <a:p>
            <a:r>
              <a:rPr lang="nl-BE" dirty="0" smtClean="0"/>
              <a:t>$root</a:t>
            </a:r>
          </a:p>
          <a:p>
            <a:r>
              <a:rPr lang="nl-BE" dirty="0" smtClean="0"/>
              <a:t>$index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containerless</a:t>
            </a:r>
            <a:r>
              <a:rPr lang="nl-BE" dirty="0" smtClean="0"/>
              <a:t>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2085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https://encrypted-tbn1.gstatic.com/images?q=tbn:ANd9GcSn9W1S0Xpepf6eLcsv1Q6pECB9ZGuZvoyN7MTsyAVmJ9lXkR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2019836" cy="151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/>
              <a:t>v</a:t>
            </a:r>
            <a:r>
              <a:rPr lang="nl-BE" dirty="0" err="1" smtClean="0"/>
              <a:t>iewmodels</a:t>
            </a:r>
            <a:r>
              <a:rPr lang="nl-BE" dirty="0" smtClean="0"/>
              <a:t>/customerList.js</a:t>
            </a:r>
          </a:p>
          <a:p>
            <a:pPr lvl="1"/>
            <a:r>
              <a:rPr lang="nl-BE" dirty="0"/>
              <a:t>v</a:t>
            </a:r>
            <a:r>
              <a:rPr lang="nl-BE" dirty="0" smtClean="0"/>
              <a:t>iews/customerList.html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725" y="1690688"/>
            <a:ext cx="10515600" cy="1458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en </a:t>
            </a:r>
            <a:r>
              <a:rPr lang="nl-BE" dirty="0" err="1" smtClean="0"/>
              <a:t>serializer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observable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Configuratie van </a:t>
            </a:r>
            <a:r>
              <a:rPr lang="nl-BE" dirty="0" err="1" smtClean="0"/>
              <a:t>RequireJS</a:t>
            </a:r>
            <a:r>
              <a:rPr lang="nl-BE" dirty="0" smtClean="0"/>
              <a:t> en </a:t>
            </a:r>
            <a:r>
              <a:rPr lang="nl-BE" dirty="0" err="1" smtClean="0"/>
              <a:t>Durandal</a:t>
            </a:r>
            <a:endParaRPr lang="nl-BE" dirty="0" smtClean="0"/>
          </a:p>
          <a:p>
            <a:r>
              <a:rPr lang="nl-BE" dirty="0" smtClean="0"/>
              <a:t>Andere </a:t>
            </a:r>
            <a:r>
              <a:rPr lang="nl-BE" dirty="0" err="1" smtClean="0"/>
              <a:t>libraries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Vóór </a:t>
            </a:r>
            <a:r>
              <a:rPr lang="nl-BE" dirty="0" err="1" smtClean="0"/>
              <a:t>RequireJS</a:t>
            </a:r>
            <a:endParaRPr lang="nl-BE" dirty="0" smtClean="0"/>
          </a:p>
          <a:p>
            <a:pPr lvl="1"/>
            <a:r>
              <a:rPr lang="nl-BE" dirty="0" smtClean="0"/>
              <a:t>Via </a:t>
            </a:r>
            <a:r>
              <a:rPr lang="nl-BE" dirty="0" err="1" smtClean="0"/>
              <a:t>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 en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HotTowel</a:t>
            </a:r>
            <a:r>
              <a:rPr lang="nl-BE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nog veel 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dirty="0" err="1" smtClean="0"/>
              <a:t>Publish-subscribe</a:t>
            </a:r>
            <a:endParaRPr lang="nl-BE" dirty="0" smtClean="0"/>
          </a:p>
          <a:p>
            <a:r>
              <a:rPr lang="nl-BE" dirty="0" err="1" smtClean="0"/>
              <a:t>Templatable</a:t>
            </a:r>
            <a:r>
              <a:rPr lang="nl-BE" dirty="0" smtClean="0"/>
              <a:t> </a:t>
            </a:r>
            <a:r>
              <a:rPr lang="nl-BE" dirty="0" err="1" smtClean="0"/>
              <a:t>widgets</a:t>
            </a:r>
            <a:endParaRPr lang="nl-BE" dirty="0" smtClean="0"/>
          </a:p>
          <a:p>
            <a:r>
              <a:rPr lang="nl-BE" dirty="0" smtClean="0"/>
              <a:t>Child routers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project structuur (in plaats van /views/ en /</a:t>
            </a:r>
            <a:r>
              <a:rPr lang="nl-BE" dirty="0" err="1" smtClean="0"/>
              <a:t>viewModels</a:t>
            </a:r>
            <a:r>
              <a:rPr lang="nl-BE" dirty="0" smtClean="0"/>
              <a:t>/)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</a:t>
            </a:r>
            <a:r>
              <a:rPr lang="nl-BE" dirty="0" err="1" smtClean="0"/>
              <a:t>moduleId</a:t>
            </a:r>
            <a:r>
              <a:rPr lang="nl-BE" dirty="0" smtClean="0"/>
              <a:t> toe te kennen en op te halen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modules aan te maken</a:t>
            </a:r>
          </a:p>
          <a:p>
            <a:r>
              <a:rPr lang="nl-BE" dirty="0" err="1" smtClean="0"/>
              <a:t>system.guid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views te vinden</a:t>
            </a:r>
            <a:endParaRPr lang="en-US" dirty="0" smtClean="0"/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(lint, </a:t>
            </a:r>
            <a:r>
              <a:rPr lang="nl-BE" dirty="0" err="1" smtClean="0"/>
              <a:t>minify</a:t>
            </a:r>
            <a:r>
              <a:rPr lang="nl-BE" dirty="0" smtClean="0"/>
              <a:t>, combine,…)</a:t>
            </a:r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vanuit Visual Studio</a:t>
            </a:r>
          </a:p>
          <a:p>
            <a:r>
              <a:rPr lang="nl-BE" dirty="0" smtClean="0"/>
              <a:t>Builden met Mimosa</a:t>
            </a:r>
          </a:p>
          <a:p>
            <a:r>
              <a:rPr lang="nl-BE" dirty="0" smtClean="0"/>
              <a:t>SEO mogelijkheden</a:t>
            </a:r>
          </a:p>
          <a:p>
            <a:r>
              <a:rPr lang="nl-BE" dirty="0" smtClean="0"/>
              <a:t>Integreer Q, </a:t>
            </a:r>
            <a:r>
              <a:rPr lang="nl-BE" dirty="0" err="1" smtClean="0"/>
              <a:t>Dojo</a:t>
            </a:r>
            <a:r>
              <a:rPr lang="nl-BE" dirty="0" smtClean="0"/>
              <a:t>, </a:t>
            </a:r>
            <a:r>
              <a:rPr lang="nl-BE" dirty="0" err="1" smtClean="0"/>
              <a:t>KendoUI</a:t>
            </a:r>
            <a:r>
              <a:rPr lang="nl-BE" dirty="0" smtClean="0"/>
              <a:t>, </a:t>
            </a:r>
            <a:r>
              <a:rPr lang="nl-BE" dirty="0" err="1" smtClean="0"/>
              <a:t>Almond</a:t>
            </a:r>
            <a:r>
              <a:rPr lang="nl-BE" dirty="0" smtClean="0"/>
              <a:t>, i18next,…</a:t>
            </a:r>
          </a:p>
          <a:p>
            <a:r>
              <a:rPr lang="nl-BE" dirty="0" err="1" smtClean="0"/>
              <a:t>PhoneGap</a:t>
            </a:r>
            <a:r>
              <a:rPr lang="nl-BE" dirty="0" smtClean="0"/>
              <a:t>, Node-Webkit, Windows 8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637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odeforest.net/wp-content/uploads/2011/01/jquer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2825749" cy="15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 verder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http://requirejs.org/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http://knockoutjs.com/</a:t>
            </a:r>
            <a:endParaRPr lang="en-US" dirty="0" smtClean="0"/>
          </a:p>
          <a:p>
            <a:endParaRPr lang="nl-BE" dirty="0"/>
          </a:p>
          <a:p>
            <a:r>
              <a:rPr lang="en-US" dirty="0" smtClean="0">
                <a:hlinkClick r:id="rId6"/>
              </a:rPr>
              <a:t>http://durandaljs.com/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6896746" y="2030278"/>
            <a:ext cx="2526223" cy="1425844"/>
          </a:xfrm>
          <a:prstGeom prst="cloudCallout">
            <a:avLst>
              <a:gd name="adj1" fmla="val 54627"/>
              <a:gd name="adj2" fmla="val 59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Hmm</a:t>
            </a:r>
            <a:r>
              <a:rPr lang="nl-BE" dirty="0" smtClean="0"/>
              <a:t>, javascript </a:t>
            </a:r>
            <a:r>
              <a:rPr lang="nl-BE" dirty="0" err="1" smtClean="0"/>
              <a:t>ain’t</a:t>
            </a:r>
            <a:r>
              <a:rPr lang="nl-BE" dirty="0" smtClean="0"/>
              <a:t> </a:t>
            </a:r>
            <a:r>
              <a:rPr lang="nl-BE" dirty="0" err="1" smtClean="0"/>
              <a:t>so</a:t>
            </a:r>
            <a:r>
              <a:rPr lang="nl-BE" dirty="0" smtClean="0"/>
              <a:t> bad </a:t>
            </a:r>
            <a:r>
              <a:rPr lang="nl-BE" dirty="0" err="1" smtClean="0"/>
              <a:t>after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 </a:t>
            </a:r>
            <a:endParaRPr lang="en-US" dirty="0"/>
          </a:p>
        </p:txBody>
      </p:sp>
      <p:pic>
        <p:nvPicPr>
          <p:cNvPr id="13314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62477"/>
            <a:ext cx="2035335" cy="152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21767</TotalTime>
  <Words>1382</Words>
  <Application>Microsoft Office PowerPoint</Application>
  <PresentationFormat>Widescreen</PresentationFormat>
  <Paragraphs>293</Paragraphs>
  <Slides>41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ＭＳ Ｐゴシック</vt:lpstr>
      <vt:lpstr>Arial</vt:lpstr>
      <vt:lpstr>Calibri</vt:lpstr>
      <vt:lpstr>Calibri Light</vt:lpstr>
      <vt:lpstr>Wingdings</vt:lpstr>
      <vt:lpstr>Aangepast ontwerp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subscribe</vt:lpstr>
      <vt:lpstr>Knockout: bindings</vt:lpstr>
      <vt:lpstr>Knockout: customBindings</vt:lpstr>
      <vt:lpstr>Knockout: binding contexts</vt:lpstr>
      <vt:lpstr>Knockout: data</vt:lpstr>
      <vt:lpstr>Knockout: containerless syntax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dialogs</vt:lpstr>
      <vt:lpstr>Durandal: app setup 1</vt:lpstr>
      <vt:lpstr>Durandal: app setup 2</vt:lpstr>
      <vt:lpstr>Durandal: app setup 3</vt:lpstr>
      <vt:lpstr>Durandal: plugins</vt:lpstr>
      <vt:lpstr>Durandal: main.js</vt:lpstr>
      <vt:lpstr>Durandal en ASP.NET MVC</vt:lpstr>
      <vt:lpstr>Durandal: nog veel meer</vt:lpstr>
      <vt:lpstr>En verder</vt:lpstr>
      <vt:lpstr>Einde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68</cp:revision>
  <dcterms:created xsi:type="dcterms:W3CDTF">2014-01-20T16:54:49Z</dcterms:created>
  <dcterms:modified xsi:type="dcterms:W3CDTF">2014-02-07T20:51:47Z</dcterms:modified>
</cp:coreProperties>
</file>