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a class</a:t>
            </a:r>
          </a:p>
          <a:p>
            <a:r>
              <a:rPr lang="nl-BE" dirty="0" smtClean="0"/>
              <a:t>Style: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Finally</a:t>
            </a:r>
            <a:r>
              <a:rPr lang="nl-B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customerList.js</a:t>
            </a:r>
          </a:p>
          <a:p>
            <a:pPr lvl="1"/>
            <a:r>
              <a:rPr lang="nl-BE" dirty="0" smtClean="0"/>
              <a:t>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782300" cy="14954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extra mogelijkheden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Eigen </a:t>
            </a:r>
            <a:r>
              <a:rPr lang="nl-BE" dirty="0" err="1" smtClean="0"/>
              <a:t>transitions</a:t>
            </a:r>
            <a:endParaRPr lang="nl-BE" dirty="0" smtClean="0"/>
          </a:p>
          <a:p>
            <a:r>
              <a:rPr lang="nl-BE" dirty="0" err="1" smtClean="0"/>
              <a:t>Publish</a:t>
            </a:r>
            <a:r>
              <a:rPr lang="nl-BE" dirty="0" smtClean="0"/>
              <a:t> </a:t>
            </a:r>
            <a:r>
              <a:rPr lang="nl-BE" dirty="0" err="1" smtClean="0"/>
              <a:t>subscribe</a:t>
            </a:r>
            <a:endParaRPr lang="nl-BE" dirty="0" smtClean="0"/>
          </a:p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  <a:endParaRPr lang="nl-BE" dirty="0" smtClean="0"/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</a:t>
            </a:r>
            <a:r>
              <a:rPr lang="nl-BE" smtClean="0"/>
              <a:t>vanuit Visual Studio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14404</TotalTime>
  <Words>972</Words>
  <Application>Microsoft Office PowerPoint</Application>
  <PresentationFormat>Widescreen</PresentationFormat>
  <Paragraphs>232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  <vt:lpstr>Knockout: data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extra mogelijkheden</vt:lpstr>
      <vt:lpstr>Durandal: app setup 1</vt:lpstr>
      <vt:lpstr>Durandal: app setup 2</vt:lpstr>
      <vt:lpstr>Durandal: app setup 3</vt:lpstr>
      <vt:lpstr>Durandal: plugins</vt:lpstr>
      <vt:lpstr>Durandal: main.js</vt:lpstr>
      <vt:lpstr>Durandal: nog veel meer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44</cp:revision>
  <dcterms:created xsi:type="dcterms:W3CDTF">2014-01-20T16:54:49Z</dcterms:created>
  <dcterms:modified xsi:type="dcterms:W3CDTF">2014-01-30T16:59:09Z</dcterms:modified>
</cp:coreProperties>
</file>