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-27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a class</a:t>
            </a:r>
          </a:p>
          <a:p>
            <a:r>
              <a:rPr lang="nl-BE" dirty="0" smtClean="0"/>
              <a:t>Style: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smtClean="0"/>
              <a:t>attributes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377</Words>
  <Application>Microsoft Office PowerPoint</Application>
  <PresentationFormat>Widescreen</PresentationFormat>
  <Paragraphs>97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15</cp:revision>
  <dcterms:created xsi:type="dcterms:W3CDTF">2014-01-20T16:54:49Z</dcterms:created>
  <dcterms:modified xsi:type="dcterms:W3CDTF">2014-01-22T17:05:12Z</dcterms:modified>
</cp:coreProperties>
</file>