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55" autoAdjust="0"/>
  </p:normalViewPr>
  <p:slideViewPr>
    <p:cSldViewPr snapToGrid="0">
      <p:cViewPr varScale="1">
        <p:scale>
          <a:sx n="64" d="100"/>
          <a:sy n="64" d="100"/>
        </p:scale>
        <p:origin x="180" y="72"/>
      </p:cViewPr>
      <p:guideLst/>
    </p:cSldViewPr>
  </p:slideViewPr>
  <p:outlineViewPr>
    <p:cViewPr>
      <p:scale>
        <a:sx n="33" d="100"/>
        <a:sy n="33" d="100"/>
      </p:scale>
      <p:origin x="0" y="-1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271DF-8D61-44CE-B4E2-2B321E96663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6419-AC34-45D0-BAB8-5A4CB1E5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pas opgeroepen na </a:t>
            </a:r>
            <a:r>
              <a:rPr lang="nl-BE" baseline="0" dirty="0" err="1" smtClean="0"/>
              <a:t>resolven</a:t>
            </a:r>
            <a:r>
              <a:rPr lang="nl-BE" baseline="0" dirty="0" smtClean="0"/>
              <a:t> van alle </a:t>
            </a:r>
            <a:r>
              <a:rPr lang="nl-BE" baseline="0" dirty="0" err="1" smtClean="0"/>
              <a:t>dpendencies</a:t>
            </a:r>
            <a:endParaRPr lang="nl-BE" baseline="0" dirty="0" smtClean="0"/>
          </a:p>
          <a:p>
            <a:r>
              <a:rPr lang="nl-BE" baseline="0" dirty="0" err="1" smtClean="0"/>
              <a:t>Arguments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staan in dezelfde volgorde als module </a:t>
            </a:r>
            <a:r>
              <a:rPr lang="nl-BE" baseline="0" dirty="0" err="1" smtClean="0"/>
              <a:t>ids</a:t>
            </a:r>
            <a:r>
              <a:rPr lang="nl-BE" baseline="0" dirty="0" smtClean="0"/>
              <a:t> in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iedere keer uitgevoerd.	</a:t>
            </a:r>
            <a:endParaRPr lang="nl-BE" dirty="0" smtClean="0"/>
          </a:p>
          <a:p>
            <a:r>
              <a:rPr lang="nl-BE" dirty="0" smtClean="0"/>
              <a:t>Je zou ook kunnen een</a:t>
            </a:r>
            <a:r>
              <a:rPr lang="nl-BE" baseline="0" dirty="0" smtClean="0"/>
              <a:t> singleton teruggeven 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() </a:t>
            </a:r>
            <a:r>
              <a:rPr lang="nl-BE" baseline="0" dirty="0" err="1" smtClean="0"/>
              <a:t>method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gebruiken om waarden te </a:t>
            </a:r>
            <a:r>
              <a:rPr lang="nl-BE" baseline="0" dirty="0" err="1" smtClean="0"/>
              <a:t>refreshen</a:t>
            </a:r>
            <a:r>
              <a:rPr lang="nl-BE" baseline="0" dirty="0" smtClean="0"/>
              <a:t>. Maar dan blijft het in memory. Misschien in geval van zware/lange operaties die je daarna niet meer moet uitvoeren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9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mtClean="0"/>
              <a:t>MVVM uitleggen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5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0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0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7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0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9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2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8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4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javascript MVVM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8780" y="5592188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Model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963711" y="4065544"/>
            <a:ext cx="400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 smtClean="0"/>
              <a:t>ViewModel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858780" y="2538900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View</a:t>
            </a:r>
            <a:endParaRPr lang="en-US" sz="3200" dirty="0"/>
          </a:p>
        </p:txBody>
      </p:sp>
      <p:sp>
        <p:nvSpPr>
          <p:cNvPr id="7" name="Up-Down Arrow 6"/>
          <p:cNvSpPr/>
          <p:nvPr/>
        </p:nvSpPr>
        <p:spPr>
          <a:xfrm>
            <a:off x="3736895" y="3123675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3736895" y="4650319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212234" y="3407232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12234" y="4891018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65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Framework voor SPA</a:t>
            </a:r>
          </a:p>
          <a:p>
            <a:r>
              <a:rPr lang="nl-BE" dirty="0" smtClean="0"/>
              <a:t>Wat is een SPA?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9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Drie hoofdbrokken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nl-BE" dirty="0" smtClean="0"/>
          </a:p>
          <a:p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err="1" smtClean="0"/>
              <a:t>Knockout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1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4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1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</a:t>
            </a:r>
          </a:p>
          <a:p>
            <a:r>
              <a:rPr lang="nl-BE" dirty="0" smtClean="0"/>
              <a:t>Javascript ==(=) </a:t>
            </a:r>
            <a:r>
              <a:rPr lang="nl-BE" dirty="0" err="1" smtClean="0"/>
              <a:t>javashit</a:t>
            </a:r>
            <a:r>
              <a:rPr lang="nl-BE" dirty="0" smtClean="0"/>
              <a:t> ?</a:t>
            </a:r>
          </a:p>
          <a:p>
            <a:r>
              <a:rPr lang="nl-BE" dirty="0" err="1" smtClean="0"/>
              <a:t>Dependency</a:t>
            </a:r>
            <a:r>
              <a:rPr lang="nl-BE" dirty="0" smtClean="0"/>
              <a:t> </a:t>
            </a:r>
            <a:r>
              <a:rPr lang="nl-BE" dirty="0" err="1" smtClean="0"/>
              <a:t>injection</a:t>
            </a:r>
            <a:endParaRPr lang="nl-B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1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simpel object (singleton!)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5721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5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met </a:t>
            </a:r>
            <a:r>
              <a:rPr lang="nl-BE" dirty="0" err="1" smtClean="0"/>
              <a:t>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Array met module </a:t>
            </a:r>
            <a:r>
              <a:rPr lang="nl-BE" dirty="0" err="1" smtClean="0"/>
              <a:t>ids</a:t>
            </a:r>
            <a:endParaRPr lang="nl-BE" dirty="0" smtClean="0"/>
          </a:p>
          <a:p>
            <a:r>
              <a:rPr lang="nl-BE" dirty="0" err="1" smtClean="0"/>
              <a:t>Function</a:t>
            </a:r>
            <a:endParaRPr lang="nl-BE" dirty="0"/>
          </a:p>
          <a:p>
            <a:r>
              <a:rPr lang="nl-BE" dirty="0" err="1" smtClean="0"/>
              <a:t>RequireJS</a:t>
            </a:r>
            <a:r>
              <a:rPr lang="nl-BE" dirty="0"/>
              <a:t> </a:t>
            </a:r>
            <a:r>
              <a:rPr lang="nl-BE" dirty="0" smtClean="0"/>
              <a:t>lost </a:t>
            </a:r>
            <a:r>
              <a:rPr lang="nl-BE" dirty="0" err="1" smtClean="0"/>
              <a:t>dependencies</a:t>
            </a:r>
            <a:r>
              <a:rPr lang="nl-BE" dirty="0" smtClean="0"/>
              <a:t> op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2863"/>
            <a:ext cx="6724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7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singelton vermijden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</a:t>
            </a:r>
            <a:r>
              <a:rPr lang="nl-BE" dirty="0" smtClean="0"/>
              <a:t>eturn </a:t>
            </a:r>
            <a:r>
              <a:rPr lang="nl-BE" dirty="0" err="1" smtClean="0"/>
              <a:t>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5360"/>
            <a:ext cx="66294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5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100</Words>
  <Application>Microsoft Office PowerPoint</Application>
  <PresentationFormat>Widescreen</PresentationFormat>
  <Paragraphs>35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Durandal</vt:lpstr>
      <vt:lpstr>Wat?</vt:lpstr>
      <vt:lpstr>Drie hoofdbrokken</vt:lpstr>
      <vt:lpstr>jQuery</vt:lpstr>
      <vt:lpstr>RequireJS</vt:lpstr>
      <vt:lpstr>RequireJS: wat?</vt:lpstr>
      <vt:lpstr>RequireJS modules: simpel object (singleton!)</vt:lpstr>
      <vt:lpstr>RequireJS modules: met dependencies</vt:lpstr>
      <vt:lpstr>RequireJS modules: singelton vermijden</vt:lpstr>
      <vt:lpstr>Knockout</vt:lpstr>
      <vt:lpstr>Knockout: wat?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Durandal</dc:title>
  <dc:creator>Peter Morlion</dc:creator>
  <cp:lastModifiedBy>Peter Morlion</cp:lastModifiedBy>
  <cp:revision>5</cp:revision>
  <dcterms:created xsi:type="dcterms:W3CDTF">2014-01-20T16:54:49Z</dcterms:created>
  <dcterms:modified xsi:type="dcterms:W3CDTF">2014-01-20T17:34:19Z</dcterms:modified>
</cp:coreProperties>
</file>