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74" r:id="rId11"/>
    <p:sldId id="264" r:id="rId12"/>
    <p:sldId id="266" r:id="rId13"/>
    <p:sldId id="267" r:id="rId14"/>
    <p:sldId id="268" r:id="rId15"/>
    <p:sldId id="269" r:id="rId16"/>
    <p:sldId id="270" r:id="rId17"/>
    <p:sldId id="272" r:id="rId18"/>
    <p:sldId id="271" r:id="rId19"/>
    <p:sldId id="273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355" autoAdjust="0"/>
  </p:normalViewPr>
  <p:slideViewPr>
    <p:cSldViewPr snapToGrid="0">
      <p:cViewPr varScale="1">
        <p:scale>
          <a:sx n="64" d="100"/>
          <a:sy n="64" d="100"/>
        </p:scale>
        <p:origin x="180" y="72"/>
      </p:cViewPr>
      <p:guideLst/>
    </p:cSldViewPr>
  </p:slideViewPr>
  <p:outlineViewPr>
    <p:cViewPr>
      <p:scale>
        <a:sx n="33" d="100"/>
        <a:sy n="33" d="100"/>
      </p:scale>
      <p:origin x="0" y="-618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271DF-8D61-44CE-B4E2-2B321E966638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56419-AC34-45D0-BAB8-5A4CB1E5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77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Function</a:t>
            </a:r>
            <a:r>
              <a:rPr lang="nl-BE" baseline="0" dirty="0" smtClean="0"/>
              <a:t> wordt pas opgeroepen na </a:t>
            </a:r>
            <a:r>
              <a:rPr lang="nl-BE" baseline="0" dirty="0" err="1" smtClean="0"/>
              <a:t>resolven</a:t>
            </a:r>
            <a:r>
              <a:rPr lang="nl-BE" baseline="0" dirty="0" smtClean="0"/>
              <a:t> van alle </a:t>
            </a:r>
            <a:r>
              <a:rPr lang="nl-BE" baseline="0" dirty="0" err="1" smtClean="0"/>
              <a:t>dpendencies</a:t>
            </a:r>
            <a:endParaRPr lang="nl-BE" baseline="0" dirty="0" smtClean="0"/>
          </a:p>
          <a:p>
            <a:r>
              <a:rPr lang="nl-BE" baseline="0" dirty="0" err="1" smtClean="0"/>
              <a:t>Arguments</a:t>
            </a:r>
            <a:r>
              <a:rPr lang="nl-BE" baseline="0" dirty="0" smtClean="0"/>
              <a:t> van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staan in dezelfde volgorde als module </a:t>
            </a:r>
            <a:r>
              <a:rPr lang="nl-BE" baseline="0" dirty="0" err="1" smtClean="0"/>
              <a:t>ids</a:t>
            </a:r>
            <a:r>
              <a:rPr lang="nl-BE" baseline="0" dirty="0" smtClean="0"/>
              <a:t> in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45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Id</a:t>
            </a:r>
            <a:r>
              <a:rPr lang="nl-BE" dirty="0" smtClean="0"/>
              <a:t> is afgeleid</a:t>
            </a:r>
            <a:r>
              <a:rPr lang="nl-BE" baseline="0" dirty="0" smtClean="0"/>
              <a:t> van pad relatief t.o.v. </a:t>
            </a:r>
            <a:r>
              <a:rPr lang="nl-BE" baseline="0" dirty="0" err="1" smtClean="0"/>
              <a:t>baseUrl</a:t>
            </a:r>
            <a:r>
              <a:rPr lang="nl-BE" baseline="0" dirty="0" smtClean="0"/>
              <a:t> (normaal locatie van main.js)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2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Indien meerdere root </a:t>
            </a:r>
            <a:r>
              <a:rPr lang="nl-BE" dirty="0" err="1" smtClean="0"/>
              <a:t>elements</a:t>
            </a:r>
            <a:r>
              <a:rPr lang="nl-BE" dirty="0" smtClean="0"/>
              <a:t>, dan worden deze in een div geplaatst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53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Function</a:t>
            </a:r>
            <a:r>
              <a:rPr lang="nl-BE" baseline="0" dirty="0" smtClean="0"/>
              <a:t> wordt iedere keer uitgevoerd.	</a:t>
            </a:r>
            <a:endParaRPr lang="nl-BE" dirty="0" smtClean="0"/>
          </a:p>
          <a:p>
            <a:r>
              <a:rPr lang="nl-BE" dirty="0" smtClean="0"/>
              <a:t>Je zou ook kunnen een</a:t>
            </a:r>
            <a:r>
              <a:rPr lang="nl-BE" baseline="0" dirty="0" smtClean="0"/>
              <a:t> singleton teruggeven en </a:t>
            </a:r>
            <a:r>
              <a:rPr lang="nl-BE" baseline="0" dirty="0" err="1" smtClean="0"/>
              <a:t>activate</a:t>
            </a:r>
            <a:r>
              <a:rPr lang="nl-BE" baseline="0" dirty="0" smtClean="0"/>
              <a:t>() </a:t>
            </a:r>
            <a:r>
              <a:rPr lang="nl-BE" baseline="0" dirty="0" err="1" smtClean="0"/>
              <a:t>method</a:t>
            </a:r>
            <a:r>
              <a:rPr lang="nl-BE" baseline="0" dirty="0" smtClean="0"/>
              <a:t> van </a:t>
            </a:r>
            <a:r>
              <a:rPr lang="nl-BE" baseline="0" dirty="0" err="1" smtClean="0"/>
              <a:t>Durandal</a:t>
            </a:r>
            <a:r>
              <a:rPr lang="nl-BE" baseline="0" dirty="0" smtClean="0"/>
              <a:t> gebruiken om waarden te </a:t>
            </a:r>
            <a:r>
              <a:rPr lang="nl-BE" baseline="0" dirty="0" err="1" smtClean="0"/>
              <a:t>refreshen</a:t>
            </a:r>
            <a:r>
              <a:rPr lang="nl-BE" baseline="0" dirty="0" smtClean="0"/>
              <a:t>. Maar dan blijft het in memory. Misschien in geval van zware/lange operaties die je daarna niet meer moet uitvoeren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9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MVVM uitleggen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58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Het is dus mogelijk te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databinden</a:t>
            </a:r>
            <a:r>
              <a:rPr lang="nl-BE" baseline="0" dirty="0" smtClean="0"/>
              <a:t> op eenvoudige JS objecten (zonder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). Updates zullen echter niet zichtbaar worden in de DOM en DOM updates zullen niet zichtbaar worden in je viewmodel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09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Tweede laat toe om meerdere </a:t>
            </a:r>
            <a:r>
              <a:rPr lang="nl-BE" dirty="0" err="1" smtClean="0"/>
              <a:t>viewmodels</a:t>
            </a:r>
            <a:r>
              <a:rPr lang="nl-BE" dirty="0" smtClean="0"/>
              <a:t> aan verschillende elementen te binden</a:t>
            </a:r>
          </a:p>
          <a:p>
            <a:r>
              <a:rPr lang="nl-BE" dirty="0" err="1" smtClean="0"/>
              <a:t>Durandal</a:t>
            </a:r>
            <a:r>
              <a:rPr lang="nl-BE" dirty="0" smtClean="0"/>
              <a:t> zal </a:t>
            </a:r>
            <a:r>
              <a:rPr lang="nl-BE" dirty="0" err="1" smtClean="0"/>
              <a:t>applyBindings</a:t>
            </a:r>
            <a:r>
              <a:rPr lang="nl-BE" dirty="0" smtClean="0"/>
              <a:t> voor</a:t>
            </a:r>
            <a:r>
              <a:rPr lang="nl-BE" baseline="0" dirty="0" smtClean="0"/>
              <a:t> jou doen (als je de conventies volgt)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09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Twee normale </a:t>
            </a:r>
            <a:r>
              <a:rPr lang="nl-BE" dirty="0" err="1" smtClean="0"/>
              <a:t>observables</a:t>
            </a:r>
            <a:r>
              <a:rPr lang="nl-BE" dirty="0" smtClean="0"/>
              <a:t>: DOM wijzigt zodra </a:t>
            </a:r>
            <a:r>
              <a:rPr lang="nl-BE" dirty="0" err="1" smtClean="0"/>
              <a:t>observable</a:t>
            </a:r>
            <a:r>
              <a:rPr lang="nl-BE" dirty="0" smtClean="0"/>
              <a:t> wijzigt, viewmodel property wijzigt</a:t>
            </a:r>
            <a:r>
              <a:rPr lang="nl-BE" baseline="0" dirty="0" smtClean="0"/>
              <a:t> wanneer DOM wijzigt</a:t>
            </a:r>
          </a:p>
          <a:p>
            <a:r>
              <a:rPr lang="nl-BE" baseline="0" dirty="0" err="1" smtClean="0"/>
              <a:t>Computed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die voortbouwt op andere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. Databinding wordt geüpdatet wanneer één van de afhankelijkheden wijzigt</a:t>
            </a:r>
          </a:p>
          <a:p>
            <a:r>
              <a:rPr lang="nl-BE" baseline="0" dirty="0" err="1" smtClean="0"/>
              <a:t>ObservableArray</a:t>
            </a:r>
            <a:r>
              <a:rPr lang="nl-BE" baseline="0" dirty="0" smtClean="0"/>
              <a:t>: databinding wordt geüpdatet wanneer items toegevoegd/verwijderd worden</a:t>
            </a:r>
          </a:p>
          <a:p>
            <a:endParaRPr lang="nl-BE" baseline="0" dirty="0" smtClean="0"/>
          </a:p>
          <a:p>
            <a:r>
              <a:rPr lang="nl-BE" baseline="0" dirty="0" smtClean="0"/>
              <a:t>Een array meegeven in de </a:t>
            </a:r>
            <a:r>
              <a:rPr lang="nl-BE" baseline="0" dirty="0" err="1" smtClean="0"/>
              <a:t>constructor</a:t>
            </a:r>
            <a:r>
              <a:rPr lang="nl-BE" baseline="0" dirty="0" smtClean="0"/>
              <a:t> van je </a:t>
            </a:r>
            <a:r>
              <a:rPr lang="nl-BE" baseline="0" dirty="0" err="1" smtClean="0"/>
              <a:t>observableArray</a:t>
            </a:r>
            <a:r>
              <a:rPr lang="nl-BE" baseline="0" dirty="0" smtClean="0"/>
              <a:t> zorgt ervoor dat de array </a:t>
            </a:r>
            <a:r>
              <a:rPr lang="nl-BE" baseline="0" dirty="0" err="1" smtClean="0"/>
              <a:t>prepopulated</a:t>
            </a:r>
            <a:r>
              <a:rPr lang="nl-BE" baseline="0" dirty="0" smtClean="0"/>
              <a:t> is (zo moet de DOM maar 1x geüpdatet worden (en niet bij elke toevoeging).</a:t>
            </a:r>
          </a:p>
          <a:p>
            <a:endParaRPr lang="nl-BE" baseline="0" dirty="0" smtClean="0"/>
          </a:p>
          <a:p>
            <a:r>
              <a:rPr lang="nl-BE" baseline="0" dirty="0" smtClean="0"/>
              <a:t>Wil je updates op de elementen in de </a:t>
            </a:r>
            <a:r>
              <a:rPr lang="nl-BE" baseline="0" dirty="0" err="1" smtClean="0"/>
              <a:t>observableArray</a:t>
            </a:r>
            <a:r>
              <a:rPr lang="nl-BE" baseline="0" dirty="0" smtClean="0"/>
              <a:t> zien in de DOM, dan moet je ook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 gebruiken in die elementen.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95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Beide doen hetzelfde maar door het speciale</a:t>
            </a:r>
            <a:r>
              <a:rPr lang="nl-BE" baseline="0" dirty="0" smtClean="0"/>
              <a:t> van javascript met 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 moet je in het tweede geval meegeven wat ‘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’ zal betekenen in je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. Anders is ‘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’ het </a:t>
            </a:r>
            <a:r>
              <a:rPr lang="nl-BE" baseline="0" dirty="0" err="1" smtClean="0"/>
              <a:t>window</a:t>
            </a:r>
            <a:r>
              <a:rPr lang="nl-BE" baseline="0" dirty="0" smtClean="0"/>
              <a:t>-object.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91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Css</a:t>
            </a:r>
            <a:r>
              <a:rPr lang="nl-BE" dirty="0" smtClean="0"/>
              <a:t>: </a:t>
            </a:r>
            <a:r>
              <a:rPr lang="nl-BE" dirty="0" err="1" smtClean="0"/>
              <a:t>add</a:t>
            </a:r>
            <a:r>
              <a:rPr lang="nl-BE" dirty="0" smtClean="0"/>
              <a:t> or </a:t>
            </a:r>
            <a:r>
              <a:rPr lang="nl-BE" dirty="0" err="1" smtClean="0"/>
              <a:t>remove</a:t>
            </a:r>
            <a:r>
              <a:rPr lang="nl-BE" dirty="0" smtClean="0"/>
              <a:t> a class</a:t>
            </a:r>
          </a:p>
          <a:p>
            <a:r>
              <a:rPr lang="nl-BE" dirty="0" smtClean="0"/>
              <a:t>Style: </a:t>
            </a:r>
            <a:r>
              <a:rPr lang="nl-BE" dirty="0" err="1" smtClean="0"/>
              <a:t>add</a:t>
            </a:r>
            <a:r>
              <a:rPr lang="nl-BE" dirty="0" smtClean="0"/>
              <a:t> or </a:t>
            </a:r>
            <a:r>
              <a:rPr lang="nl-BE" dirty="0" err="1" smtClean="0"/>
              <a:t>remove</a:t>
            </a:r>
            <a:r>
              <a:rPr lang="nl-BE" dirty="0" smtClean="0"/>
              <a:t> </a:t>
            </a:r>
            <a:r>
              <a:rPr lang="nl-BE" dirty="0" err="1" smtClean="0"/>
              <a:t>certain</a:t>
            </a:r>
            <a:r>
              <a:rPr lang="nl-BE" dirty="0" smtClean="0"/>
              <a:t> </a:t>
            </a:r>
            <a:r>
              <a:rPr lang="nl-BE" dirty="0" err="1" smtClean="0"/>
              <a:t>css</a:t>
            </a:r>
            <a:r>
              <a:rPr lang="nl-BE" dirty="0" smtClean="0"/>
              <a:t> </a:t>
            </a:r>
            <a:r>
              <a:rPr lang="nl-BE" dirty="0" err="1" smtClean="0"/>
              <a:t>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04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toJS</a:t>
            </a:r>
            <a:r>
              <a:rPr lang="nl-BE" dirty="0" smtClean="0"/>
              <a:t>: je object heeft geen </a:t>
            </a:r>
            <a:r>
              <a:rPr lang="nl-BE" dirty="0" err="1" smtClean="0"/>
              <a:t>observables</a:t>
            </a:r>
            <a:r>
              <a:rPr lang="nl-BE" baseline="0" dirty="0" smtClean="0"/>
              <a:t> meer, het is een normaal JS object</a:t>
            </a:r>
          </a:p>
          <a:p>
            <a:r>
              <a:rPr lang="nl-BE" baseline="0" dirty="0" err="1" smtClean="0"/>
              <a:t>toJSON</a:t>
            </a:r>
            <a:r>
              <a:rPr lang="nl-BE" baseline="0" dirty="0" smtClean="0"/>
              <a:t>: doet intern eerst een call naar </a:t>
            </a:r>
            <a:r>
              <a:rPr lang="nl-BE" baseline="0" dirty="0" err="1" smtClean="0"/>
              <a:t>toJS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serializeert</a:t>
            </a:r>
            <a:r>
              <a:rPr lang="nl-BE" baseline="0" dirty="0" smtClean="0"/>
              <a:t> dan naar een JSON string</a:t>
            </a:r>
          </a:p>
          <a:p>
            <a:r>
              <a:rPr lang="nl-BE" baseline="0" dirty="0" smtClean="0"/>
              <a:t>Alle members worden geëvalueerd, ook </a:t>
            </a:r>
            <a:r>
              <a:rPr lang="nl-BE" baseline="0" dirty="0" err="1" smtClean="0"/>
              <a:t>computed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, non-</a:t>
            </a:r>
            <a:r>
              <a:rPr lang="nl-BE" baseline="0" dirty="0" err="1" smtClean="0"/>
              <a:t>observables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observable</a:t>
            </a:r>
            <a:r>
              <a:rPr lang="nl-BE" baseline="0" dirty="0" smtClean="0"/>
              <a:t> arrays, </a:t>
            </a:r>
            <a:r>
              <a:rPr lang="nl-BE" baseline="0" dirty="0" err="1" smtClean="0"/>
              <a:t>child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viewmodels</a:t>
            </a:r>
            <a:r>
              <a:rPr lang="nl-BE" baseline="0" dirty="0" smtClean="0"/>
              <a:t>, enz.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6419-AC34-45D0-BAB8-5A4CB1E563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42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5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0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0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2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7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03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9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2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17216-47DF-478C-B20B-BB0F0C651CF6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18A4C-FCC0-49D8-A299-7DF83F84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8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65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: </a:t>
            </a:r>
            <a:r>
              <a:rPr lang="nl-BE" dirty="0" err="1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Paths</a:t>
            </a:r>
            <a:endParaRPr lang="nl-BE" dirty="0" smtClean="0"/>
          </a:p>
          <a:p>
            <a:r>
              <a:rPr lang="nl-BE" dirty="0" err="1" smtClean="0"/>
              <a:t>Shims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93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43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wat?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javascript MVVM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58780" y="5592188"/>
            <a:ext cx="4109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 smtClean="0"/>
              <a:t>Model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963711" y="4065544"/>
            <a:ext cx="4004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 err="1" smtClean="0"/>
              <a:t>ViewModel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858780" y="2538900"/>
            <a:ext cx="4109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dirty="0" smtClean="0"/>
              <a:t>View</a:t>
            </a:r>
            <a:endParaRPr lang="en-US" sz="3200" dirty="0"/>
          </a:p>
        </p:txBody>
      </p:sp>
      <p:sp>
        <p:nvSpPr>
          <p:cNvPr id="7" name="Up-Down Arrow 6"/>
          <p:cNvSpPr/>
          <p:nvPr/>
        </p:nvSpPr>
        <p:spPr>
          <a:xfrm>
            <a:off x="3736895" y="3123675"/>
            <a:ext cx="353029" cy="9418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-Down Arrow 7"/>
          <p:cNvSpPr/>
          <p:nvPr/>
        </p:nvSpPr>
        <p:spPr>
          <a:xfrm>
            <a:off x="3736895" y="4650319"/>
            <a:ext cx="353029" cy="9418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212234" y="3407232"/>
            <a:ext cx="2098625" cy="3747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212234" y="4891018"/>
            <a:ext cx="2098625" cy="3747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33169" y="3363776"/>
            <a:ext cx="3912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Magic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3169" y="4847562"/>
            <a:ext cx="4644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Jouw code (of </a:t>
            </a:r>
            <a:r>
              <a:rPr lang="nl-BE" sz="2400" dirty="0" err="1" smtClean="0"/>
              <a:t>mapping</a:t>
            </a:r>
            <a:r>
              <a:rPr lang="nl-BE" sz="2400" dirty="0" smtClean="0"/>
              <a:t> </a:t>
            </a:r>
            <a:r>
              <a:rPr lang="nl-BE" sz="2400" dirty="0" err="1" smtClean="0"/>
              <a:t>plugin</a:t>
            </a:r>
            <a:r>
              <a:rPr lang="nl-BE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0165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HTML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Databinding</a:t>
            </a:r>
          </a:p>
          <a:p>
            <a:endParaRPr lang="nl-BE" dirty="0"/>
          </a:p>
          <a:p>
            <a:r>
              <a:rPr lang="nl-BE" dirty="0" smtClean="0"/>
              <a:t>Gewoon javascript mag</a:t>
            </a:r>
          </a:p>
          <a:p>
            <a:endParaRPr lang="nl-BE" dirty="0"/>
          </a:p>
          <a:p>
            <a:r>
              <a:rPr lang="nl-BE" dirty="0" smtClean="0"/>
              <a:t>Meerdere </a:t>
            </a:r>
            <a:r>
              <a:rPr lang="nl-BE" dirty="0" err="1" smtClean="0"/>
              <a:t>properties</a:t>
            </a: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84" y="2395226"/>
            <a:ext cx="5353050" cy="3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84" y="3427204"/>
            <a:ext cx="8248650" cy="333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984" y="4487757"/>
            <a:ext cx="108299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72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viewmodels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r>
              <a:rPr lang="nl-BE" dirty="0" err="1" smtClean="0"/>
              <a:t>Observables</a:t>
            </a:r>
            <a:r>
              <a:rPr lang="nl-BE" dirty="0" smtClean="0"/>
              <a:t> zijn </a:t>
            </a:r>
            <a:r>
              <a:rPr lang="nl-BE" dirty="0" err="1" smtClean="0"/>
              <a:t>functions</a:t>
            </a:r>
            <a:r>
              <a:rPr lang="nl-BE" dirty="0" smtClean="0"/>
              <a:t>: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525000" cy="198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91050"/>
            <a:ext cx="53054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44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HTML + </a:t>
            </a:r>
            <a:r>
              <a:rPr lang="nl-BE" dirty="0" err="1" smtClean="0"/>
              <a:t>viewmodels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r>
              <a:rPr lang="nl-BE" dirty="0" smtClean="0"/>
              <a:t>Of: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181475" cy="40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13478"/>
            <a:ext cx="60960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79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observables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79914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71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computed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105775" cy="2324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81290"/>
            <a:ext cx="80010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47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bindings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822604"/>
              </p:ext>
            </p:extLst>
          </p:nvPr>
        </p:nvGraphicFramePr>
        <p:xfrm>
          <a:off x="838200" y="1825625"/>
          <a:ext cx="10515600" cy="4851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2400" dirty="0" err="1" smtClean="0"/>
                        <a:t>visible</a:t>
                      </a:r>
                      <a:endParaRPr lang="nl-BE" sz="2400" dirty="0" smtClean="0"/>
                    </a:p>
                    <a:p>
                      <a:r>
                        <a:rPr lang="nl-BE" sz="2400" dirty="0" smtClean="0"/>
                        <a:t>tekst</a:t>
                      </a:r>
                    </a:p>
                    <a:p>
                      <a:r>
                        <a:rPr lang="nl-BE" sz="2400" dirty="0" smtClean="0"/>
                        <a:t>html</a:t>
                      </a:r>
                    </a:p>
                    <a:p>
                      <a:r>
                        <a:rPr lang="nl-BE" sz="2400" dirty="0" err="1" smtClean="0"/>
                        <a:t>css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style</a:t>
                      </a:r>
                      <a:endParaRPr lang="en-US" sz="2400" dirty="0" smtClean="0"/>
                    </a:p>
                    <a:p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attr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foreach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if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ifnot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with</a:t>
                      </a:r>
                      <a:endParaRPr lang="nl-BE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400" dirty="0" smtClean="0"/>
                        <a:t>click</a:t>
                      </a:r>
                    </a:p>
                    <a:p>
                      <a:r>
                        <a:rPr lang="nl-BE" sz="2400" dirty="0" smtClean="0"/>
                        <a:t>event</a:t>
                      </a:r>
                    </a:p>
                    <a:p>
                      <a:r>
                        <a:rPr lang="nl-BE" sz="2400" dirty="0" err="1" smtClean="0"/>
                        <a:t>submit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enable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disable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value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hasFocus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checked</a:t>
                      </a:r>
                      <a:endParaRPr lang="nl-BE" sz="2400" dirty="0" smtClean="0"/>
                    </a:p>
                    <a:p>
                      <a:r>
                        <a:rPr lang="nl-BE" sz="2400" dirty="0" smtClean="0"/>
                        <a:t>options</a:t>
                      </a:r>
                    </a:p>
                    <a:p>
                      <a:r>
                        <a:rPr lang="nl-BE" sz="2400" dirty="0" err="1" smtClean="0"/>
                        <a:t>selectedOptions</a:t>
                      </a:r>
                      <a:endParaRPr lang="nl-BE" sz="2400" dirty="0" smtClean="0"/>
                    </a:p>
                    <a:p>
                      <a:r>
                        <a:rPr lang="nl-BE" sz="2400" dirty="0" err="1" smtClean="0"/>
                        <a:t>uniqueName</a:t>
                      </a:r>
                      <a:endParaRPr lang="nl-BE" sz="2400" dirty="0" smtClean="0"/>
                    </a:p>
                    <a:p>
                      <a:r>
                        <a:rPr lang="nl-BE" sz="2400" dirty="0" smtClean="0"/>
                        <a:t>template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l-B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072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</a:t>
            </a:r>
            <a:r>
              <a:rPr lang="nl-BE" dirty="0" err="1" smtClean="0"/>
              <a:t>customBindings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9057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7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Framework voor SPA</a:t>
            </a:r>
          </a:p>
          <a:p>
            <a:r>
              <a:rPr lang="nl-BE" dirty="0" smtClean="0"/>
              <a:t>Wat is een SPA?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92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Knockout</a:t>
            </a:r>
            <a:r>
              <a:rPr lang="nl-BE" dirty="0" smtClean="0"/>
              <a:t>: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ko.toJS</a:t>
            </a:r>
            <a:r>
              <a:rPr lang="nl-BE" dirty="0" smtClean="0"/>
              <a:t>(</a:t>
            </a:r>
            <a:r>
              <a:rPr lang="nl-BE" dirty="0" err="1" smtClean="0"/>
              <a:t>viewModel</a:t>
            </a:r>
            <a:r>
              <a:rPr lang="nl-BE" dirty="0" smtClean="0"/>
              <a:t>)</a:t>
            </a:r>
          </a:p>
          <a:p>
            <a:r>
              <a:rPr lang="nl-BE" dirty="0" err="1" smtClean="0"/>
              <a:t>ko.toJSON</a:t>
            </a:r>
            <a:r>
              <a:rPr lang="nl-BE" dirty="0" smtClean="0"/>
              <a:t>(</a:t>
            </a:r>
            <a:r>
              <a:rPr lang="nl-BE" dirty="0" err="1" smtClean="0"/>
              <a:t>viewModel</a:t>
            </a:r>
            <a:r>
              <a:rPr lang="nl-BE" dirty="0" smtClean="0"/>
              <a:t>)</a:t>
            </a:r>
          </a:p>
          <a:p>
            <a:endParaRPr lang="nl-BE" dirty="0"/>
          </a:p>
          <a:p>
            <a:r>
              <a:rPr lang="nl-BE" dirty="0" err="1" smtClean="0"/>
              <a:t>Knockout</a:t>
            </a:r>
            <a:r>
              <a:rPr lang="nl-BE" dirty="0" smtClean="0"/>
              <a:t> </a:t>
            </a:r>
            <a:r>
              <a:rPr lang="nl-BE" dirty="0" err="1" smtClean="0"/>
              <a:t>mapping</a:t>
            </a:r>
            <a:r>
              <a:rPr lang="nl-BE" dirty="0" smtClean="0"/>
              <a:t> </a:t>
            </a:r>
            <a:r>
              <a:rPr lang="nl-BE" dirty="0" err="1" smtClean="0"/>
              <a:t>plugin</a:t>
            </a:r>
            <a:r>
              <a:rPr lang="nl-BE" dirty="0" smtClean="0"/>
              <a:t>:</a:t>
            </a:r>
          </a:p>
          <a:p>
            <a:pPr lvl="1"/>
            <a:r>
              <a:rPr lang="nl-BE" dirty="0" err="1" smtClean="0"/>
              <a:t>ko.mapping.fromJS</a:t>
            </a:r>
            <a:endParaRPr lang="nl-BE" dirty="0" smtClean="0"/>
          </a:p>
          <a:p>
            <a:pPr lvl="1"/>
            <a:r>
              <a:rPr lang="nl-BE" dirty="0" err="1" smtClean="0"/>
              <a:t>ko.mapping.updateFromJS</a:t>
            </a:r>
            <a:endParaRPr lang="nl-BE" dirty="0" smtClean="0"/>
          </a:p>
          <a:p>
            <a:pPr lvl="1"/>
            <a:r>
              <a:rPr lang="nl-BE" dirty="0" err="1" smtClean="0"/>
              <a:t>ko.mapping.toJS</a:t>
            </a:r>
            <a:endParaRPr lang="nl-BE" dirty="0" smtClean="0"/>
          </a:p>
          <a:p>
            <a:pPr lvl="1"/>
            <a:r>
              <a:rPr lang="nl-BE" dirty="0" err="1" smtClean="0"/>
              <a:t>ko.mapping.toJSON</a:t>
            </a:r>
            <a:endParaRPr lang="nl-BE" dirty="0" smtClean="0"/>
          </a:p>
          <a:p>
            <a:pPr lvl="1"/>
            <a:r>
              <a:rPr lang="nl-BE" dirty="0" err="1" smtClean="0"/>
              <a:t>ko.mapping.fromJSON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41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Finally</a:t>
            </a:r>
            <a:r>
              <a:rPr lang="nl-BE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10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AMD modules met </a:t>
            </a:r>
            <a:r>
              <a:rPr lang="nl-BE" dirty="0" err="1" smtClean="0"/>
              <a:t>RequireJS</a:t>
            </a:r>
            <a:endParaRPr lang="nl-BE" dirty="0" smtClean="0"/>
          </a:p>
          <a:p>
            <a:r>
              <a:rPr lang="nl-BE" dirty="0" smtClean="0"/>
              <a:t>Iedere module krijgt een eigen </a:t>
            </a:r>
            <a:r>
              <a:rPr lang="nl-BE" dirty="0" err="1" smtClean="0"/>
              <a:t>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36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Gewoon html bestand</a:t>
            </a:r>
          </a:p>
          <a:p>
            <a:r>
              <a:rPr lang="nl-BE" dirty="0" smtClean="0"/>
              <a:t>Slechts 1 root element</a:t>
            </a:r>
          </a:p>
          <a:p>
            <a:r>
              <a:rPr lang="nl-BE" dirty="0" smtClean="0"/>
              <a:t>Databinding (</a:t>
            </a:r>
            <a:r>
              <a:rPr lang="nl-BE" dirty="0" err="1" smtClean="0"/>
              <a:t>Knockout</a:t>
            </a:r>
            <a:r>
              <a:rPr lang="nl-BE" dirty="0" smtClean="0"/>
              <a:t>!) verbindt view met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23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views en </a:t>
            </a:r>
            <a:r>
              <a:rPr lang="nl-BE" dirty="0" err="1" smtClean="0"/>
              <a:t>viewmodels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Convention</a:t>
            </a:r>
            <a:r>
              <a:rPr lang="nl-BE" dirty="0" smtClean="0"/>
              <a:t>:</a:t>
            </a:r>
          </a:p>
          <a:p>
            <a:pPr lvl="1"/>
            <a:r>
              <a:rPr lang="nl-BE" dirty="0" smtClean="0"/>
              <a:t>customerList.js</a:t>
            </a:r>
          </a:p>
          <a:p>
            <a:pPr lvl="1"/>
            <a:r>
              <a:rPr lang="nl-BE" dirty="0" smtClean="0"/>
              <a:t>customerList.html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79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Durandal</a:t>
            </a:r>
            <a:r>
              <a:rPr lang="nl-BE" dirty="0" smtClean="0"/>
              <a:t>: </a:t>
            </a:r>
            <a:r>
              <a:rPr lang="nl-BE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Drie hoofdbrokken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jQuery</a:t>
            </a:r>
            <a:endParaRPr lang="nl-BE" dirty="0" smtClean="0"/>
          </a:p>
          <a:p>
            <a:r>
              <a:rPr lang="nl-BE" dirty="0" err="1" smtClean="0"/>
              <a:t>RequireJS</a:t>
            </a:r>
            <a:endParaRPr lang="nl-BE" dirty="0" smtClean="0"/>
          </a:p>
          <a:p>
            <a:r>
              <a:rPr lang="nl-BE" dirty="0" err="1" smtClean="0"/>
              <a:t>Knockout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17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4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1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: wat?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AMD</a:t>
            </a:r>
          </a:p>
          <a:p>
            <a:r>
              <a:rPr lang="nl-BE" dirty="0" smtClean="0"/>
              <a:t>Javascript ==(=) </a:t>
            </a:r>
            <a:r>
              <a:rPr lang="nl-BE" dirty="0" err="1" smtClean="0"/>
              <a:t>javashit</a:t>
            </a:r>
            <a:r>
              <a:rPr lang="nl-BE" dirty="0" smtClean="0"/>
              <a:t> ?</a:t>
            </a:r>
          </a:p>
          <a:p>
            <a:r>
              <a:rPr lang="nl-BE" dirty="0" err="1" smtClean="0"/>
              <a:t>Dependency</a:t>
            </a:r>
            <a:r>
              <a:rPr lang="nl-BE" dirty="0" smtClean="0"/>
              <a:t> </a:t>
            </a:r>
            <a:r>
              <a:rPr lang="nl-BE" dirty="0" err="1" smtClean="0"/>
              <a:t>injection</a:t>
            </a:r>
            <a:endParaRPr lang="nl-B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1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 modules: simpel object (singleton!)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5721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5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 modules: met </a:t>
            </a:r>
            <a:r>
              <a:rPr lang="nl-BE" dirty="0" err="1" smtClean="0"/>
              <a:t>dependencies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Array met module </a:t>
            </a:r>
            <a:r>
              <a:rPr lang="nl-BE" dirty="0" err="1" smtClean="0"/>
              <a:t>ids</a:t>
            </a:r>
            <a:endParaRPr lang="nl-BE" dirty="0" smtClean="0"/>
          </a:p>
          <a:p>
            <a:r>
              <a:rPr lang="nl-BE" dirty="0" err="1" smtClean="0"/>
              <a:t>Function</a:t>
            </a:r>
            <a:endParaRPr lang="nl-BE" dirty="0"/>
          </a:p>
          <a:p>
            <a:r>
              <a:rPr lang="nl-BE" dirty="0" err="1" smtClean="0"/>
              <a:t>RequireJS</a:t>
            </a:r>
            <a:r>
              <a:rPr lang="nl-BE" dirty="0"/>
              <a:t> </a:t>
            </a:r>
            <a:r>
              <a:rPr lang="nl-BE" dirty="0" smtClean="0"/>
              <a:t>lost </a:t>
            </a:r>
            <a:r>
              <a:rPr lang="nl-BE" dirty="0" err="1" smtClean="0"/>
              <a:t>dependencies</a:t>
            </a:r>
            <a:r>
              <a:rPr lang="nl-BE" dirty="0" smtClean="0"/>
              <a:t> op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52863"/>
            <a:ext cx="67246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73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RequireJS</a:t>
            </a:r>
            <a:r>
              <a:rPr lang="nl-BE" dirty="0" smtClean="0"/>
              <a:t> modules: singelton vermijden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</a:t>
            </a:r>
            <a:r>
              <a:rPr lang="nl-BE" dirty="0" smtClean="0"/>
              <a:t>eturn </a:t>
            </a:r>
            <a:r>
              <a:rPr lang="nl-BE" dirty="0" err="1" smtClean="0"/>
              <a:t>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5360"/>
            <a:ext cx="66294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54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10106</TotalTime>
  <Words>524</Words>
  <Application>Microsoft Office PowerPoint</Application>
  <PresentationFormat>Widescreen</PresentationFormat>
  <Paragraphs>132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Durandal</vt:lpstr>
      <vt:lpstr>Wat?</vt:lpstr>
      <vt:lpstr>Drie hoofdbrokken</vt:lpstr>
      <vt:lpstr>jQuery</vt:lpstr>
      <vt:lpstr>RequireJS</vt:lpstr>
      <vt:lpstr>RequireJS: wat?</vt:lpstr>
      <vt:lpstr>RequireJS modules: simpel object (singleton!)</vt:lpstr>
      <vt:lpstr>RequireJS modules: met dependencies</vt:lpstr>
      <vt:lpstr>RequireJS modules: singelton vermijden</vt:lpstr>
      <vt:lpstr>RequireJS: configuration</vt:lpstr>
      <vt:lpstr>Knockout</vt:lpstr>
      <vt:lpstr>Knockout: wat?</vt:lpstr>
      <vt:lpstr>Knockout: HTML</vt:lpstr>
      <vt:lpstr>Knockout: viewmodels</vt:lpstr>
      <vt:lpstr>Knockout: HTML + viewmodels</vt:lpstr>
      <vt:lpstr>Knockout: observables</vt:lpstr>
      <vt:lpstr>Knockout: computed</vt:lpstr>
      <vt:lpstr>Knockout: bindings</vt:lpstr>
      <vt:lpstr>Knockout: customBindings</vt:lpstr>
      <vt:lpstr>Knockout: data</vt:lpstr>
      <vt:lpstr>Durandal</vt:lpstr>
      <vt:lpstr>Durandal: modules</vt:lpstr>
      <vt:lpstr>Durandal: views</vt:lpstr>
      <vt:lpstr>Durandal: views en viewmodels</vt:lpstr>
      <vt:lpstr>Durandal: composition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Durandal</dc:title>
  <dc:creator>Peter Morlion</dc:creator>
  <cp:lastModifiedBy>Peter Morlion</cp:lastModifiedBy>
  <cp:revision>20</cp:revision>
  <dcterms:created xsi:type="dcterms:W3CDTF">2014-01-20T16:54:49Z</dcterms:created>
  <dcterms:modified xsi:type="dcterms:W3CDTF">2014-01-27T17:21:31Z</dcterms:modified>
</cp:coreProperties>
</file>