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76" r:id="rId5"/>
    <p:sldId id="260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6" y="29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Location Updates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Destination Sharing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SMS Voice Messages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Conference using RTC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en-US" dirty="0" err="1" smtClean="0"/>
            <a:t>FamilySafe</a:t>
          </a:r>
          <a:endParaRPr lang="en-US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en-US" dirty="0" smtClean="0"/>
            <a:t>Location Sharing</a:t>
          </a:r>
          <a:endParaRPr lang="en-US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en-US" dirty="0" smtClean="0"/>
            <a:t>Destination Sharing</a:t>
          </a:r>
          <a:endParaRPr lang="en-US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en-US" dirty="0" smtClean="0"/>
            <a:t>SMS Voice Messaging</a:t>
          </a:r>
          <a:endParaRPr lang="en-US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en-US" dirty="0" smtClean="0"/>
            <a:t>One-touch Conference calls</a:t>
          </a:r>
          <a:endParaRPr lang="en-US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C18E4812-C36C-4299-A23F-F302133DE763}" type="pres">
      <dgm:prSet presAssocID="{F9A846BA-06FB-46AF-80ED-5EA0073A08FA}" presName="vertOne" presStyleCnt="0"/>
      <dgm:spPr/>
      <dgm:t>
        <a:bodyPr/>
        <a:lstStyle>
          <a:extLst/>
        </a:lstStyle>
        <a:p>
          <a:endParaRPr lang="en-US"/>
        </a:p>
      </dgm:t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8A19349-6365-47F8-835F-0C81437E72A0}" type="pres">
      <dgm:prSet presAssocID="{F9A846BA-06FB-46AF-80ED-5EA0073A08FA}" presName="parTransOne" presStyleCnt="0"/>
      <dgm:spPr/>
      <dgm:t>
        <a:bodyPr/>
        <a:lstStyle>
          <a:extLst/>
        </a:lstStyle>
        <a:p>
          <a:endParaRPr lang="en-US"/>
        </a:p>
      </dgm:t>
    </dgm:pt>
    <dgm:pt modelId="{C5AC6143-59D1-4B00-BB54-9411E2A2B7A8}" type="pres">
      <dgm:prSet presAssocID="{F9A846BA-06FB-46AF-80ED-5EA0073A08FA}" presName="horzOne" presStyleCnt="0"/>
      <dgm:spPr/>
      <dgm:t>
        <a:bodyPr/>
        <a:lstStyle>
          <a:extLst/>
        </a:lstStyle>
        <a:p>
          <a:endParaRPr lang="en-US"/>
        </a:p>
      </dgm:t>
    </dgm:pt>
    <dgm:pt modelId="{4A9763C1-EDA1-45C9-8C0D-0D8BCFBFE4CE}" type="pres">
      <dgm:prSet presAssocID="{F158A836-9807-4BB5-96D7-55AAE48F5E54}" presName="vertTwo" presStyleCnt="0"/>
      <dgm:spPr/>
      <dgm:t>
        <a:bodyPr/>
        <a:lstStyle>
          <a:extLst/>
        </a:lstStyle>
        <a:p>
          <a:endParaRPr lang="en-US"/>
        </a:p>
      </dgm:t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3B90D46-2F30-46ED-8AD5-00925FB7223A}" type="pres">
      <dgm:prSet presAssocID="{F158A836-9807-4BB5-96D7-55AAE48F5E54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265AFDA-E228-4DDC-9FDB-99B5739E8799}" type="pres">
      <dgm:prSet presAssocID="{F158A836-9807-4BB5-96D7-55AAE48F5E54}" presName="horzTwo" presStyleCnt="0"/>
      <dgm:spPr/>
      <dgm:t>
        <a:bodyPr/>
        <a:lstStyle>
          <a:extLst/>
        </a:lstStyle>
        <a:p>
          <a:endParaRPr lang="en-US"/>
        </a:p>
      </dgm:t>
    </dgm:pt>
    <dgm:pt modelId="{34141CC7-894D-4C91-ABB5-790C952BBCF1}" type="pres">
      <dgm:prSet presAssocID="{641FD4FB-DEB5-4BAD-8DE6-FF7449A706FD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4DBD85E0-526A-433E-AA20-844244992F90}" type="pres">
      <dgm:prSet presAssocID="{1D5437B4-AE63-4725-B3BF-757CE9D3B51A}" presName="vertTwo" presStyleCnt="0"/>
      <dgm:spPr/>
      <dgm:t>
        <a:bodyPr/>
        <a:lstStyle>
          <a:extLst/>
        </a:lstStyle>
        <a:p>
          <a:endParaRPr lang="en-US"/>
        </a:p>
      </dgm:t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5D2D5C49-3FCA-409B-A2C5-D92FC98F2CAA}" type="pres">
      <dgm:prSet presAssocID="{1D5437B4-AE63-4725-B3BF-757CE9D3B51A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626C0D09-BFC6-4CE1-B7D1-362C534ADE8D}" type="pres">
      <dgm:prSet presAssocID="{1D5437B4-AE63-4725-B3BF-757CE9D3B51A}" presName="horzTwo" presStyleCnt="0"/>
      <dgm:spPr/>
      <dgm:t>
        <a:bodyPr/>
        <a:lstStyle>
          <a:extLst/>
        </a:lstStyle>
        <a:p>
          <a:endParaRPr lang="en-US"/>
        </a:p>
      </dgm:t>
    </dgm:pt>
    <dgm:pt modelId="{446599AB-B680-4B28-82B7-0593C47118C8}" type="pres">
      <dgm:prSet presAssocID="{77151872-762C-4E0C-84E2-38FC583BA821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65C5EE98-B3C9-4E5C-8CBF-883A24D98EC7}" type="pres">
      <dgm:prSet presAssocID="{F4DD7773-E0F0-4CA0-AE12-39FE24E2D38B}" presName="vertTwo" presStyleCnt="0"/>
      <dgm:spPr/>
      <dgm:t>
        <a:bodyPr/>
        <a:lstStyle>
          <a:extLst/>
        </a:lstStyle>
        <a:p>
          <a:endParaRPr lang="en-US"/>
        </a:p>
      </dgm:t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8D10DD1F-A51D-4898-B8C6-0BEA1FF0195A}" type="pres">
      <dgm:prSet presAssocID="{F4DD7773-E0F0-4CA0-AE12-39FE24E2D38B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8BE194D-6F64-4005-9BF5-B80B19E05BEF}" type="pres">
      <dgm:prSet presAssocID="{F4DD7773-E0F0-4CA0-AE12-39FE24E2D38B}" presName="horzTwo" presStyleCnt="0"/>
      <dgm:spPr/>
      <dgm:t>
        <a:bodyPr/>
        <a:lstStyle>
          <a:extLst/>
        </a:lstStyle>
        <a:p>
          <a:endParaRPr lang="en-US"/>
        </a:p>
      </dgm:t>
    </dgm:pt>
    <dgm:pt modelId="{D7003DC4-A656-4909-B2FF-FAA6419ACEC7}" type="pres">
      <dgm:prSet presAssocID="{BDF0DF6A-C77C-48ED-8BA1-44B4EE5AE580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12A9463C-744C-4DE4-8E88-C6444D940494}" type="pres">
      <dgm:prSet presAssocID="{E7099059-3858-4031-AA26-70F1AE740B29}" presName="vertTwo" presStyleCnt="0"/>
      <dgm:spPr/>
      <dgm:t>
        <a:bodyPr/>
        <a:lstStyle>
          <a:extLst/>
        </a:lstStyle>
        <a:p>
          <a:endParaRPr lang="en-US"/>
        </a:p>
      </dgm:t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D76A402-D8DD-43C1-A7CD-A27840BCC8B9}" type="pres">
      <dgm:prSet presAssocID="{E7099059-3858-4031-AA26-70F1AE740B29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856176A2-0199-4FA6-AC46-6B8D767AB282}" type="pres">
      <dgm:prSet presAssocID="{E7099059-3858-4031-AA26-70F1AE740B29}" presName="horzTwo" presStyleCnt="0"/>
      <dgm:spPr/>
      <dgm:t>
        <a:bodyPr/>
        <a:lstStyle>
          <a:extLst/>
        </a:lstStyle>
        <a:p>
          <a:endParaRPr lang="en-US"/>
        </a:p>
      </dgm:t>
    </dgm:pt>
  </dgm:ptLst>
  <dgm:cxnLst>
    <dgm:cxn modelId="{77ECA4F6-222A-4392-9631-810129090796}" type="presOf" srcId="{F158A836-9807-4BB5-96D7-55AAE48F5E54}" destId="{65D17466-8AE6-4EF6-80A3-4A2D022A1AF2}" srcOrd="0" destOrd="0" presId="urn:microsoft.com/office/officeart/2005/8/layout/hierarchy4#2"/>
    <dgm:cxn modelId="{7DADF4A3-01CF-44AB-B22D-12966F7A757F}" type="presOf" srcId="{E7099059-3858-4031-AA26-70F1AE740B29}" destId="{71888359-F0DC-489E-B35A-9F5289C4BFFD}" srcOrd="0" destOrd="0" presId="urn:microsoft.com/office/officeart/2005/8/layout/hierarchy4#2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4CF0A864-B5D8-42BA-9101-F66B8F6945DD}" type="presOf" srcId="{1D5437B4-AE63-4725-B3BF-757CE9D3B51A}" destId="{D1C32F7D-B459-45E7-8599-1C37444288A4}" srcOrd="0" destOrd="0" presId="urn:microsoft.com/office/officeart/2005/8/layout/hierarchy4#2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F0D93C89-B981-4EC7-A158-B41F12973EF1}" type="presOf" srcId="{F4DD7773-E0F0-4CA0-AE12-39FE24E2D38B}" destId="{5C53023D-DA3B-429C-A637-D4C76DD550B7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6ED225B3-B8BE-45E7-80BE-93729EED8A23}" type="presParOf" srcId="{C5AC6143-59D1-4B00-BB54-9411E2A2B7A8}" destId="{4A9763C1-EDA1-45C9-8C0D-0D8BCFBFE4CE}" srcOrd="0" destOrd="0" presId="urn:microsoft.com/office/officeart/2005/8/layout/hierarchy4#2"/>
    <dgm:cxn modelId="{450595F5-D4DC-4058-B727-CD0E3956EDAC}" type="presParOf" srcId="{4A9763C1-EDA1-45C9-8C0D-0D8BCFBFE4CE}" destId="{65D17466-8AE6-4EF6-80A3-4A2D022A1AF2}" srcOrd="0" destOrd="0" presId="urn:microsoft.com/office/officeart/2005/8/layout/hierarchy4#2"/>
    <dgm:cxn modelId="{38CD89B1-83FF-4663-A14A-2A4C52E5B64D}" type="presParOf" srcId="{4A9763C1-EDA1-45C9-8C0D-0D8BCFBFE4CE}" destId="{43B90D46-2F30-46ED-8AD5-00925FB7223A}" srcOrd="1" destOrd="0" presId="urn:microsoft.com/office/officeart/2005/8/layout/hierarchy4#2"/>
    <dgm:cxn modelId="{27B99D7E-4548-4DEB-909F-344F804FC9D8}" type="presParOf" srcId="{4A9763C1-EDA1-45C9-8C0D-0D8BCFBFE4CE}" destId="{5265AFDA-E228-4DDC-9FDB-99B5739E8799}" srcOrd="2" destOrd="0" presId="urn:microsoft.com/office/officeart/2005/8/layout/hierarchy4#2"/>
    <dgm:cxn modelId="{EF38F944-8C9F-4954-BB72-7F867490F0B3}" type="presParOf" srcId="{C5AC6143-59D1-4B00-BB54-9411E2A2B7A8}" destId="{34141CC7-894D-4C91-ABB5-790C952BBCF1}" srcOrd="1" destOrd="0" presId="urn:microsoft.com/office/officeart/2005/8/layout/hierarchy4#2"/>
    <dgm:cxn modelId="{3784D0A2-8710-4959-AA26-D018E401D58C}" type="presParOf" srcId="{C5AC6143-59D1-4B00-BB54-9411E2A2B7A8}" destId="{4DBD85E0-526A-433E-AA20-844244992F90}" srcOrd="2" destOrd="0" presId="urn:microsoft.com/office/officeart/2005/8/layout/hierarchy4#2"/>
    <dgm:cxn modelId="{AE638A02-8094-4149-9179-1045F88C748E}" type="presParOf" srcId="{4DBD85E0-526A-433E-AA20-844244992F90}" destId="{D1C32F7D-B459-45E7-8599-1C37444288A4}" srcOrd="0" destOrd="0" presId="urn:microsoft.com/office/officeart/2005/8/layout/hierarchy4#2"/>
    <dgm:cxn modelId="{20A13AAD-F9A6-4E8B-ADB9-CCBB6E16B5C7}" type="presParOf" srcId="{4DBD85E0-526A-433E-AA20-844244992F90}" destId="{5D2D5C49-3FCA-409B-A2C5-D92FC98F2CAA}" srcOrd="1" destOrd="0" presId="urn:microsoft.com/office/officeart/2005/8/layout/hierarchy4#2"/>
    <dgm:cxn modelId="{EAA06C8F-EDE7-4BFB-87A2-5961BDD3F696}" type="presParOf" srcId="{4DBD85E0-526A-433E-AA20-844244992F90}" destId="{626C0D09-BFC6-4CE1-B7D1-362C534ADE8D}" srcOrd="2" destOrd="0" presId="urn:microsoft.com/office/officeart/2005/8/layout/hierarchy4#2"/>
    <dgm:cxn modelId="{F9115974-EE6D-4AC2-BD32-6C93ED3418E5}" type="presParOf" srcId="{C5AC6143-59D1-4B00-BB54-9411E2A2B7A8}" destId="{446599AB-B680-4B28-82B7-0593C47118C8}" srcOrd="3" destOrd="0" presId="urn:microsoft.com/office/officeart/2005/8/layout/hierarchy4#2"/>
    <dgm:cxn modelId="{53233DDF-6171-4BBA-8DFF-16F34E3716C7}" type="presParOf" srcId="{C5AC6143-59D1-4B00-BB54-9411E2A2B7A8}" destId="{65C5EE98-B3C9-4E5C-8CBF-883A24D98EC7}" srcOrd="4" destOrd="0" presId="urn:microsoft.com/office/officeart/2005/8/layout/hierarchy4#2"/>
    <dgm:cxn modelId="{F0EDF3FA-A321-4EF3-BAAD-134579E2D43A}" type="presParOf" srcId="{65C5EE98-B3C9-4E5C-8CBF-883A24D98EC7}" destId="{5C53023D-DA3B-429C-A637-D4C76DD550B7}" srcOrd="0" destOrd="0" presId="urn:microsoft.com/office/officeart/2005/8/layout/hierarchy4#2"/>
    <dgm:cxn modelId="{D05A455C-0951-42B1-89C0-E453166528D3}" type="presParOf" srcId="{65C5EE98-B3C9-4E5C-8CBF-883A24D98EC7}" destId="{8D10DD1F-A51D-4898-B8C6-0BEA1FF0195A}" srcOrd="1" destOrd="0" presId="urn:microsoft.com/office/officeart/2005/8/layout/hierarchy4#2"/>
    <dgm:cxn modelId="{E03824CE-8E66-4F15-AA15-BDF9F25A9865}" type="presParOf" srcId="{65C5EE98-B3C9-4E5C-8CBF-883A24D98EC7}" destId="{58BE194D-6F64-4005-9BF5-B80B19E05BEF}" srcOrd="2" destOrd="0" presId="urn:microsoft.com/office/officeart/2005/8/layout/hierarchy4#2"/>
    <dgm:cxn modelId="{D40EB434-6C38-4AA0-9B40-BA305AE0C07C}" type="presParOf" srcId="{C5AC6143-59D1-4B00-BB54-9411E2A2B7A8}" destId="{D7003DC4-A656-4909-B2FF-FAA6419ACEC7}" srcOrd="5" destOrd="0" presId="urn:microsoft.com/office/officeart/2005/8/layout/hierarchy4#2"/>
    <dgm:cxn modelId="{A80C1538-E05C-41DA-B046-76ABDC68A714}" type="presParOf" srcId="{C5AC6143-59D1-4B00-BB54-9411E2A2B7A8}" destId="{12A9463C-744C-4DE4-8E88-C6444D940494}" srcOrd="6" destOrd="0" presId="urn:microsoft.com/office/officeart/2005/8/layout/hierarchy4#2"/>
    <dgm:cxn modelId="{8BE0C5ED-7405-4FAC-BB29-761F084712C1}" type="presParOf" srcId="{12A9463C-744C-4DE4-8E88-C6444D940494}" destId="{71888359-F0DC-489E-B35A-9F5289C4BFFD}" srcOrd="0" destOrd="0" presId="urn:microsoft.com/office/officeart/2005/8/layout/hierarchy4#2"/>
    <dgm:cxn modelId="{3C14A752-CB66-4049-A241-F473D96D64BF}" type="presParOf" srcId="{12A9463C-744C-4DE4-8E88-C6444D940494}" destId="{4D76A402-D8DD-43C1-A7CD-A27840BCC8B9}" srcOrd="1" destOrd="0" presId="urn:microsoft.com/office/officeart/2005/8/layout/hierarchy4#2"/>
    <dgm:cxn modelId="{C4C5EB46-2279-4376-A887-D1CF26B156B2}" type="presParOf" srcId="{12A9463C-744C-4DE4-8E88-C6444D940494}" destId="{856176A2-0199-4FA6-AC46-6B8D767AB282}" srcOrd="2" destOrd="0" presId="urn:microsoft.com/office/officeart/2005/8/layout/hierarchy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504741"/>
          <a:ext cx="44195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117642"/>
          <a:ext cx="3577361" cy="708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Location Updates</a:t>
          </a:r>
          <a:endParaRPr lang="en-US" sz="2400" kern="1200" dirty="0"/>
        </a:p>
      </dsp:txBody>
      <dsp:txXfrm>
        <a:off x="241478" y="117642"/>
        <a:ext cx="3577361" cy="708479"/>
      </dsp:txXfrm>
    </dsp:sp>
    <dsp:sp modelId="{51228DB3-E7D4-486B-A0C1-9A59D129891F}">
      <dsp:nvSpPr>
        <dsp:cNvPr id="0" name=""/>
        <dsp:cNvSpPr/>
      </dsp:nvSpPr>
      <dsp:spPr>
        <a:xfrm>
          <a:off x="0" y="1593381"/>
          <a:ext cx="44195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219714"/>
          <a:ext cx="3618353" cy="7084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Destination Sharing</a:t>
          </a:r>
          <a:endParaRPr lang="en-US" sz="2400" kern="1200" dirty="0"/>
        </a:p>
      </dsp:txBody>
      <dsp:txXfrm>
        <a:off x="241478" y="1219714"/>
        <a:ext cx="3618353" cy="708479"/>
      </dsp:txXfrm>
    </dsp:sp>
    <dsp:sp modelId="{2DB5D132-AB90-49A4-A479-F0988A86E33E}">
      <dsp:nvSpPr>
        <dsp:cNvPr id="0" name=""/>
        <dsp:cNvSpPr/>
      </dsp:nvSpPr>
      <dsp:spPr>
        <a:xfrm>
          <a:off x="0" y="2660684"/>
          <a:ext cx="44195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4922"/>
          <a:ext cx="3618383" cy="7084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SMS Voice Messages</a:t>
          </a:r>
          <a:endParaRPr lang="en-US" sz="2400" kern="1200" dirty="0"/>
        </a:p>
      </dsp:txBody>
      <dsp:txXfrm>
        <a:off x="220980" y="2294922"/>
        <a:ext cx="3618383" cy="708479"/>
      </dsp:txXfrm>
    </dsp:sp>
    <dsp:sp modelId="{56015E43-931D-4CAD-85C0-E9EB84437182}">
      <dsp:nvSpPr>
        <dsp:cNvPr id="0" name=""/>
        <dsp:cNvSpPr/>
      </dsp:nvSpPr>
      <dsp:spPr>
        <a:xfrm>
          <a:off x="0" y="3770661"/>
          <a:ext cx="44195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16421"/>
          <a:ext cx="3594067" cy="708479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Conference using RTC</a:t>
          </a:r>
          <a:endParaRPr lang="en-US" sz="2400" kern="1200" dirty="0"/>
        </a:p>
      </dsp:txBody>
      <dsp:txXfrm>
        <a:off x="220980" y="3416421"/>
        <a:ext cx="3594067" cy="70847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9C4BAB-D6A7-468D-B07E-BB5310B681B1}">
      <dsp:nvSpPr>
        <dsp:cNvPr id="0" name=""/>
        <dsp:cNvSpPr/>
      </dsp:nvSpPr>
      <dsp:spPr>
        <a:xfrm>
          <a:off x="3050" y="938"/>
          <a:ext cx="6242298" cy="201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470" tIns="331470" rIns="331470" bIns="331470" numCol="1" spcCol="1270" anchor="ctr" anchorCtr="0">
          <a:noAutofit/>
        </a:bodyPr>
        <a:lstStyle/>
        <a:p>
          <a:pPr lvl="0" algn="ctr" defTabSz="3867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700" kern="1200" dirty="0" err="1" smtClean="0"/>
            <a:t>FamilySafe</a:t>
          </a:r>
          <a:endParaRPr lang="en-US" sz="8700" kern="1200" dirty="0"/>
        </a:p>
      </dsp:txBody>
      <dsp:txXfrm>
        <a:off x="3050" y="938"/>
        <a:ext cx="6242298" cy="2010702"/>
      </dsp:txXfrm>
    </dsp:sp>
    <dsp:sp modelId="{65D17466-8AE6-4EF6-80A3-4A2D022A1AF2}">
      <dsp:nvSpPr>
        <dsp:cNvPr id="0" name=""/>
        <dsp:cNvSpPr/>
      </dsp:nvSpPr>
      <dsp:spPr>
        <a:xfrm>
          <a:off x="4059" y="2212907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Location Sharing</a:t>
          </a:r>
          <a:endParaRPr lang="en-US" sz="2000" kern="1200" dirty="0"/>
        </a:p>
      </dsp:txBody>
      <dsp:txXfrm>
        <a:off x="4059" y="2212907"/>
        <a:ext cx="1467610" cy="2010702"/>
      </dsp:txXfrm>
    </dsp:sp>
    <dsp:sp modelId="{D1C32F7D-B459-45E7-8599-1C37444288A4}">
      <dsp:nvSpPr>
        <dsp:cNvPr id="0" name=""/>
        <dsp:cNvSpPr/>
      </dsp:nvSpPr>
      <dsp:spPr>
        <a:xfrm>
          <a:off x="159494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Destination Sharing</a:t>
          </a:r>
          <a:endParaRPr lang="en-US" sz="2000" kern="1200" dirty="0"/>
        </a:p>
      </dsp:txBody>
      <dsp:txXfrm>
        <a:off x="1594949" y="2212908"/>
        <a:ext cx="1467610" cy="2010702"/>
      </dsp:txXfrm>
    </dsp:sp>
    <dsp:sp modelId="{5C53023D-DA3B-429C-A637-D4C76DD550B7}">
      <dsp:nvSpPr>
        <dsp:cNvPr id="0" name=""/>
        <dsp:cNvSpPr/>
      </dsp:nvSpPr>
      <dsp:spPr>
        <a:xfrm>
          <a:off x="318583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SMS Voice Messaging</a:t>
          </a:r>
          <a:endParaRPr lang="en-US" sz="2000" kern="1200" dirty="0"/>
        </a:p>
      </dsp:txBody>
      <dsp:txXfrm>
        <a:off x="3185839" y="2212908"/>
        <a:ext cx="1467610" cy="2010702"/>
      </dsp:txXfrm>
    </dsp:sp>
    <dsp:sp modelId="{71888359-F0DC-489E-B35A-9F5289C4BFFD}">
      <dsp:nvSpPr>
        <dsp:cNvPr id="0" name=""/>
        <dsp:cNvSpPr/>
      </dsp:nvSpPr>
      <dsp:spPr>
        <a:xfrm>
          <a:off x="477672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One-touch Conference calls</a:t>
          </a:r>
          <a:endParaRPr lang="en-US" sz="2000" kern="1200" dirty="0"/>
        </a:p>
      </dsp:txBody>
      <dsp:txXfrm>
        <a:off x="4776729" y="2212908"/>
        <a:ext cx="1467610" cy="201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1/6/2013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Introducing </a:t>
            </a:r>
            <a:r>
              <a:rPr dirty="0" smtClean="0"/>
              <a:t>Family </a:t>
            </a:r>
            <a:r>
              <a:rPr lang="en-US" dirty="0" smtClean="0"/>
              <a:t>Safe</a:t>
            </a:r>
            <a:r>
              <a:rPr dirty="0" smtClean="0"/>
              <a:t> 2013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</a:t>
            </a:r>
            <a:r>
              <a:rPr lang="en-US" dirty="0" smtClean="0"/>
              <a:t>functional tour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FamilySafe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Use cases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Emergency Preparedness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Convergent meetings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Safer and faster communication     between travelers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Child or driver tracking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</a:t>
            </a:r>
            <a:r>
              <a:rPr lang="en-US" dirty="0" smtClean="0"/>
              <a:t>o will use this?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Parents to make sure their kids are not deviating from safe locations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Parents who shuttle their children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Groups travelling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Commuters – Save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hitfar.com/assets/downloads/images/casemate/SamsungGalaxyS3/9899CMSAGLXYS3GLBT.jpg"/>
          <p:cNvPicPr>
            <a:picLocks noChangeAspect="1" noChangeArrowheads="1"/>
          </p:cNvPicPr>
          <p:nvPr/>
        </p:nvPicPr>
        <p:blipFill>
          <a:blip r:embed="rId3" cstate="print"/>
          <a:srcRect l="28916" t="2410" r="28916" b="16867"/>
          <a:stretch>
            <a:fillRect/>
          </a:stretch>
        </p:blipFill>
        <p:spPr bwMode="auto">
          <a:xfrm>
            <a:off x="2819400" y="2177"/>
            <a:ext cx="4648200" cy="6855823"/>
          </a:xfrm>
          <a:prstGeom prst="rect">
            <a:avLst/>
          </a:prstGeom>
          <a:noFill/>
        </p:spPr>
      </p:pic>
      <p:sp>
        <p:nvSpPr>
          <p:cNvPr id="29700" name="AutoShape 4" descr="https://mail-attachment.googleusercontent.com/attachment/u/0/?ui=2&amp;ik=a360a6095f&amp;view=att&amp;th=13c11b75cb81aa94&amp;attid=0.1&amp;disp=inline&amp;realattid=f_hbmojjux0&amp;safe=1&amp;zw&amp;saduie=AG9B_P8IjXJmo0LTV9JvkLtzAwj3&amp;sadet=1357507119295&amp;sads=9wwVAbhgworkBIeExdinGM25c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https://mail-attachment.googleusercontent.com/attachment/u/0/?ui=2&amp;ik=a360a6095f&amp;view=att&amp;th=13c11b75cb81aa94&amp;attid=0.1&amp;disp=inline&amp;realattid=f_hbmojjux0&amp;safe=1&amp;zw&amp;saduie=AG9B_P8IjXJmo0LTV9JvkLtzAwj3&amp;sadet=1357507119295&amp;sads=9wwVAbhgworkBIeExdinGM25c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https://mail-attachment.googleusercontent.com/attachment/u/0/?ui=2&amp;ik=a360a6095f&amp;view=att&amp;th=13c11b75cb81aa94&amp;attid=0.1&amp;disp=inline&amp;realattid=f_hbmojjux0&amp;safe=1&amp;zw&amp;saduie=AG9B_P8IjXJmo0LTV9JvkLtzAwj3&amp;sadet=1357507119295&amp;sads=9wwVAbhgworkBIeExdinGM25c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0" descr="https://mail-attachment.googleusercontent.com/attachment/u/0/?ui=2&amp;ik=a360a6095f&amp;view=att&amp;th=13c11b75cb81aa94&amp;attid=0.1&amp;disp=inline&amp;realattid=f_hbmojjux0&amp;safe=1&amp;zw&amp;saduie=AG9B_P8IjXJmo0LTV9JvkLtzAwj3&amp;sadet=1357507119295&amp;sads=9wwVAbhgworkBIeExdinGM25c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FamSafe.jpg"/>
          <p:cNvPicPr>
            <a:picLocks noChangeAspect="1"/>
          </p:cNvPicPr>
          <p:nvPr/>
        </p:nvPicPr>
        <p:blipFill>
          <a:blip r:embed="rId4" cstate="print"/>
          <a:srcRect t="30524"/>
          <a:stretch>
            <a:fillRect/>
          </a:stretch>
        </p:blipFill>
        <p:spPr>
          <a:xfrm>
            <a:off x="3048000" y="2286000"/>
            <a:ext cx="4114800" cy="3805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6200" y="3505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 Las Vegas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2590800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lgerian" pitchFamily="82" charset="0"/>
              </a:rPr>
              <a:t>45  Fremont ca 98456</a:t>
            </a:r>
            <a:endParaRPr lang="en-US" sz="1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85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IntroducingPowerPoint2007</vt:lpstr>
      <vt:lpstr>Introducing Family Safe 2013</vt:lpstr>
      <vt:lpstr>FamilySafe</vt:lpstr>
      <vt:lpstr>Who will use this?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2013-01-06T20:11:13Z</dcterms:created>
  <dcterms:modified xsi:type="dcterms:W3CDTF">2013-01-06T21:56:07Z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