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5486400" cy="9906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993" autoAdjust="0"/>
  </p:normalViewPr>
  <p:slideViewPr>
    <p:cSldViewPr>
      <p:cViewPr>
        <p:scale>
          <a:sx n="50" d="100"/>
          <a:sy n="50" d="100"/>
        </p:scale>
        <p:origin x="-2550" y="-324"/>
      </p:cViewPr>
      <p:guideLst>
        <p:guide orient="horz" pos="312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CE89-3F78-413E-B8DD-71A1DA05F47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479675" y="685800"/>
            <a:ext cx="189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658E1-895E-4BA9-BBB8-4CFECA09626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479675" y="685800"/>
            <a:ext cx="18986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658E1-895E-4BA9-BBB8-4CFECA09626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11480" y="3077283"/>
            <a:ext cx="466344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2960" y="5613401"/>
            <a:ext cx="384048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983230" y="573264"/>
            <a:ext cx="925830" cy="122082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05741" y="573264"/>
            <a:ext cx="2686050" cy="1220822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3388" y="6365523"/>
            <a:ext cx="466344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33388" y="4198587"/>
            <a:ext cx="466344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" y="3338691"/>
            <a:ext cx="1805940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103120" y="3338691"/>
            <a:ext cx="1805940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4320" y="396699"/>
            <a:ext cx="493776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74320" y="2217386"/>
            <a:ext cx="2424113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74320" y="3141486"/>
            <a:ext cx="2424113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787015" y="2217386"/>
            <a:ext cx="2425065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787015" y="3141486"/>
            <a:ext cx="2425065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4320" y="394406"/>
            <a:ext cx="1804988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5030" y="394407"/>
            <a:ext cx="3067050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74320" y="2072923"/>
            <a:ext cx="1804988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373" y="6934200"/>
            <a:ext cx="329184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75373" y="885119"/>
            <a:ext cx="329184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75373" y="7752822"/>
            <a:ext cx="329184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74320" y="396699"/>
            <a:ext cx="493776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74320" y="2311401"/>
            <a:ext cx="493776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74320" y="9181396"/>
            <a:ext cx="128016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1189-A60F-468E-B436-DCDAC027BCDF}" type="datetimeFigureOut">
              <a:rPr lang="es-ES" smtClean="0"/>
              <a:pPr/>
              <a:t>13/02/2014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874520" y="9181396"/>
            <a:ext cx="173736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931920" y="9181396"/>
            <a:ext cx="128016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ED63-3E19-47A1-9ECC-34C6B7326FFB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16632" y="128464"/>
            <a:ext cx="5256584" cy="9561512"/>
            <a:chOff x="116632" y="128464"/>
            <a:chExt cx="5256584" cy="9561512"/>
          </a:xfrm>
        </p:grpSpPr>
        <p:grpSp>
          <p:nvGrpSpPr>
            <p:cNvPr id="87" name="81 Grupo"/>
            <p:cNvGrpSpPr/>
            <p:nvPr/>
          </p:nvGrpSpPr>
          <p:grpSpPr>
            <a:xfrm>
              <a:off x="404664" y="272480"/>
              <a:ext cx="4968552" cy="9417496"/>
              <a:chOff x="404664" y="432048"/>
              <a:chExt cx="4968552" cy="9417496"/>
            </a:xfrm>
          </p:grpSpPr>
          <p:pic>
            <p:nvPicPr>
              <p:cNvPr id="90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t="7713" r="78607" b="5820"/>
              <a:stretch>
                <a:fillRect/>
              </a:stretch>
            </p:blipFill>
            <p:spPr bwMode="auto">
              <a:xfrm>
                <a:off x="404664" y="432048"/>
                <a:ext cx="1584176" cy="9417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1" name="Picture 43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38290" r="89711" b="37042"/>
              <a:stretch>
                <a:fillRect/>
              </a:stretch>
            </p:blipFill>
            <p:spPr bwMode="auto">
              <a:xfrm>
                <a:off x="4005064" y="2736304"/>
                <a:ext cx="1368152" cy="4824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92" name="441 Conector recto"/>
              <p:cNvCxnSpPr>
                <a:stCxn id="93" idx="2"/>
                <a:endCxn id="94" idx="2"/>
              </p:cNvCxnSpPr>
              <p:nvPr/>
            </p:nvCxnSpPr>
            <p:spPr>
              <a:xfrm>
                <a:off x="2022478" y="521008"/>
                <a:ext cx="1910578" cy="2582240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446 Cerrar corchete"/>
              <p:cNvSpPr/>
              <p:nvPr/>
            </p:nvSpPr>
            <p:spPr>
              <a:xfrm>
                <a:off x="1968478" y="494008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4" name="449 Cerrar corchete"/>
              <p:cNvSpPr/>
              <p:nvPr/>
            </p:nvSpPr>
            <p:spPr>
              <a:xfrm flipH="1">
                <a:off x="3933056" y="3076248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5" name="452 Conector recto"/>
              <p:cNvCxnSpPr>
                <a:stCxn id="96" idx="2"/>
                <a:endCxn id="97" idx="2"/>
              </p:cNvCxnSpPr>
              <p:nvPr/>
            </p:nvCxnSpPr>
            <p:spPr>
              <a:xfrm>
                <a:off x="2022478" y="620864"/>
                <a:ext cx="1913922" cy="2557744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453 Cerrar corchete"/>
              <p:cNvSpPr/>
              <p:nvPr/>
            </p:nvSpPr>
            <p:spPr>
              <a:xfrm>
                <a:off x="1968478" y="566864"/>
                <a:ext cx="54000" cy="108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454 Cerrar corchete"/>
              <p:cNvSpPr/>
              <p:nvPr/>
            </p:nvSpPr>
            <p:spPr>
              <a:xfrm flipH="1">
                <a:off x="3936400" y="3151608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98" name="458 Conector recto"/>
              <p:cNvCxnSpPr>
                <a:stCxn id="99" idx="2"/>
                <a:endCxn id="100" idx="2"/>
              </p:cNvCxnSpPr>
              <p:nvPr/>
            </p:nvCxnSpPr>
            <p:spPr>
              <a:xfrm>
                <a:off x="2024566" y="927288"/>
                <a:ext cx="1908490" cy="2324520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459 Cerrar corchete"/>
              <p:cNvSpPr/>
              <p:nvPr/>
            </p:nvSpPr>
            <p:spPr>
              <a:xfrm>
                <a:off x="1970566" y="693288"/>
                <a:ext cx="54000" cy="468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0" name="460 Cerrar corchete"/>
              <p:cNvSpPr/>
              <p:nvPr/>
            </p:nvSpPr>
            <p:spPr>
              <a:xfrm flipH="1">
                <a:off x="3933056" y="3224808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1" name="464 Conector recto"/>
              <p:cNvCxnSpPr>
                <a:stCxn id="102" idx="2"/>
                <a:endCxn id="103" idx="2"/>
              </p:cNvCxnSpPr>
              <p:nvPr/>
            </p:nvCxnSpPr>
            <p:spPr>
              <a:xfrm>
                <a:off x="2027099" y="1267196"/>
                <a:ext cx="1905957" cy="2067213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465 Cerrar corchete"/>
              <p:cNvSpPr/>
              <p:nvPr/>
            </p:nvSpPr>
            <p:spPr>
              <a:xfrm>
                <a:off x="1981380" y="1181792"/>
                <a:ext cx="45719" cy="170808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3" name="466 Cerrar corchete"/>
              <p:cNvSpPr/>
              <p:nvPr/>
            </p:nvSpPr>
            <p:spPr>
              <a:xfrm flipH="1">
                <a:off x="3933056" y="3307409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4" name="469 Conector recto"/>
              <p:cNvCxnSpPr>
                <a:stCxn id="105" idx="2"/>
                <a:endCxn id="106" idx="2"/>
              </p:cNvCxnSpPr>
              <p:nvPr/>
            </p:nvCxnSpPr>
            <p:spPr>
              <a:xfrm>
                <a:off x="2031664" y="1404317"/>
                <a:ext cx="1905276" cy="2554134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470 Cerrar corchete"/>
              <p:cNvSpPr/>
              <p:nvPr/>
            </p:nvSpPr>
            <p:spPr>
              <a:xfrm>
                <a:off x="1977664" y="1377317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6" name="471 Cerrar corchete"/>
              <p:cNvSpPr/>
              <p:nvPr/>
            </p:nvSpPr>
            <p:spPr>
              <a:xfrm flipH="1">
                <a:off x="3936940" y="3931451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7" name="474 Conector recto"/>
              <p:cNvCxnSpPr>
                <a:stCxn id="108" idx="2"/>
                <a:endCxn id="109" idx="2"/>
              </p:cNvCxnSpPr>
              <p:nvPr/>
            </p:nvCxnSpPr>
            <p:spPr>
              <a:xfrm>
                <a:off x="2031665" y="1469263"/>
                <a:ext cx="1906300" cy="256904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475 Cerrar corchete"/>
              <p:cNvSpPr/>
              <p:nvPr/>
            </p:nvSpPr>
            <p:spPr>
              <a:xfrm>
                <a:off x="1977665" y="1442263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9" name="476 Cerrar corchete"/>
              <p:cNvSpPr/>
              <p:nvPr/>
            </p:nvSpPr>
            <p:spPr>
              <a:xfrm flipH="1">
                <a:off x="3937965" y="4011311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0" name="479 Conector recto"/>
              <p:cNvCxnSpPr>
                <a:stCxn id="111" idx="2"/>
                <a:endCxn id="112" idx="2"/>
              </p:cNvCxnSpPr>
              <p:nvPr/>
            </p:nvCxnSpPr>
            <p:spPr>
              <a:xfrm>
                <a:off x="2032046" y="1585083"/>
                <a:ext cx="1911702" cy="2539784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480 Cerrar corchete"/>
              <p:cNvSpPr/>
              <p:nvPr/>
            </p:nvSpPr>
            <p:spPr>
              <a:xfrm>
                <a:off x="1978046" y="1558083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2" name="481 Cerrar corchete"/>
              <p:cNvSpPr/>
              <p:nvPr/>
            </p:nvSpPr>
            <p:spPr>
              <a:xfrm flipH="1">
                <a:off x="3943748" y="4097867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3" name="482 Conector recto"/>
              <p:cNvCxnSpPr>
                <a:stCxn id="114" idx="2"/>
                <a:endCxn id="115" idx="2"/>
              </p:cNvCxnSpPr>
              <p:nvPr/>
            </p:nvCxnSpPr>
            <p:spPr>
              <a:xfrm>
                <a:off x="2031764" y="2874494"/>
                <a:ext cx="1911984" cy="1331426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483 Cerrar corchete"/>
              <p:cNvSpPr/>
              <p:nvPr/>
            </p:nvSpPr>
            <p:spPr>
              <a:xfrm>
                <a:off x="1977764" y="1623494"/>
                <a:ext cx="54000" cy="2502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5" name="484 Cerrar corchete"/>
              <p:cNvSpPr/>
              <p:nvPr/>
            </p:nvSpPr>
            <p:spPr>
              <a:xfrm flipH="1">
                <a:off x="3943748" y="4178920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6" name="487 Conector recto"/>
              <p:cNvCxnSpPr>
                <a:stCxn id="117" idx="2"/>
                <a:endCxn id="118" idx="2"/>
              </p:cNvCxnSpPr>
              <p:nvPr/>
            </p:nvCxnSpPr>
            <p:spPr>
              <a:xfrm>
                <a:off x="2035361" y="4250258"/>
                <a:ext cx="1906177" cy="36996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488 Cerrar corchete"/>
              <p:cNvSpPr/>
              <p:nvPr/>
            </p:nvSpPr>
            <p:spPr>
              <a:xfrm>
                <a:off x="1981361" y="4151386"/>
                <a:ext cx="54000" cy="197744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489 Cerrar corchete"/>
              <p:cNvSpPr/>
              <p:nvPr/>
            </p:nvSpPr>
            <p:spPr>
              <a:xfrm flipH="1">
                <a:off x="3941538" y="4260254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9" name="492 Conector recto"/>
              <p:cNvCxnSpPr>
                <a:stCxn id="120" idx="2"/>
                <a:endCxn id="121" idx="2"/>
              </p:cNvCxnSpPr>
              <p:nvPr/>
            </p:nvCxnSpPr>
            <p:spPr>
              <a:xfrm>
                <a:off x="2034317" y="4413598"/>
                <a:ext cx="1906177" cy="96157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493 Cerrar corchete"/>
              <p:cNvSpPr/>
              <p:nvPr/>
            </p:nvSpPr>
            <p:spPr>
              <a:xfrm>
                <a:off x="1980317" y="4359598"/>
                <a:ext cx="54000" cy="108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1" name="494 Cerrar corchete"/>
              <p:cNvSpPr/>
              <p:nvPr/>
            </p:nvSpPr>
            <p:spPr>
              <a:xfrm flipH="1">
                <a:off x="3940494" y="4482755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2" name="497 Conector recto"/>
              <p:cNvCxnSpPr>
                <a:stCxn id="123" idx="2"/>
                <a:endCxn id="124" idx="2"/>
              </p:cNvCxnSpPr>
              <p:nvPr/>
            </p:nvCxnSpPr>
            <p:spPr>
              <a:xfrm>
                <a:off x="2034317" y="4502036"/>
                <a:ext cx="1906177" cy="70764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498 Cerrar corchete"/>
              <p:cNvSpPr/>
              <p:nvPr/>
            </p:nvSpPr>
            <p:spPr>
              <a:xfrm>
                <a:off x="1980317" y="4475036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4" name="499 Cerrar corchete"/>
              <p:cNvSpPr/>
              <p:nvPr/>
            </p:nvSpPr>
            <p:spPr>
              <a:xfrm flipH="1">
                <a:off x="3940494" y="4545800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5" name="500 Conector recto"/>
              <p:cNvCxnSpPr>
                <a:stCxn id="126" idx="2"/>
                <a:endCxn id="127" idx="2"/>
              </p:cNvCxnSpPr>
              <p:nvPr/>
            </p:nvCxnSpPr>
            <p:spPr>
              <a:xfrm flipV="1">
                <a:off x="2039079" y="4634719"/>
                <a:ext cx="1901415" cy="319285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501 Cerrar corchete"/>
              <p:cNvSpPr/>
              <p:nvPr/>
            </p:nvSpPr>
            <p:spPr>
              <a:xfrm>
                <a:off x="1981360" y="4540004"/>
                <a:ext cx="57719" cy="828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7" name="502 Cerrar corchete"/>
              <p:cNvSpPr/>
              <p:nvPr/>
            </p:nvSpPr>
            <p:spPr>
              <a:xfrm flipH="1">
                <a:off x="3940494" y="4607719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8" name="505 Conector recto"/>
              <p:cNvCxnSpPr>
                <a:stCxn id="129" idx="2"/>
                <a:endCxn id="130" idx="2"/>
              </p:cNvCxnSpPr>
              <p:nvPr/>
            </p:nvCxnSpPr>
            <p:spPr>
              <a:xfrm flipV="1">
                <a:off x="2034880" y="4725872"/>
                <a:ext cx="1902939" cy="673601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506 Cerrar corchete"/>
              <p:cNvSpPr/>
              <p:nvPr/>
            </p:nvSpPr>
            <p:spPr>
              <a:xfrm>
                <a:off x="1980880" y="5372473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507 Cerrar corchete"/>
              <p:cNvSpPr/>
              <p:nvPr/>
            </p:nvSpPr>
            <p:spPr>
              <a:xfrm flipH="1">
                <a:off x="3937819" y="4698872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1" name="509 Conector recto"/>
              <p:cNvCxnSpPr>
                <a:stCxn id="132" idx="2"/>
                <a:endCxn id="133" idx="2"/>
              </p:cNvCxnSpPr>
              <p:nvPr/>
            </p:nvCxnSpPr>
            <p:spPr>
              <a:xfrm flipV="1">
                <a:off x="2035361" y="4807406"/>
                <a:ext cx="1902458" cy="652835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510 Cerrar corchete"/>
              <p:cNvSpPr/>
              <p:nvPr/>
            </p:nvSpPr>
            <p:spPr>
              <a:xfrm>
                <a:off x="1981361" y="5433241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511 Cerrar corchete"/>
              <p:cNvSpPr/>
              <p:nvPr/>
            </p:nvSpPr>
            <p:spPr>
              <a:xfrm flipH="1">
                <a:off x="3937819" y="4780406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4" name="516 Conector recto"/>
              <p:cNvCxnSpPr>
                <a:stCxn id="135" idx="2"/>
                <a:endCxn id="136" idx="2"/>
              </p:cNvCxnSpPr>
              <p:nvPr/>
            </p:nvCxnSpPr>
            <p:spPr>
              <a:xfrm flipV="1">
                <a:off x="2034317" y="4890518"/>
                <a:ext cx="1902458" cy="660783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517 Cerrar corchete"/>
              <p:cNvSpPr/>
              <p:nvPr/>
            </p:nvSpPr>
            <p:spPr>
              <a:xfrm>
                <a:off x="1980317" y="5497301"/>
                <a:ext cx="54000" cy="108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518 Cerrar corchete"/>
              <p:cNvSpPr/>
              <p:nvPr/>
            </p:nvSpPr>
            <p:spPr>
              <a:xfrm flipH="1">
                <a:off x="3936775" y="4863518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7" name="519 Conector recto"/>
              <p:cNvCxnSpPr>
                <a:stCxn id="138" idx="2"/>
                <a:endCxn id="139" idx="2"/>
              </p:cNvCxnSpPr>
              <p:nvPr/>
            </p:nvCxnSpPr>
            <p:spPr>
              <a:xfrm flipV="1">
                <a:off x="2034317" y="5157920"/>
                <a:ext cx="1908265" cy="484441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520 Cerrar corchete"/>
              <p:cNvSpPr/>
              <p:nvPr/>
            </p:nvSpPr>
            <p:spPr>
              <a:xfrm>
                <a:off x="1980317" y="5615361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9" name="521 Cerrar corchete"/>
              <p:cNvSpPr/>
              <p:nvPr/>
            </p:nvSpPr>
            <p:spPr>
              <a:xfrm flipH="1">
                <a:off x="3942582" y="5130920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0" name="524 Conector recto"/>
              <p:cNvCxnSpPr>
                <a:stCxn id="141" idx="2"/>
                <a:endCxn id="142" idx="2"/>
              </p:cNvCxnSpPr>
              <p:nvPr/>
            </p:nvCxnSpPr>
            <p:spPr>
              <a:xfrm flipV="1">
                <a:off x="2034317" y="5610598"/>
                <a:ext cx="1913028" cy="121245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525 Cerrar corchete"/>
              <p:cNvSpPr/>
              <p:nvPr/>
            </p:nvSpPr>
            <p:spPr>
              <a:xfrm>
                <a:off x="1980317" y="5677843"/>
                <a:ext cx="54000" cy="108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2" name="526 Cerrar corchete"/>
              <p:cNvSpPr/>
              <p:nvPr/>
            </p:nvSpPr>
            <p:spPr>
              <a:xfrm flipH="1">
                <a:off x="3947345" y="5583598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3" name="528 Conector recto"/>
              <p:cNvCxnSpPr>
                <a:stCxn id="144" idx="2"/>
                <a:endCxn id="145" idx="2"/>
              </p:cNvCxnSpPr>
              <p:nvPr/>
            </p:nvCxnSpPr>
            <p:spPr>
              <a:xfrm flipV="1">
                <a:off x="2039080" y="5701658"/>
                <a:ext cx="1908265" cy="13186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529 Cerrar corchete"/>
              <p:cNvSpPr/>
              <p:nvPr/>
            </p:nvSpPr>
            <p:spPr>
              <a:xfrm>
                <a:off x="1985080" y="5806526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530 Cerrar corchete"/>
              <p:cNvSpPr/>
              <p:nvPr/>
            </p:nvSpPr>
            <p:spPr>
              <a:xfrm flipH="1">
                <a:off x="3947345" y="5674658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6" name="531 Conector recto"/>
              <p:cNvCxnSpPr>
                <a:stCxn id="147" idx="2"/>
                <a:endCxn id="148" idx="2"/>
              </p:cNvCxnSpPr>
              <p:nvPr/>
            </p:nvCxnSpPr>
            <p:spPr>
              <a:xfrm>
                <a:off x="2038077" y="5928815"/>
                <a:ext cx="1909268" cy="325092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532 Cerrar corchete"/>
              <p:cNvSpPr/>
              <p:nvPr/>
            </p:nvSpPr>
            <p:spPr>
              <a:xfrm>
                <a:off x="1984077" y="5874815"/>
                <a:ext cx="54000" cy="108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8" name="533 Cerrar corchete"/>
              <p:cNvSpPr/>
              <p:nvPr/>
            </p:nvSpPr>
            <p:spPr>
              <a:xfrm flipH="1">
                <a:off x="3947345" y="6226907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9" name="535 Conector recto"/>
              <p:cNvCxnSpPr>
                <a:stCxn id="150" idx="2"/>
                <a:endCxn id="151" idx="2"/>
              </p:cNvCxnSpPr>
              <p:nvPr/>
            </p:nvCxnSpPr>
            <p:spPr>
              <a:xfrm>
                <a:off x="2041796" y="6025172"/>
                <a:ext cx="1899742" cy="312891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536 Cerrar corchete"/>
              <p:cNvSpPr/>
              <p:nvPr/>
            </p:nvSpPr>
            <p:spPr>
              <a:xfrm>
                <a:off x="1987796" y="5998172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1" name="537 Cerrar corchete"/>
              <p:cNvSpPr/>
              <p:nvPr/>
            </p:nvSpPr>
            <p:spPr>
              <a:xfrm flipH="1">
                <a:off x="3941538" y="6311063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2" name="538 Conector recto"/>
              <p:cNvCxnSpPr>
                <a:stCxn id="153" idx="2"/>
                <a:endCxn id="154" idx="2"/>
              </p:cNvCxnSpPr>
              <p:nvPr/>
            </p:nvCxnSpPr>
            <p:spPr>
              <a:xfrm>
                <a:off x="2046559" y="6088217"/>
                <a:ext cx="1894979" cy="330899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539 Cerrar corchete"/>
              <p:cNvSpPr/>
              <p:nvPr/>
            </p:nvSpPr>
            <p:spPr>
              <a:xfrm>
                <a:off x="1992559" y="6061217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4" name="540 Cerrar corchete"/>
              <p:cNvSpPr/>
              <p:nvPr/>
            </p:nvSpPr>
            <p:spPr>
              <a:xfrm flipH="1">
                <a:off x="3941538" y="6392116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5" name="541 Conector recto"/>
              <p:cNvCxnSpPr>
                <a:stCxn id="156" idx="2"/>
                <a:endCxn id="157" idx="2"/>
              </p:cNvCxnSpPr>
              <p:nvPr/>
            </p:nvCxnSpPr>
            <p:spPr>
              <a:xfrm>
                <a:off x="2041795" y="6433645"/>
                <a:ext cx="1891261" cy="207836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542 Cerrar corchete"/>
              <p:cNvSpPr/>
              <p:nvPr/>
            </p:nvSpPr>
            <p:spPr>
              <a:xfrm>
                <a:off x="1987795" y="6123616"/>
                <a:ext cx="54000" cy="620057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7" name="543 Cerrar corchete"/>
              <p:cNvSpPr/>
              <p:nvPr/>
            </p:nvSpPr>
            <p:spPr>
              <a:xfrm flipH="1">
                <a:off x="3933056" y="6614481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58" name="545 Conector recto"/>
              <p:cNvCxnSpPr>
                <a:stCxn id="159" idx="2"/>
                <a:endCxn id="160" idx="2"/>
              </p:cNvCxnSpPr>
              <p:nvPr/>
            </p:nvCxnSpPr>
            <p:spPr>
              <a:xfrm flipV="1">
                <a:off x="2042840" y="6698666"/>
                <a:ext cx="1890216" cy="81534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546 Cerrar corchete"/>
              <p:cNvSpPr/>
              <p:nvPr/>
            </p:nvSpPr>
            <p:spPr>
              <a:xfrm>
                <a:off x="1988840" y="6753200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0" name="547 Cerrar corchete"/>
              <p:cNvSpPr/>
              <p:nvPr/>
            </p:nvSpPr>
            <p:spPr>
              <a:xfrm flipH="1">
                <a:off x="3933056" y="6671666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61" name="550 Conector recto"/>
              <p:cNvCxnSpPr>
                <a:stCxn id="162" idx="2"/>
                <a:endCxn id="163" idx="2"/>
              </p:cNvCxnSpPr>
              <p:nvPr/>
            </p:nvCxnSpPr>
            <p:spPr>
              <a:xfrm flipV="1">
                <a:off x="2042840" y="6799252"/>
                <a:ext cx="1892690" cy="43430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551 Cerrar corchete"/>
              <p:cNvSpPr/>
              <p:nvPr/>
            </p:nvSpPr>
            <p:spPr>
              <a:xfrm>
                <a:off x="1988840" y="6815682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3" name="552 Cerrar corchete"/>
              <p:cNvSpPr/>
              <p:nvPr/>
            </p:nvSpPr>
            <p:spPr>
              <a:xfrm flipH="1">
                <a:off x="3935530" y="6772252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64" name="555 Conector recto"/>
              <p:cNvCxnSpPr>
                <a:stCxn id="165" idx="2"/>
                <a:endCxn id="166" idx="2"/>
              </p:cNvCxnSpPr>
              <p:nvPr/>
            </p:nvCxnSpPr>
            <p:spPr>
              <a:xfrm flipV="1">
                <a:off x="2038278" y="7172537"/>
                <a:ext cx="1905734" cy="83365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556 Cerrar corchete"/>
              <p:cNvSpPr/>
              <p:nvPr/>
            </p:nvSpPr>
            <p:spPr>
              <a:xfrm>
                <a:off x="1992559" y="6882926"/>
                <a:ext cx="45719" cy="2246537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557 Cerrar corchete"/>
              <p:cNvSpPr/>
              <p:nvPr/>
            </p:nvSpPr>
            <p:spPr>
              <a:xfrm flipH="1">
                <a:off x="3944012" y="7145537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67" name="560 Conector recto"/>
              <p:cNvCxnSpPr>
                <a:stCxn id="168" idx="2"/>
                <a:endCxn id="169" idx="2"/>
              </p:cNvCxnSpPr>
              <p:nvPr/>
            </p:nvCxnSpPr>
            <p:spPr>
              <a:xfrm flipV="1">
                <a:off x="2042840" y="7312573"/>
                <a:ext cx="1894979" cy="2150453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561 Cerrar corchete"/>
              <p:cNvSpPr/>
              <p:nvPr/>
            </p:nvSpPr>
            <p:spPr>
              <a:xfrm>
                <a:off x="1988840" y="9148516"/>
                <a:ext cx="54000" cy="62902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9" name="562 Cerrar corchete"/>
              <p:cNvSpPr/>
              <p:nvPr/>
            </p:nvSpPr>
            <p:spPr>
              <a:xfrm flipH="1">
                <a:off x="3937819" y="7285573"/>
                <a:ext cx="54000" cy="54000"/>
              </a:xfrm>
              <a:prstGeom prst="rightBracket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8" name="82 CuadroTexto"/>
            <p:cNvSpPr txBox="1"/>
            <p:nvPr/>
          </p:nvSpPr>
          <p:spPr>
            <a:xfrm>
              <a:off x="116632" y="12846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 smtClean="0">
                  <a:latin typeface="Arial" pitchFamily="34" charset="0"/>
                  <a:cs typeface="Arial" pitchFamily="34" charset="0"/>
                </a:rPr>
                <a:t>A)</a:t>
              </a:r>
              <a:endParaRPr lang="es-ES" sz="1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83 CuadroTexto"/>
            <p:cNvSpPr txBox="1"/>
            <p:nvPr/>
          </p:nvSpPr>
          <p:spPr>
            <a:xfrm>
              <a:off x="3573016" y="12846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b="1" dirty="0" smtClean="0">
                  <a:latin typeface="Arial" pitchFamily="34" charset="0"/>
                  <a:cs typeface="Arial" pitchFamily="34" charset="0"/>
                </a:rPr>
                <a:t>B)</a:t>
              </a:r>
              <a:endParaRPr lang="es-E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Slide 1</vt:lpstr>
    </vt:vector>
  </TitlesOfParts>
  <Company>UPV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GERARDO SANCHEZ</dc:creator>
  <cp:lastModifiedBy>Gerardo</cp:lastModifiedBy>
  <cp:revision>30</cp:revision>
  <dcterms:created xsi:type="dcterms:W3CDTF">2013-05-27T08:53:59Z</dcterms:created>
  <dcterms:modified xsi:type="dcterms:W3CDTF">2014-02-13T12:26:18Z</dcterms:modified>
</cp:coreProperties>
</file>