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90" d="100"/>
          <a:sy n="190" d="100"/>
        </p:scale>
        <p:origin x="6156" y="35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386387" y="396875"/>
            <a:ext cx="1671638" cy="84518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71476" y="396875"/>
            <a:ext cx="4849813" cy="84518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71476" y="2311401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97301" y="2311401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7C1F-CFFE-4E19-9F0A-6761948C40FD}" type="datetimeFigureOut">
              <a:rPr lang="es-ES" smtClean="0"/>
              <a:pPr/>
              <a:t>22/04/2014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D41D-48DE-408E-9C08-1633D3B243E7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6" name="Picture 9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8438" y="6506746"/>
            <a:ext cx="174239" cy="1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47" name="3346 CuadroTexto"/>
          <p:cNvSpPr txBox="1"/>
          <p:nvPr/>
        </p:nvSpPr>
        <p:spPr>
          <a:xfrm>
            <a:off x="4485567" y="6499027"/>
            <a:ext cx="303373" cy="1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latin typeface="Arial" pitchFamily="34" charset="0"/>
                <a:cs typeface="Arial" pitchFamily="34" charset="0"/>
              </a:rPr>
              <a:t>C6</a:t>
            </a:r>
            <a:endParaRPr lang="es-ES" sz="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97" name="3296 Grupo"/>
          <p:cNvGrpSpPr/>
          <p:nvPr/>
        </p:nvGrpSpPr>
        <p:grpSpPr>
          <a:xfrm>
            <a:off x="1003565" y="1186482"/>
            <a:ext cx="1349376" cy="4641851"/>
            <a:chOff x="415925" y="754063"/>
            <a:chExt cx="1349376" cy="4641851"/>
          </a:xfrm>
        </p:grpSpPr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582613" y="754063"/>
              <a:ext cx="55563" cy="4624388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714375" y="75565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Sc4_SNP_IGA_369001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441325" y="75882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517525" y="781051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584200" y="781051"/>
              <a:ext cx="1158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714375" y="896938"/>
              <a:ext cx="303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Sc4_Pp14Cl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41325" y="900113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17525" y="922338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84200" y="922338"/>
              <a:ext cx="1158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714375" y="100171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Sc4_SNP_IGA_381379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441325" y="1004888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517525" y="1027113"/>
              <a:ext cx="65088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32"/>
                </a:cxn>
              </a:cxnLst>
              <a:rect l="0" t="0" r="r" b="b"/>
              <a:pathLst>
                <a:path w="165" h="132">
                  <a:moveTo>
                    <a:pt x="0" y="0"/>
                  </a:moveTo>
                  <a:lnTo>
                    <a:pt x="24" y="0"/>
                  </a:lnTo>
                  <a:lnTo>
                    <a:pt x="165" y="1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584200" y="1027113"/>
              <a:ext cx="115888" cy="52388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135" y="132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32">
                  <a:moveTo>
                    <a:pt x="0" y="132"/>
                  </a:moveTo>
                  <a:lnTo>
                    <a:pt x="135" y="132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714375" y="10541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Sc4_SNP_IGA_382420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41325" y="1055688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517525" y="1079501"/>
              <a:ext cx="65088" cy="53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41"/>
                </a:cxn>
              </a:cxnLst>
              <a:rect l="0" t="0" r="r" b="b"/>
              <a:pathLst>
                <a:path w="165" h="141">
                  <a:moveTo>
                    <a:pt x="0" y="0"/>
                  </a:moveTo>
                  <a:lnTo>
                    <a:pt x="24" y="0"/>
                  </a:lnTo>
                  <a:lnTo>
                    <a:pt x="165" y="14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84200" y="1079501"/>
              <a:ext cx="115888" cy="5397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135" y="141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41">
                  <a:moveTo>
                    <a:pt x="0" y="141"/>
                  </a:moveTo>
                  <a:lnTo>
                    <a:pt x="135" y="141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714375" y="11049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Sc4_SNP_IGA_384731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441325" y="1106488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517525" y="1130301"/>
              <a:ext cx="65088" cy="128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331"/>
                </a:cxn>
              </a:cxnLst>
              <a:rect l="0" t="0" r="r" b="b"/>
              <a:pathLst>
                <a:path w="165" h="331">
                  <a:moveTo>
                    <a:pt x="0" y="0"/>
                  </a:moveTo>
                  <a:lnTo>
                    <a:pt x="24" y="0"/>
                  </a:lnTo>
                  <a:lnTo>
                    <a:pt x="165" y="33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584200" y="1130301"/>
              <a:ext cx="115888" cy="128588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135" y="331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331">
                  <a:moveTo>
                    <a:pt x="0" y="331"/>
                  </a:moveTo>
                  <a:lnTo>
                    <a:pt x="135" y="331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714375" y="11557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Sc4_SNP_IGA_385272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441325" y="115887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517525" y="1181101"/>
              <a:ext cx="65088" cy="125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320"/>
                </a:cxn>
              </a:cxnLst>
              <a:rect l="0" t="0" r="r" b="b"/>
              <a:pathLst>
                <a:path w="165" h="320">
                  <a:moveTo>
                    <a:pt x="0" y="0"/>
                  </a:moveTo>
                  <a:lnTo>
                    <a:pt x="24" y="0"/>
                  </a:lnTo>
                  <a:lnTo>
                    <a:pt x="165" y="32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584200" y="1181101"/>
              <a:ext cx="115888" cy="125413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135" y="32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320">
                  <a:moveTo>
                    <a:pt x="0" y="320"/>
                  </a:moveTo>
                  <a:lnTo>
                    <a:pt x="135" y="32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714375" y="12065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Sc4_SNP_IGA_385899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441325" y="120967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17525" y="1231901"/>
              <a:ext cx="65088" cy="98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50"/>
                </a:cxn>
              </a:cxnLst>
              <a:rect l="0" t="0" r="r" b="b"/>
              <a:pathLst>
                <a:path w="165" h="250">
                  <a:moveTo>
                    <a:pt x="0" y="0"/>
                  </a:moveTo>
                  <a:lnTo>
                    <a:pt x="24" y="0"/>
                  </a:lnTo>
                  <a:lnTo>
                    <a:pt x="165" y="2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84200" y="1231901"/>
              <a:ext cx="115888" cy="98425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135" y="25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50">
                  <a:moveTo>
                    <a:pt x="0" y="250"/>
                  </a:moveTo>
                  <a:lnTo>
                    <a:pt x="135" y="25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714375" y="12573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Sc4_SNP_IGA_386286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441325" y="126047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17525" y="1282701"/>
              <a:ext cx="65088" cy="61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59"/>
                </a:cxn>
              </a:cxnLst>
              <a:rect l="0" t="0" r="r" b="b"/>
              <a:pathLst>
                <a:path w="165" h="159">
                  <a:moveTo>
                    <a:pt x="0" y="0"/>
                  </a:moveTo>
                  <a:lnTo>
                    <a:pt x="24" y="0"/>
                  </a:lnTo>
                  <a:lnTo>
                    <a:pt x="165" y="15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584200" y="1282701"/>
              <a:ext cx="115888" cy="61913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135" y="159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59">
                  <a:moveTo>
                    <a:pt x="0" y="159"/>
                  </a:moveTo>
                  <a:lnTo>
                    <a:pt x="135" y="159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714375" y="130968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Sc4_SNP_IGA_388388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441325" y="131127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517525" y="1335088"/>
              <a:ext cx="65088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88"/>
                </a:cxn>
              </a:cxnLst>
              <a:rect l="0" t="0" r="r" b="b"/>
              <a:pathLst>
                <a:path w="165" h="288">
                  <a:moveTo>
                    <a:pt x="0" y="0"/>
                  </a:moveTo>
                  <a:lnTo>
                    <a:pt x="24" y="0"/>
                  </a:lnTo>
                  <a:lnTo>
                    <a:pt x="165" y="28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584200" y="1335088"/>
              <a:ext cx="115888" cy="111125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35" y="288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88">
                  <a:moveTo>
                    <a:pt x="0" y="288"/>
                  </a:moveTo>
                  <a:lnTo>
                    <a:pt x="135" y="288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714375" y="136048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Sc4_SNP_IGA_389208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441325" y="136207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517525" y="1385888"/>
              <a:ext cx="65088" cy="8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17"/>
                </a:cxn>
              </a:cxnLst>
              <a:rect l="0" t="0" r="r" b="b"/>
              <a:pathLst>
                <a:path w="165" h="217">
                  <a:moveTo>
                    <a:pt x="0" y="0"/>
                  </a:moveTo>
                  <a:lnTo>
                    <a:pt x="24" y="0"/>
                  </a:lnTo>
                  <a:lnTo>
                    <a:pt x="165" y="2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584200" y="1385888"/>
              <a:ext cx="115888" cy="84138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135" y="217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17">
                  <a:moveTo>
                    <a:pt x="0" y="217"/>
                  </a:moveTo>
                  <a:lnTo>
                    <a:pt x="135" y="217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714375" y="141128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Sc4_SNP_IGA_390559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415925" y="141446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517525" y="1436688"/>
              <a:ext cx="65088" cy="96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47"/>
                </a:cxn>
              </a:cxnLst>
              <a:rect l="0" t="0" r="r" b="b"/>
              <a:pathLst>
                <a:path w="165" h="247">
                  <a:moveTo>
                    <a:pt x="0" y="0"/>
                  </a:moveTo>
                  <a:lnTo>
                    <a:pt x="24" y="0"/>
                  </a:lnTo>
                  <a:lnTo>
                    <a:pt x="165" y="24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84200" y="1436688"/>
              <a:ext cx="115888" cy="96838"/>
            </a:xfrm>
            <a:custGeom>
              <a:avLst/>
              <a:gdLst/>
              <a:ahLst/>
              <a:cxnLst>
                <a:cxn ang="0">
                  <a:pos x="0" y="247"/>
                </a:cxn>
                <a:cxn ang="0">
                  <a:pos x="135" y="247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47">
                  <a:moveTo>
                    <a:pt x="0" y="247"/>
                  </a:moveTo>
                  <a:lnTo>
                    <a:pt x="135" y="247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714375" y="146208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Sc4_SNP_IGA_393507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415925" y="146526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17525" y="1487488"/>
              <a:ext cx="65088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316"/>
                </a:cxn>
              </a:cxnLst>
              <a:rect l="0" t="0" r="r" b="b"/>
              <a:pathLst>
                <a:path w="165" h="316">
                  <a:moveTo>
                    <a:pt x="0" y="0"/>
                  </a:moveTo>
                  <a:lnTo>
                    <a:pt x="24" y="0"/>
                  </a:lnTo>
                  <a:lnTo>
                    <a:pt x="165" y="31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4200" y="1487488"/>
              <a:ext cx="115888" cy="123825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135" y="316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316">
                  <a:moveTo>
                    <a:pt x="0" y="316"/>
                  </a:moveTo>
                  <a:lnTo>
                    <a:pt x="135" y="316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714375" y="151288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Sc4_SNP_IGA_394550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15925" y="151606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517525" y="1538288"/>
              <a:ext cx="65088" cy="111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85"/>
                </a:cxn>
              </a:cxnLst>
              <a:rect l="0" t="0" r="r" b="b"/>
              <a:pathLst>
                <a:path w="165" h="285">
                  <a:moveTo>
                    <a:pt x="0" y="0"/>
                  </a:moveTo>
                  <a:lnTo>
                    <a:pt x="24" y="0"/>
                  </a:lnTo>
                  <a:lnTo>
                    <a:pt x="165" y="28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584200" y="1538288"/>
              <a:ext cx="115888" cy="11112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5" y="285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85">
                  <a:moveTo>
                    <a:pt x="0" y="285"/>
                  </a:moveTo>
                  <a:lnTo>
                    <a:pt x="135" y="285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714375" y="156527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Sc4_SNP_IGA_395202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415925" y="156686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517525" y="1590676"/>
              <a:ext cx="65088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15"/>
                </a:cxn>
              </a:cxnLst>
              <a:rect l="0" t="0" r="r" b="b"/>
              <a:pathLst>
                <a:path w="165" h="215">
                  <a:moveTo>
                    <a:pt x="0" y="0"/>
                  </a:moveTo>
                  <a:lnTo>
                    <a:pt x="24" y="0"/>
                  </a:lnTo>
                  <a:lnTo>
                    <a:pt x="165" y="21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584200" y="1590676"/>
              <a:ext cx="115888" cy="82550"/>
            </a:xfrm>
            <a:custGeom>
              <a:avLst/>
              <a:gdLst/>
              <a:ahLst/>
              <a:cxnLst>
                <a:cxn ang="0">
                  <a:pos x="0" y="215"/>
                </a:cxn>
                <a:cxn ang="0">
                  <a:pos x="135" y="215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15">
                  <a:moveTo>
                    <a:pt x="0" y="215"/>
                  </a:moveTo>
                  <a:lnTo>
                    <a:pt x="135" y="215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714375" y="161607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Sc4_SNP_IGA_396351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1208088" y="161607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Sc4_SNP_IGA_396443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415925" y="16192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517525" y="1641476"/>
              <a:ext cx="65088" cy="63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64"/>
                </a:cxn>
              </a:cxnLst>
              <a:rect l="0" t="0" r="r" b="b"/>
              <a:pathLst>
                <a:path w="165" h="164">
                  <a:moveTo>
                    <a:pt x="0" y="0"/>
                  </a:moveTo>
                  <a:lnTo>
                    <a:pt x="24" y="0"/>
                  </a:lnTo>
                  <a:lnTo>
                    <a:pt x="165" y="16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584200" y="1641476"/>
              <a:ext cx="115888" cy="63500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35" y="164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64">
                  <a:moveTo>
                    <a:pt x="0" y="164"/>
                  </a:moveTo>
                  <a:lnTo>
                    <a:pt x="135" y="164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5" name="Line 71"/>
            <p:cNvSpPr>
              <a:spLocks noChangeShapeType="1"/>
            </p:cNvSpPr>
            <p:nvPr/>
          </p:nvSpPr>
          <p:spPr bwMode="auto">
            <a:xfrm>
              <a:off x="701675" y="1622426"/>
              <a:ext cx="1588" cy="349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714375" y="166687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Sc4_SNP_IGA_397228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415925" y="16700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7525" y="1692276"/>
              <a:ext cx="6508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13"/>
                </a:cxn>
              </a:cxnLst>
              <a:rect l="0" t="0" r="r" b="b"/>
              <a:pathLst>
                <a:path w="165" h="113">
                  <a:moveTo>
                    <a:pt x="0" y="0"/>
                  </a:moveTo>
                  <a:lnTo>
                    <a:pt x="24" y="0"/>
                  </a:lnTo>
                  <a:lnTo>
                    <a:pt x="165" y="11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84200" y="1692276"/>
              <a:ext cx="115888" cy="44450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135" y="113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13">
                  <a:moveTo>
                    <a:pt x="0" y="113"/>
                  </a:moveTo>
                  <a:lnTo>
                    <a:pt x="135" y="113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0" name="Rectangle 76"/>
            <p:cNvSpPr>
              <a:spLocks noChangeArrowheads="1"/>
            </p:cNvSpPr>
            <p:nvPr/>
          </p:nvSpPr>
          <p:spPr bwMode="auto">
            <a:xfrm>
              <a:off x="714375" y="171767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Sc4_SNP_IGA_398213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1" name="Rectangle 77"/>
            <p:cNvSpPr>
              <a:spLocks noChangeArrowheads="1"/>
            </p:cNvSpPr>
            <p:nvPr/>
          </p:nvSpPr>
          <p:spPr bwMode="auto">
            <a:xfrm>
              <a:off x="415925" y="17208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17525" y="1743076"/>
              <a:ext cx="65088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22"/>
                </a:cxn>
              </a:cxnLst>
              <a:rect l="0" t="0" r="r" b="b"/>
              <a:pathLst>
                <a:path w="165" h="122">
                  <a:moveTo>
                    <a:pt x="0" y="0"/>
                  </a:moveTo>
                  <a:lnTo>
                    <a:pt x="24" y="0"/>
                  </a:lnTo>
                  <a:lnTo>
                    <a:pt x="165" y="12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200" y="1743076"/>
              <a:ext cx="115888" cy="47625"/>
            </a:xfrm>
            <a:custGeom>
              <a:avLst/>
              <a:gdLst/>
              <a:ahLst/>
              <a:cxnLst>
                <a:cxn ang="0">
                  <a:pos x="0" y="122"/>
                </a:cxn>
                <a:cxn ang="0">
                  <a:pos x="135" y="122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22">
                  <a:moveTo>
                    <a:pt x="0" y="122"/>
                  </a:moveTo>
                  <a:lnTo>
                    <a:pt x="135" y="122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4" name="Rectangle 80"/>
            <p:cNvSpPr>
              <a:spLocks noChangeArrowheads="1"/>
            </p:cNvSpPr>
            <p:nvPr/>
          </p:nvSpPr>
          <p:spPr bwMode="auto">
            <a:xfrm>
              <a:off x="714375" y="176847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Sc4_SNP_IGA_398368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5" name="Rectangle 81"/>
            <p:cNvSpPr>
              <a:spLocks noChangeArrowheads="1"/>
            </p:cNvSpPr>
            <p:nvPr/>
          </p:nvSpPr>
          <p:spPr bwMode="auto">
            <a:xfrm>
              <a:off x="415925" y="17716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517525" y="1793876"/>
              <a:ext cx="6508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1"/>
                </a:cxn>
              </a:cxnLst>
              <a:rect l="0" t="0" r="r" b="b"/>
              <a:pathLst>
                <a:path w="165" h="11">
                  <a:moveTo>
                    <a:pt x="0" y="0"/>
                  </a:moveTo>
                  <a:lnTo>
                    <a:pt x="24" y="0"/>
                  </a:lnTo>
                  <a:lnTo>
                    <a:pt x="165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584200" y="1793876"/>
              <a:ext cx="115888" cy="476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35" y="11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1">
                  <a:moveTo>
                    <a:pt x="0" y="11"/>
                  </a:moveTo>
                  <a:lnTo>
                    <a:pt x="135" y="11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714375" y="182086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Sc4_SNP_IGA_399599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415925" y="18224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517525" y="1830388"/>
              <a:ext cx="65088" cy="158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4" y="40"/>
                </a:cxn>
                <a:cxn ang="0">
                  <a:pos x="165" y="0"/>
                </a:cxn>
              </a:cxnLst>
              <a:rect l="0" t="0" r="r" b="b"/>
              <a:pathLst>
                <a:path w="165" h="40">
                  <a:moveTo>
                    <a:pt x="0" y="40"/>
                  </a:moveTo>
                  <a:lnTo>
                    <a:pt x="24" y="4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584200" y="1830388"/>
              <a:ext cx="115888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40"/>
                </a:cxn>
                <a:cxn ang="0">
                  <a:pos x="297" y="40"/>
                </a:cxn>
              </a:cxnLst>
              <a:rect l="0" t="0" r="r" b="b"/>
              <a:pathLst>
                <a:path w="297" h="40">
                  <a:moveTo>
                    <a:pt x="0" y="0"/>
                  </a:moveTo>
                  <a:lnTo>
                    <a:pt x="135" y="0"/>
                  </a:lnTo>
                  <a:lnTo>
                    <a:pt x="276" y="40"/>
                  </a:lnTo>
                  <a:lnTo>
                    <a:pt x="297" y="4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2" name="Rectangle 88"/>
            <p:cNvSpPr>
              <a:spLocks noChangeArrowheads="1"/>
            </p:cNvSpPr>
            <p:nvPr/>
          </p:nvSpPr>
          <p:spPr bwMode="auto">
            <a:xfrm>
              <a:off x="714375" y="187166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Sc4_SNP_IGA_400126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415925" y="187483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517525" y="1846263"/>
              <a:ext cx="65088" cy="50800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24" y="130"/>
                </a:cxn>
                <a:cxn ang="0">
                  <a:pos x="165" y="0"/>
                </a:cxn>
              </a:cxnLst>
              <a:rect l="0" t="0" r="r" b="b"/>
              <a:pathLst>
                <a:path w="165" h="130">
                  <a:moveTo>
                    <a:pt x="0" y="130"/>
                  </a:moveTo>
                  <a:lnTo>
                    <a:pt x="24" y="13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584200" y="1846263"/>
              <a:ext cx="115888" cy="50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130"/>
                </a:cxn>
                <a:cxn ang="0">
                  <a:pos x="297" y="130"/>
                </a:cxn>
              </a:cxnLst>
              <a:rect l="0" t="0" r="r" b="b"/>
              <a:pathLst>
                <a:path w="297" h="130">
                  <a:moveTo>
                    <a:pt x="0" y="0"/>
                  </a:moveTo>
                  <a:lnTo>
                    <a:pt x="135" y="0"/>
                  </a:lnTo>
                  <a:lnTo>
                    <a:pt x="276" y="130"/>
                  </a:lnTo>
                  <a:lnTo>
                    <a:pt x="297" y="13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714375" y="2055813"/>
              <a:ext cx="31750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ppa006310m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415925" y="205740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517525" y="2081213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587375" y="2081213"/>
              <a:ext cx="1095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9525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714375" y="225266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Sc4_SNP_IGA_407900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415925" y="22542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20.1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517525" y="2278063"/>
              <a:ext cx="6508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6"/>
                </a:cxn>
              </a:cxnLst>
              <a:rect l="0" t="0" r="r" b="b"/>
              <a:pathLst>
                <a:path w="165" h="16">
                  <a:moveTo>
                    <a:pt x="0" y="0"/>
                  </a:moveTo>
                  <a:lnTo>
                    <a:pt x="24" y="0"/>
                  </a:lnTo>
                  <a:lnTo>
                    <a:pt x="165" y="1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584200" y="2278063"/>
              <a:ext cx="115888" cy="63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35" y="16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6">
                  <a:moveTo>
                    <a:pt x="0" y="16"/>
                  </a:moveTo>
                  <a:lnTo>
                    <a:pt x="135" y="16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4" name="Rectangle 100"/>
            <p:cNvSpPr>
              <a:spLocks noChangeArrowheads="1"/>
            </p:cNvSpPr>
            <p:nvPr/>
          </p:nvSpPr>
          <p:spPr bwMode="auto">
            <a:xfrm>
              <a:off x="714375" y="2303463"/>
              <a:ext cx="31750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80FF"/>
                  </a:solidFill>
                  <a:effectLst/>
                  <a:latin typeface="Arial" pitchFamily="34" charset="0"/>
                </a:rPr>
                <a:t>ppa006368m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415925" y="230663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20.6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517525" y="2322513"/>
              <a:ext cx="65088" cy="63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4" y="15"/>
                </a:cxn>
                <a:cxn ang="0">
                  <a:pos x="165" y="0"/>
                </a:cxn>
              </a:cxnLst>
              <a:rect l="0" t="0" r="r" b="b"/>
              <a:pathLst>
                <a:path w="165" h="15">
                  <a:moveTo>
                    <a:pt x="0" y="15"/>
                  </a:moveTo>
                  <a:lnTo>
                    <a:pt x="24" y="1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587375" y="2322513"/>
              <a:ext cx="10953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15"/>
                </a:cxn>
                <a:cxn ang="0">
                  <a:pos x="280" y="15"/>
                </a:cxn>
              </a:cxnLst>
              <a:rect l="0" t="0" r="r" b="b"/>
              <a:pathLst>
                <a:path w="280" h="15">
                  <a:moveTo>
                    <a:pt x="0" y="0"/>
                  </a:moveTo>
                  <a:lnTo>
                    <a:pt x="127" y="0"/>
                  </a:lnTo>
                  <a:lnTo>
                    <a:pt x="268" y="15"/>
                  </a:lnTo>
                  <a:lnTo>
                    <a:pt x="280" y="15"/>
                  </a:lnTo>
                </a:path>
              </a:pathLst>
            </a:custGeom>
            <a:noFill/>
            <a:ln w="9525">
              <a:solidFill>
                <a:srgbClr val="008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714375" y="239236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Sc4_SNP_IGA_411147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415925" y="23939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517525" y="2416176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584200" y="2416176"/>
              <a:ext cx="1158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2" name="Rectangle 108"/>
            <p:cNvSpPr>
              <a:spLocks noChangeArrowheads="1"/>
            </p:cNvSpPr>
            <p:nvPr/>
          </p:nvSpPr>
          <p:spPr bwMode="auto">
            <a:xfrm>
              <a:off x="714375" y="265271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Sc4_SNP_IGA_415799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415925" y="265588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4" name="Freeform 110"/>
            <p:cNvSpPr>
              <a:spLocks/>
            </p:cNvSpPr>
            <p:nvPr/>
          </p:nvSpPr>
          <p:spPr bwMode="auto">
            <a:xfrm>
              <a:off x="517525" y="2678113"/>
              <a:ext cx="65088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50"/>
                </a:cxn>
              </a:cxnLst>
              <a:rect l="0" t="0" r="r" b="b"/>
              <a:pathLst>
                <a:path w="165" h="50">
                  <a:moveTo>
                    <a:pt x="0" y="0"/>
                  </a:moveTo>
                  <a:lnTo>
                    <a:pt x="24" y="0"/>
                  </a:lnTo>
                  <a:lnTo>
                    <a:pt x="165" y="5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584200" y="2678113"/>
              <a:ext cx="115888" cy="20638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35" y="5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50">
                  <a:moveTo>
                    <a:pt x="0" y="50"/>
                  </a:moveTo>
                  <a:lnTo>
                    <a:pt x="135" y="5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36" name="Rectangle 112"/>
            <p:cNvSpPr>
              <a:spLocks noChangeArrowheads="1"/>
            </p:cNvSpPr>
            <p:nvPr/>
          </p:nvSpPr>
          <p:spPr bwMode="auto">
            <a:xfrm>
              <a:off x="714375" y="27051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Sc4_SNP_IGA_415902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7" name="Rectangle 113"/>
            <p:cNvSpPr>
              <a:spLocks noChangeArrowheads="1"/>
            </p:cNvSpPr>
            <p:nvPr/>
          </p:nvSpPr>
          <p:spPr bwMode="auto">
            <a:xfrm>
              <a:off x="1208088" y="27051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Sc4_SNP_IGA_416194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8" name="Rectangle 114"/>
            <p:cNvSpPr>
              <a:spLocks noChangeArrowheads="1"/>
            </p:cNvSpPr>
            <p:nvPr/>
          </p:nvSpPr>
          <p:spPr bwMode="auto">
            <a:xfrm>
              <a:off x="415925" y="270668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517525" y="2706688"/>
              <a:ext cx="65088" cy="2381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24" y="61"/>
                </a:cxn>
                <a:cxn ang="0">
                  <a:pos x="165" y="0"/>
                </a:cxn>
              </a:cxnLst>
              <a:rect l="0" t="0" r="r" b="b"/>
              <a:pathLst>
                <a:path w="165" h="61">
                  <a:moveTo>
                    <a:pt x="0" y="61"/>
                  </a:moveTo>
                  <a:lnTo>
                    <a:pt x="24" y="61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584200" y="2706688"/>
              <a:ext cx="115888" cy="23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61"/>
                </a:cxn>
                <a:cxn ang="0">
                  <a:pos x="297" y="61"/>
                </a:cxn>
              </a:cxnLst>
              <a:rect l="0" t="0" r="r" b="b"/>
              <a:pathLst>
                <a:path w="297" h="61">
                  <a:moveTo>
                    <a:pt x="0" y="0"/>
                  </a:moveTo>
                  <a:lnTo>
                    <a:pt x="135" y="0"/>
                  </a:lnTo>
                  <a:lnTo>
                    <a:pt x="276" y="61"/>
                  </a:lnTo>
                  <a:lnTo>
                    <a:pt x="297" y="6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1" name="Line 117"/>
            <p:cNvSpPr>
              <a:spLocks noChangeShapeType="1"/>
            </p:cNvSpPr>
            <p:nvPr/>
          </p:nvSpPr>
          <p:spPr bwMode="auto">
            <a:xfrm>
              <a:off x="701675" y="2711451"/>
              <a:ext cx="1588" cy="3333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2" name="Rectangle 118"/>
            <p:cNvSpPr>
              <a:spLocks noChangeArrowheads="1"/>
            </p:cNvSpPr>
            <p:nvPr/>
          </p:nvSpPr>
          <p:spPr bwMode="auto">
            <a:xfrm>
              <a:off x="714375" y="275590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Sc4_SNP_IGA_417715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43" name="Rectangle 119"/>
            <p:cNvSpPr>
              <a:spLocks noChangeArrowheads="1"/>
            </p:cNvSpPr>
            <p:nvPr/>
          </p:nvSpPr>
          <p:spPr bwMode="auto">
            <a:xfrm>
              <a:off x="415925" y="275907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26.2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517525" y="2760663"/>
              <a:ext cx="65088" cy="206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" y="51"/>
                </a:cxn>
                <a:cxn ang="0">
                  <a:pos x="165" y="0"/>
                </a:cxn>
              </a:cxnLst>
              <a:rect l="0" t="0" r="r" b="b"/>
              <a:pathLst>
                <a:path w="165" h="51">
                  <a:moveTo>
                    <a:pt x="0" y="51"/>
                  </a:moveTo>
                  <a:lnTo>
                    <a:pt x="24" y="51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5" name="Freeform 121"/>
            <p:cNvSpPr>
              <a:spLocks/>
            </p:cNvSpPr>
            <p:nvPr/>
          </p:nvSpPr>
          <p:spPr bwMode="auto">
            <a:xfrm>
              <a:off x="584200" y="2760663"/>
              <a:ext cx="115888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51"/>
                </a:cxn>
                <a:cxn ang="0">
                  <a:pos x="297" y="51"/>
                </a:cxn>
              </a:cxnLst>
              <a:rect l="0" t="0" r="r" b="b"/>
              <a:pathLst>
                <a:path w="297" h="51">
                  <a:moveTo>
                    <a:pt x="0" y="0"/>
                  </a:moveTo>
                  <a:lnTo>
                    <a:pt x="135" y="0"/>
                  </a:lnTo>
                  <a:lnTo>
                    <a:pt x="276" y="51"/>
                  </a:lnTo>
                  <a:lnTo>
                    <a:pt x="297" y="5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714375" y="3376613"/>
              <a:ext cx="31750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</a:rPr>
                <a:t>ppa004664m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1060364" y="3376613"/>
              <a:ext cx="31750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</a:rPr>
                <a:t>ppa025397m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48" name="Rectangle 124"/>
            <p:cNvSpPr>
              <a:spLocks noChangeArrowheads="1"/>
            </p:cNvSpPr>
            <p:nvPr/>
          </p:nvSpPr>
          <p:spPr bwMode="auto">
            <a:xfrm>
              <a:off x="415925" y="337978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34.4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517525" y="3402013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587375" y="3402013"/>
              <a:ext cx="1095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9525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1" name="Line 127"/>
            <p:cNvSpPr>
              <a:spLocks noChangeShapeType="1"/>
            </p:cNvSpPr>
            <p:nvPr/>
          </p:nvSpPr>
          <p:spPr bwMode="auto">
            <a:xfrm>
              <a:off x="701675" y="3384551"/>
              <a:ext cx="1588" cy="3333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2" name="Rectangle 128"/>
            <p:cNvSpPr>
              <a:spLocks noChangeArrowheads="1"/>
            </p:cNvSpPr>
            <p:nvPr/>
          </p:nvSpPr>
          <p:spPr bwMode="auto">
            <a:xfrm>
              <a:off x="714375" y="363537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Sc4_SNP_IGA_444204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53" name="Rectangle 129"/>
            <p:cNvSpPr>
              <a:spLocks noChangeArrowheads="1"/>
            </p:cNvSpPr>
            <p:nvPr/>
          </p:nvSpPr>
          <p:spPr bwMode="auto">
            <a:xfrm>
              <a:off x="415925" y="36385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37.7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517525" y="3660776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584200" y="3660776"/>
              <a:ext cx="1158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6" name="Rectangle 132"/>
            <p:cNvSpPr>
              <a:spLocks noChangeArrowheads="1"/>
            </p:cNvSpPr>
            <p:nvPr/>
          </p:nvSpPr>
          <p:spPr bwMode="auto">
            <a:xfrm>
              <a:off x="714375" y="3892551"/>
              <a:ext cx="302968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</a:rPr>
                <a:t>ppa009359m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15925" y="389572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41.0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58" name="Freeform 134"/>
            <p:cNvSpPr>
              <a:spLocks/>
            </p:cNvSpPr>
            <p:nvPr/>
          </p:nvSpPr>
          <p:spPr bwMode="auto">
            <a:xfrm>
              <a:off x="517525" y="3917951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87375" y="3917951"/>
              <a:ext cx="1095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9525">
              <a:solidFill>
                <a:srgbClr val="80FF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0" name="Rectangle 136"/>
            <p:cNvSpPr>
              <a:spLocks noChangeArrowheads="1"/>
            </p:cNvSpPr>
            <p:nvPr/>
          </p:nvSpPr>
          <p:spPr bwMode="auto">
            <a:xfrm>
              <a:off x="714375" y="436245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Sc4_SNP_IGA_477945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1" name="Rectangle 137"/>
            <p:cNvSpPr>
              <a:spLocks noChangeArrowheads="1"/>
            </p:cNvSpPr>
            <p:nvPr/>
          </p:nvSpPr>
          <p:spPr bwMode="auto">
            <a:xfrm>
              <a:off x="415925" y="436562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47.0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17525" y="4387851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84200" y="4387851"/>
              <a:ext cx="1158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4" name="Rectangle 140"/>
            <p:cNvSpPr>
              <a:spLocks noChangeArrowheads="1"/>
            </p:cNvSpPr>
            <p:nvPr/>
          </p:nvSpPr>
          <p:spPr bwMode="auto">
            <a:xfrm>
              <a:off x="714375" y="5324476"/>
              <a:ext cx="31750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</a:rPr>
                <a:t>ppa012387m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5" name="Rectangle 141"/>
            <p:cNvSpPr>
              <a:spLocks noChangeArrowheads="1"/>
            </p:cNvSpPr>
            <p:nvPr/>
          </p:nvSpPr>
          <p:spPr bwMode="auto">
            <a:xfrm>
              <a:off x="415925" y="532765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59.3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17525" y="5349876"/>
              <a:ext cx="650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87375" y="5349876"/>
              <a:ext cx="1095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9525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314" name="3313 Grupo"/>
          <p:cNvGrpSpPr/>
          <p:nvPr/>
        </p:nvGrpSpPr>
        <p:grpSpPr>
          <a:xfrm>
            <a:off x="2287853" y="1116632"/>
            <a:ext cx="1017588" cy="5548312"/>
            <a:chOff x="1700213" y="684213"/>
            <a:chExt cx="1017588" cy="5548312"/>
          </a:xfrm>
        </p:grpSpPr>
        <p:sp>
          <p:nvSpPr>
            <p:cNvPr id="1170" name="AutoShape 146"/>
            <p:cNvSpPr>
              <a:spLocks noChangeArrowheads="1"/>
            </p:cNvSpPr>
            <p:nvPr/>
          </p:nvSpPr>
          <p:spPr bwMode="auto">
            <a:xfrm>
              <a:off x="2027238" y="684213"/>
              <a:ext cx="55563" cy="553085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1" name="Rectangle 147"/>
            <p:cNvSpPr>
              <a:spLocks noChangeArrowheads="1"/>
            </p:cNvSpPr>
            <p:nvPr/>
          </p:nvSpPr>
          <p:spPr bwMode="auto">
            <a:xfrm>
              <a:off x="2160588" y="685800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Sc4_SNP_IGA_369001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2" name="Rectangle 148"/>
            <p:cNvSpPr>
              <a:spLocks noChangeArrowheads="1"/>
            </p:cNvSpPr>
            <p:nvPr/>
          </p:nvSpPr>
          <p:spPr bwMode="auto">
            <a:xfrm>
              <a:off x="1885950" y="688975"/>
              <a:ext cx="9366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1963738" y="711200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2030413" y="711200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5" name="Rectangle 151"/>
            <p:cNvSpPr>
              <a:spLocks noChangeArrowheads="1"/>
            </p:cNvSpPr>
            <p:nvPr/>
          </p:nvSpPr>
          <p:spPr bwMode="auto">
            <a:xfrm>
              <a:off x="2160588" y="912813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Sc4_SNP_IGA_381379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6" name="Rectangle 152"/>
            <p:cNvSpPr>
              <a:spLocks noChangeArrowheads="1"/>
            </p:cNvSpPr>
            <p:nvPr/>
          </p:nvSpPr>
          <p:spPr bwMode="auto">
            <a:xfrm>
              <a:off x="1885950" y="915988"/>
              <a:ext cx="9366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1963738" y="938213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2030413" y="938213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79" name="Rectangle 155"/>
            <p:cNvSpPr>
              <a:spLocks noChangeArrowheads="1"/>
            </p:cNvSpPr>
            <p:nvPr/>
          </p:nvSpPr>
          <p:spPr bwMode="auto">
            <a:xfrm>
              <a:off x="2160588" y="1022350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Sc4_SNP_IGA_382420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0" name="Rectangle 156"/>
            <p:cNvSpPr>
              <a:spLocks noChangeArrowheads="1"/>
            </p:cNvSpPr>
            <p:nvPr/>
          </p:nvSpPr>
          <p:spPr bwMode="auto">
            <a:xfrm>
              <a:off x="1885950" y="1025525"/>
              <a:ext cx="9366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1963738" y="1047750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2030413" y="1047750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3" name="Rectangle 159"/>
            <p:cNvSpPr>
              <a:spLocks noChangeArrowheads="1"/>
            </p:cNvSpPr>
            <p:nvPr/>
          </p:nvSpPr>
          <p:spPr bwMode="auto">
            <a:xfrm>
              <a:off x="2160588" y="11318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Sc4_SNP_IGA_384731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4" name="Rectangle 160"/>
            <p:cNvSpPr>
              <a:spLocks noChangeArrowheads="1"/>
            </p:cNvSpPr>
            <p:nvPr/>
          </p:nvSpPr>
          <p:spPr bwMode="auto">
            <a:xfrm>
              <a:off x="1885950" y="1135063"/>
              <a:ext cx="9366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5" name="Freeform 161"/>
            <p:cNvSpPr>
              <a:spLocks/>
            </p:cNvSpPr>
            <p:nvPr/>
          </p:nvSpPr>
          <p:spPr bwMode="auto">
            <a:xfrm>
              <a:off x="1963738" y="1157288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2030413" y="1157288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87" name="Rectangle 163"/>
            <p:cNvSpPr>
              <a:spLocks noChangeArrowheads="1"/>
            </p:cNvSpPr>
            <p:nvPr/>
          </p:nvSpPr>
          <p:spPr bwMode="auto">
            <a:xfrm>
              <a:off x="2160588" y="1484313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Sc4_SNP_IGA_385272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8" name="Rectangle 164"/>
            <p:cNvSpPr>
              <a:spLocks noChangeArrowheads="1"/>
            </p:cNvSpPr>
            <p:nvPr/>
          </p:nvSpPr>
          <p:spPr bwMode="auto">
            <a:xfrm>
              <a:off x="1860550" y="1487488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1963738" y="1509713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2030413" y="1509713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1" name="Rectangle 167"/>
            <p:cNvSpPr>
              <a:spLocks noChangeArrowheads="1"/>
            </p:cNvSpPr>
            <p:nvPr/>
          </p:nvSpPr>
          <p:spPr bwMode="auto">
            <a:xfrm>
              <a:off x="2160588" y="17033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Sc4_SNP_IGA_385899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2" name="Rectangle 168"/>
            <p:cNvSpPr>
              <a:spLocks noChangeArrowheads="1"/>
            </p:cNvSpPr>
            <p:nvPr/>
          </p:nvSpPr>
          <p:spPr bwMode="auto">
            <a:xfrm>
              <a:off x="1860550" y="170656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1963738" y="1728788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2030413" y="1728788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5" name="Rectangle 171"/>
            <p:cNvSpPr>
              <a:spLocks noChangeArrowheads="1"/>
            </p:cNvSpPr>
            <p:nvPr/>
          </p:nvSpPr>
          <p:spPr bwMode="auto">
            <a:xfrm>
              <a:off x="2160588" y="178117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Sc4_SNP_IGA_386286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6" name="Rectangle 172"/>
            <p:cNvSpPr>
              <a:spLocks noChangeArrowheads="1"/>
            </p:cNvSpPr>
            <p:nvPr/>
          </p:nvSpPr>
          <p:spPr bwMode="auto">
            <a:xfrm>
              <a:off x="1860550" y="178435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1963738" y="1806575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2030413" y="1806575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99" name="Rectangle 175"/>
            <p:cNvSpPr>
              <a:spLocks noChangeArrowheads="1"/>
            </p:cNvSpPr>
            <p:nvPr/>
          </p:nvSpPr>
          <p:spPr bwMode="auto">
            <a:xfrm>
              <a:off x="2160588" y="2055813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Sc4_SNP_IGA_388388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0" name="Rectangle 176"/>
            <p:cNvSpPr>
              <a:spLocks noChangeArrowheads="1"/>
            </p:cNvSpPr>
            <p:nvPr/>
          </p:nvSpPr>
          <p:spPr bwMode="auto">
            <a:xfrm>
              <a:off x="1860550" y="205740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1963738" y="2081213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2030413" y="2081213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3" name="Rectangle 179"/>
            <p:cNvSpPr>
              <a:spLocks noChangeArrowheads="1"/>
            </p:cNvSpPr>
            <p:nvPr/>
          </p:nvSpPr>
          <p:spPr bwMode="auto">
            <a:xfrm>
              <a:off x="2160588" y="21732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Sc4_SNP_IGA_389208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4" name="Rectangle 180"/>
            <p:cNvSpPr>
              <a:spLocks noChangeArrowheads="1"/>
            </p:cNvSpPr>
            <p:nvPr/>
          </p:nvSpPr>
          <p:spPr bwMode="auto">
            <a:xfrm>
              <a:off x="1860550" y="2174875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19.0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1963738" y="2198688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2030413" y="2198688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07" name="Rectangle 183"/>
            <p:cNvSpPr>
              <a:spLocks noChangeArrowheads="1"/>
            </p:cNvSpPr>
            <p:nvPr/>
          </p:nvSpPr>
          <p:spPr bwMode="auto">
            <a:xfrm>
              <a:off x="2160588" y="2406650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Sc4_SNP_IGA_390559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8" name="Rectangle 184"/>
            <p:cNvSpPr>
              <a:spLocks noChangeArrowheads="1"/>
            </p:cNvSpPr>
            <p:nvPr/>
          </p:nvSpPr>
          <p:spPr bwMode="auto">
            <a:xfrm>
              <a:off x="1860550" y="2409825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22.0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1963738" y="2432050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2030413" y="2432050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1" name="Rectangle 187"/>
            <p:cNvSpPr>
              <a:spLocks noChangeArrowheads="1"/>
            </p:cNvSpPr>
            <p:nvPr/>
          </p:nvSpPr>
          <p:spPr bwMode="auto">
            <a:xfrm>
              <a:off x="2160588" y="264953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Sc4_SNP_IGA_394550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2" name="Rectangle 188"/>
            <p:cNvSpPr>
              <a:spLocks noChangeArrowheads="1"/>
            </p:cNvSpPr>
            <p:nvPr/>
          </p:nvSpPr>
          <p:spPr bwMode="auto">
            <a:xfrm>
              <a:off x="1860550" y="265271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3" name="Freeform 189"/>
            <p:cNvSpPr>
              <a:spLocks/>
            </p:cNvSpPr>
            <p:nvPr/>
          </p:nvSpPr>
          <p:spPr bwMode="auto">
            <a:xfrm>
              <a:off x="1963738" y="2674938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030413" y="2674938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5" name="Rectangle 191"/>
            <p:cNvSpPr>
              <a:spLocks noChangeArrowheads="1"/>
            </p:cNvSpPr>
            <p:nvPr/>
          </p:nvSpPr>
          <p:spPr bwMode="auto">
            <a:xfrm>
              <a:off x="2160588" y="289242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Sc4_SNP_IGA_393507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6" name="Rectangle 192"/>
            <p:cNvSpPr>
              <a:spLocks noChangeArrowheads="1"/>
            </p:cNvSpPr>
            <p:nvPr/>
          </p:nvSpPr>
          <p:spPr bwMode="auto">
            <a:xfrm>
              <a:off x="1860550" y="289560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28.2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1963738" y="2917825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030413" y="2917825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19" name="Rectangle 195"/>
            <p:cNvSpPr>
              <a:spLocks noChangeArrowheads="1"/>
            </p:cNvSpPr>
            <p:nvPr/>
          </p:nvSpPr>
          <p:spPr bwMode="auto">
            <a:xfrm>
              <a:off x="2160588" y="300672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Sc4_SNP_IGA_395202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0" name="Rectangle 196"/>
            <p:cNvSpPr>
              <a:spLocks noChangeArrowheads="1"/>
            </p:cNvSpPr>
            <p:nvPr/>
          </p:nvSpPr>
          <p:spPr bwMode="auto">
            <a:xfrm>
              <a:off x="1860550" y="300990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1963738" y="3032125"/>
              <a:ext cx="635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6"/>
                </a:cxn>
              </a:cxnLst>
              <a:rect l="0" t="0" r="r" b="b"/>
              <a:pathLst>
                <a:path w="165" h="6">
                  <a:moveTo>
                    <a:pt x="0" y="0"/>
                  </a:moveTo>
                  <a:lnTo>
                    <a:pt x="24" y="0"/>
                  </a:lnTo>
                  <a:lnTo>
                    <a:pt x="165" y="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2030413" y="3032125"/>
              <a:ext cx="115888" cy="31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5" y="6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6">
                  <a:moveTo>
                    <a:pt x="0" y="6"/>
                  </a:moveTo>
                  <a:lnTo>
                    <a:pt x="135" y="6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3" name="Rectangle 199"/>
            <p:cNvSpPr>
              <a:spLocks noChangeArrowheads="1"/>
            </p:cNvSpPr>
            <p:nvPr/>
          </p:nvSpPr>
          <p:spPr bwMode="auto">
            <a:xfrm>
              <a:off x="2160588" y="305752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Sc4_SNP_IGA_396351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4" name="Rectangle 200"/>
            <p:cNvSpPr>
              <a:spLocks noChangeArrowheads="1"/>
            </p:cNvSpPr>
            <p:nvPr/>
          </p:nvSpPr>
          <p:spPr bwMode="auto">
            <a:xfrm>
              <a:off x="1860550" y="306070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30.3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1963738" y="3081338"/>
              <a:ext cx="63500" cy="15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4" y="4"/>
                </a:cxn>
                <a:cxn ang="0">
                  <a:pos x="165" y="0"/>
                </a:cxn>
              </a:cxnLst>
              <a:rect l="0" t="0" r="r" b="b"/>
              <a:pathLst>
                <a:path w="165" h="4">
                  <a:moveTo>
                    <a:pt x="0" y="4"/>
                  </a:moveTo>
                  <a:lnTo>
                    <a:pt x="24" y="4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2030413" y="3081338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4"/>
                </a:cxn>
                <a:cxn ang="0">
                  <a:pos x="297" y="4"/>
                </a:cxn>
              </a:cxnLst>
              <a:rect l="0" t="0" r="r" b="b"/>
              <a:pathLst>
                <a:path w="297" h="4">
                  <a:moveTo>
                    <a:pt x="0" y="0"/>
                  </a:moveTo>
                  <a:lnTo>
                    <a:pt x="135" y="0"/>
                  </a:lnTo>
                  <a:lnTo>
                    <a:pt x="276" y="4"/>
                  </a:lnTo>
                  <a:lnTo>
                    <a:pt x="297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27" name="Rectangle 203"/>
            <p:cNvSpPr>
              <a:spLocks noChangeArrowheads="1"/>
            </p:cNvSpPr>
            <p:nvPr/>
          </p:nvSpPr>
          <p:spPr bwMode="auto">
            <a:xfrm>
              <a:off x="2160588" y="3111500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Sc4_SNP_IGA_396443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8" name="Rectangle 204"/>
            <p:cNvSpPr>
              <a:spLocks noChangeArrowheads="1"/>
            </p:cNvSpPr>
            <p:nvPr/>
          </p:nvSpPr>
          <p:spPr bwMode="auto">
            <a:xfrm>
              <a:off x="1860550" y="3114675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31.0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1963738" y="3136900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2030413" y="3136900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1" name="Rectangle 207"/>
            <p:cNvSpPr>
              <a:spLocks noChangeArrowheads="1"/>
            </p:cNvSpPr>
            <p:nvPr/>
          </p:nvSpPr>
          <p:spPr bwMode="auto">
            <a:xfrm>
              <a:off x="2160588" y="3346450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Sc4_SNP_IGA_397228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2" name="Rectangle 208"/>
            <p:cNvSpPr>
              <a:spLocks noChangeArrowheads="1"/>
            </p:cNvSpPr>
            <p:nvPr/>
          </p:nvSpPr>
          <p:spPr bwMode="auto">
            <a:xfrm>
              <a:off x="1860550" y="3348038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34.0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1963738" y="3371850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2030413" y="3371850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5" name="Rectangle 211"/>
            <p:cNvSpPr>
              <a:spLocks noChangeArrowheads="1"/>
            </p:cNvSpPr>
            <p:nvPr/>
          </p:nvSpPr>
          <p:spPr bwMode="auto">
            <a:xfrm>
              <a:off x="2160588" y="3713163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Sc4_SNP_IGA_398213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6" name="Rectangle 212"/>
            <p:cNvSpPr>
              <a:spLocks noChangeArrowheads="1"/>
            </p:cNvSpPr>
            <p:nvPr/>
          </p:nvSpPr>
          <p:spPr bwMode="auto">
            <a:xfrm>
              <a:off x="1860550" y="3716338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38.7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1963738" y="3738563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2030413" y="3738563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39" name="Rectangle 215"/>
            <p:cNvSpPr>
              <a:spLocks noChangeArrowheads="1"/>
            </p:cNvSpPr>
            <p:nvPr/>
          </p:nvSpPr>
          <p:spPr bwMode="auto">
            <a:xfrm>
              <a:off x="2160588" y="383857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Sc4_SNP_IGA_398368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0" name="Rectangle 216"/>
            <p:cNvSpPr>
              <a:spLocks noChangeArrowheads="1"/>
            </p:cNvSpPr>
            <p:nvPr/>
          </p:nvSpPr>
          <p:spPr bwMode="auto">
            <a:xfrm>
              <a:off x="1860550" y="384175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40.3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1" name="Freeform 217"/>
            <p:cNvSpPr>
              <a:spLocks/>
            </p:cNvSpPr>
            <p:nvPr/>
          </p:nvSpPr>
          <p:spPr bwMode="auto">
            <a:xfrm>
              <a:off x="1963738" y="3863975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030413" y="3863975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3" name="Rectangle 219"/>
            <p:cNvSpPr>
              <a:spLocks noChangeArrowheads="1"/>
            </p:cNvSpPr>
            <p:nvPr/>
          </p:nvSpPr>
          <p:spPr bwMode="auto">
            <a:xfrm>
              <a:off x="2160588" y="39639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Sc4_SNP_IGA_399599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4" name="Rectangle 220"/>
            <p:cNvSpPr>
              <a:spLocks noChangeArrowheads="1"/>
            </p:cNvSpPr>
            <p:nvPr/>
          </p:nvSpPr>
          <p:spPr bwMode="auto">
            <a:xfrm>
              <a:off x="1860550" y="396716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41.9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1963738" y="3989388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030413" y="3989388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47" name="Rectangle 223"/>
            <p:cNvSpPr>
              <a:spLocks noChangeArrowheads="1"/>
            </p:cNvSpPr>
            <p:nvPr/>
          </p:nvSpPr>
          <p:spPr bwMode="auto">
            <a:xfrm>
              <a:off x="2160588" y="4081463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Sc4_SNP_IGA_400126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8" name="Rectangle 224"/>
            <p:cNvSpPr>
              <a:spLocks noChangeArrowheads="1"/>
            </p:cNvSpPr>
            <p:nvPr/>
          </p:nvSpPr>
          <p:spPr bwMode="auto">
            <a:xfrm>
              <a:off x="1860550" y="4084638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43.4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1963738" y="4106863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2030413" y="4106863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1" name="Rectangle 227"/>
            <p:cNvSpPr>
              <a:spLocks noChangeArrowheads="1"/>
            </p:cNvSpPr>
            <p:nvPr/>
          </p:nvSpPr>
          <p:spPr bwMode="auto">
            <a:xfrm>
              <a:off x="2160588" y="458152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Sc4_SNP_IGA_407900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2" name="Rectangle 228"/>
            <p:cNvSpPr>
              <a:spLocks noChangeArrowheads="1"/>
            </p:cNvSpPr>
            <p:nvPr/>
          </p:nvSpPr>
          <p:spPr bwMode="auto">
            <a:xfrm>
              <a:off x="1860550" y="458470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49.8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1963738" y="4606925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2030413" y="4606925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5" name="Rectangle 231"/>
            <p:cNvSpPr>
              <a:spLocks noChangeArrowheads="1"/>
            </p:cNvSpPr>
            <p:nvPr/>
          </p:nvSpPr>
          <p:spPr bwMode="auto">
            <a:xfrm>
              <a:off x="2160588" y="4824413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Sc4_SNP_IGA_411147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6" name="Rectangle 232"/>
            <p:cNvSpPr>
              <a:spLocks noChangeArrowheads="1"/>
            </p:cNvSpPr>
            <p:nvPr/>
          </p:nvSpPr>
          <p:spPr bwMode="auto">
            <a:xfrm>
              <a:off x="1860550" y="4827588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52.9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57" name="Freeform 233"/>
            <p:cNvSpPr>
              <a:spLocks/>
            </p:cNvSpPr>
            <p:nvPr/>
          </p:nvSpPr>
          <p:spPr bwMode="auto">
            <a:xfrm>
              <a:off x="1963738" y="4849813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8" name="Freeform 234"/>
            <p:cNvSpPr>
              <a:spLocks/>
            </p:cNvSpPr>
            <p:nvPr/>
          </p:nvSpPr>
          <p:spPr bwMode="auto">
            <a:xfrm>
              <a:off x="2030413" y="4849813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59" name="Rectangle 235"/>
            <p:cNvSpPr>
              <a:spLocks noChangeArrowheads="1"/>
            </p:cNvSpPr>
            <p:nvPr/>
          </p:nvSpPr>
          <p:spPr bwMode="auto">
            <a:xfrm>
              <a:off x="2160588" y="51704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Sc4_SNP_IGA_415799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0" name="Rectangle 236"/>
            <p:cNvSpPr>
              <a:spLocks noChangeArrowheads="1"/>
            </p:cNvSpPr>
            <p:nvPr/>
          </p:nvSpPr>
          <p:spPr bwMode="auto">
            <a:xfrm>
              <a:off x="1860550" y="5172075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57.4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1" name="Freeform 237"/>
            <p:cNvSpPr>
              <a:spLocks/>
            </p:cNvSpPr>
            <p:nvPr/>
          </p:nvSpPr>
          <p:spPr bwMode="auto">
            <a:xfrm>
              <a:off x="1963738" y="5195888"/>
              <a:ext cx="635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7"/>
                </a:cxn>
              </a:cxnLst>
              <a:rect l="0" t="0" r="r" b="b"/>
              <a:pathLst>
                <a:path w="165" h="17">
                  <a:moveTo>
                    <a:pt x="0" y="0"/>
                  </a:moveTo>
                  <a:lnTo>
                    <a:pt x="24" y="0"/>
                  </a:lnTo>
                  <a:lnTo>
                    <a:pt x="165" y="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2" name="Freeform 238"/>
            <p:cNvSpPr>
              <a:spLocks/>
            </p:cNvSpPr>
            <p:nvPr/>
          </p:nvSpPr>
          <p:spPr bwMode="auto">
            <a:xfrm>
              <a:off x="2030413" y="5195888"/>
              <a:ext cx="115888" cy="635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35" y="17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7">
                  <a:moveTo>
                    <a:pt x="0" y="17"/>
                  </a:moveTo>
                  <a:lnTo>
                    <a:pt x="135" y="17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3" name="Rectangle 239"/>
            <p:cNvSpPr>
              <a:spLocks noChangeArrowheads="1"/>
            </p:cNvSpPr>
            <p:nvPr/>
          </p:nvSpPr>
          <p:spPr bwMode="auto">
            <a:xfrm>
              <a:off x="2160588" y="52212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Sc4_SNP_IGA_416194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4" name="Rectangle 240"/>
            <p:cNvSpPr>
              <a:spLocks noChangeArrowheads="1"/>
            </p:cNvSpPr>
            <p:nvPr/>
          </p:nvSpPr>
          <p:spPr bwMode="auto">
            <a:xfrm>
              <a:off x="1860550" y="522446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57.8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5" name="Freeform 241"/>
            <p:cNvSpPr>
              <a:spLocks/>
            </p:cNvSpPr>
            <p:nvPr/>
          </p:nvSpPr>
          <p:spPr bwMode="auto">
            <a:xfrm>
              <a:off x="1963738" y="5232400"/>
              <a:ext cx="63500" cy="14287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4" y="34"/>
                </a:cxn>
                <a:cxn ang="0">
                  <a:pos x="165" y="0"/>
                </a:cxn>
              </a:cxnLst>
              <a:rect l="0" t="0" r="r" b="b"/>
              <a:pathLst>
                <a:path w="165" h="34">
                  <a:moveTo>
                    <a:pt x="0" y="34"/>
                  </a:moveTo>
                  <a:lnTo>
                    <a:pt x="24" y="34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6" name="Freeform 242"/>
            <p:cNvSpPr>
              <a:spLocks/>
            </p:cNvSpPr>
            <p:nvPr/>
          </p:nvSpPr>
          <p:spPr bwMode="auto">
            <a:xfrm>
              <a:off x="2030413" y="5232400"/>
              <a:ext cx="115888" cy="14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34"/>
                </a:cxn>
                <a:cxn ang="0">
                  <a:pos x="297" y="34"/>
                </a:cxn>
              </a:cxnLst>
              <a:rect l="0" t="0" r="r" b="b"/>
              <a:pathLst>
                <a:path w="297" h="34">
                  <a:moveTo>
                    <a:pt x="0" y="0"/>
                  </a:moveTo>
                  <a:lnTo>
                    <a:pt x="135" y="0"/>
                  </a:lnTo>
                  <a:lnTo>
                    <a:pt x="276" y="34"/>
                  </a:lnTo>
                  <a:lnTo>
                    <a:pt x="297" y="3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67" name="Rectangle 243"/>
            <p:cNvSpPr>
              <a:spLocks noChangeArrowheads="1"/>
            </p:cNvSpPr>
            <p:nvPr/>
          </p:nvSpPr>
          <p:spPr bwMode="auto">
            <a:xfrm>
              <a:off x="2160588" y="52720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Sc4_SNP_IGA_415902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8" name="Rectangle 244"/>
            <p:cNvSpPr>
              <a:spLocks noChangeArrowheads="1"/>
            </p:cNvSpPr>
            <p:nvPr/>
          </p:nvSpPr>
          <p:spPr bwMode="auto">
            <a:xfrm>
              <a:off x="1860550" y="527526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58.4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69" name="Freeform 245"/>
            <p:cNvSpPr>
              <a:spLocks/>
            </p:cNvSpPr>
            <p:nvPr/>
          </p:nvSpPr>
          <p:spPr bwMode="auto">
            <a:xfrm>
              <a:off x="1963738" y="5280025"/>
              <a:ext cx="63500" cy="17462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4" y="45"/>
                </a:cxn>
                <a:cxn ang="0">
                  <a:pos x="165" y="0"/>
                </a:cxn>
              </a:cxnLst>
              <a:rect l="0" t="0" r="r" b="b"/>
              <a:pathLst>
                <a:path w="165" h="45">
                  <a:moveTo>
                    <a:pt x="0" y="45"/>
                  </a:moveTo>
                  <a:lnTo>
                    <a:pt x="24" y="4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0" name="Freeform 246"/>
            <p:cNvSpPr>
              <a:spLocks/>
            </p:cNvSpPr>
            <p:nvPr/>
          </p:nvSpPr>
          <p:spPr bwMode="auto">
            <a:xfrm>
              <a:off x="2030413" y="5280025"/>
              <a:ext cx="115888" cy="174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45"/>
                </a:cxn>
                <a:cxn ang="0">
                  <a:pos x="297" y="45"/>
                </a:cxn>
              </a:cxnLst>
              <a:rect l="0" t="0" r="r" b="b"/>
              <a:pathLst>
                <a:path w="297" h="45">
                  <a:moveTo>
                    <a:pt x="0" y="0"/>
                  </a:moveTo>
                  <a:lnTo>
                    <a:pt x="135" y="0"/>
                  </a:lnTo>
                  <a:lnTo>
                    <a:pt x="276" y="45"/>
                  </a:lnTo>
                  <a:lnTo>
                    <a:pt x="297" y="4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1" name="Rectangle 247"/>
            <p:cNvSpPr>
              <a:spLocks noChangeArrowheads="1"/>
            </p:cNvSpPr>
            <p:nvPr/>
          </p:nvSpPr>
          <p:spPr bwMode="auto">
            <a:xfrm>
              <a:off x="2160588" y="5322888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Sc4_SNP_IGA_417715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2" name="Rectangle 248"/>
            <p:cNvSpPr>
              <a:spLocks noChangeArrowheads="1"/>
            </p:cNvSpPr>
            <p:nvPr/>
          </p:nvSpPr>
          <p:spPr bwMode="auto">
            <a:xfrm>
              <a:off x="1860550" y="532606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59.2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3" name="Freeform 249"/>
            <p:cNvSpPr>
              <a:spLocks/>
            </p:cNvSpPr>
            <p:nvPr/>
          </p:nvSpPr>
          <p:spPr bwMode="auto">
            <a:xfrm>
              <a:off x="1963738" y="5343525"/>
              <a:ext cx="63500" cy="4762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4" y="15"/>
                </a:cxn>
                <a:cxn ang="0">
                  <a:pos x="165" y="0"/>
                </a:cxn>
              </a:cxnLst>
              <a:rect l="0" t="0" r="r" b="b"/>
              <a:pathLst>
                <a:path w="165" h="15">
                  <a:moveTo>
                    <a:pt x="0" y="15"/>
                  </a:moveTo>
                  <a:lnTo>
                    <a:pt x="24" y="1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4" name="Freeform 250"/>
            <p:cNvSpPr>
              <a:spLocks/>
            </p:cNvSpPr>
            <p:nvPr/>
          </p:nvSpPr>
          <p:spPr bwMode="auto">
            <a:xfrm>
              <a:off x="2030413" y="5343525"/>
              <a:ext cx="1158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15"/>
                </a:cxn>
                <a:cxn ang="0">
                  <a:pos x="297" y="15"/>
                </a:cxn>
              </a:cxnLst>
              <a:rect l="0" t="0" r="r" b="b"/>
              <a:pathLst>
                <a:path w="297" h="15">
                  <a:moveTo>
                    <a:pt x="0" y="0"/>
                  </a:moveTo>
                  <a:lnTo>
                    <a:pt x="135" y="0"/>
                  </a:lnTo>
                  <a:lnTo>
                    <a:pt x="276" y="15"/>
                  </a:lnTo>
                  <a:lnTo>
                    <a:pt x="297" y="1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5" name="Rectangle 251"/>
            <p:cNvSpPr>
              <a:spLocks noChangeArrowheads="1"/>
            </p:cNvSpPr>
            <p:nvPr/>
          </p:nvSpPr>
          <p:spPr bwMode="auto">
            <a:xfrm>
              <a:off x="2160588" y="5426075"/>
              <a:ext cx="303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Sc4_Pp14Cl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6" name="Rectangle 252"/>
            <p:cNvSpPr>
              <a:spLocks noChangeArrowheads="1"/>
            </p:cNvSpPr>
            <p:nvPr/>
          </p:nvSpPr>
          <p:spPr bwMode="auto">
            <a:xfrm>
              <a:off x="1860550" y="5429250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60.6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77" name="Freeform 253"/>
            <p:cNvSpPr>
              <a:spLocks/>
            </p:cNvSpPr>
            <p:nvPr/>
          </p:nvSpPr>
          <p:spPr bwMode="auto">
            <a:xfrm>
              <a:off x="1963738" y="5451475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8" name="Freeform 254"/>
            <p:cNvSpPr>
              <a:spLocks/>
            </p:cNvSpPr>
            <p:nvPr/>
          </p:nvSpPr>
          <p:spPr bwMode="auto">
            <a:xfrm>
              <a:off x="2030413" y="5451475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79" name="Rectangle 255"/>
            <p:cNvSpPr>
              <a:spLocks noChangeArrowheads="1"/>
            </p:cNvSpPr>
            <p:nvPr/>
          </p:nvSpPr>
          <p:spPr bwMode="auto">
            <a:xfrm>
              <a:off x="2160588" y="592772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Sc4_SNP_IGA_444204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0" name="Rectangle 256"/>
            <p:cNvSpPr>
              <a:spLocks noChangeArrowheads="1"/>
            </p:cNvSpPr>
            <p:nvPr/>
          </p:nvSpPr>
          <p:spPr bwMode="auto">
            <a:xfrm>
              <a:off x="1860550" y="592931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67.0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1" name="Freeform 257"/>
            <p:cNvSpPr>
              <a:spLocks/>
            </p:cNvSpPr>
            <p:nvPr/>
          </p:nvSpPr>
          <p:spPr bwMode="auto">
            <a:xfrm>
              <a:off x="1963738" y="5953125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2" name="Freeform 258"/>
            <p:cNvSpPr>
              <a:spLocks/>
            </p:cNvSpPr>
            <p:nvPr/>
          </p:nvSpPr>
          <p:spPr bwMode="auto">
            <a:xfrm>
              <a:off x="2030413" y="5953125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3" name="Rectangle 259"/>
            <p:cNvSpPr>
              <a:spLocks noChangeArrowheads="1"/>
            </p:cNvSpPr>
            <p:nvPr/>
          </p:nvSpPr>
          <p:spPr bwMode="auto">
            <a:xfrm>
              <a:off x="2160588" y="6162675"/>
              <a:ext cx="557213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Sc4_SNP_IGA_477945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4" name="Rectangle 260"/>
            <p:cNvSpPr>
              <a:spLocks noChangeArrowheads="1"/>
            </p:cNvSpPr>
            <p:nvPr/>
          </p:nvSpPr>
          <p:spPr bwMode="auto">
            <a:xfrm>
              <a:off x="1860550" y="6164263"/>
              <a:ext cx="122238" cy="6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70.0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85" name="Freeform 261"/>
            <p:cNvSpPr>
              <a:spLocks/>
            </p:cNvSpPr>
            <p:nvPr/>
          </p:nvSpPr>
          <p:spPr bwMode="auto">
            <a:xfrm>
              <a:off x="1963738" y="6186488"/>
              <a:ext cx="635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86" name="Freeform 262"/>
            <p:cNvSpPr>
              <a:spLocks/>
            </p:cNvSpPr>
            <p:nvPr/>
          </p:nvSpPr>
          <p:spPr bwMode="auto">
            <a:xfrm>
              <a:off x="2030413" y="6186488"/>
              <a:ext cx="1158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1797" name="Group 773"/>
            <p:cNvGrpSpPr>
              <a:grpSpLocks/>
            </p:cNvGrpSpPr>
            <p:nvPr/>
          </p:nvGrpSpPr>
          <p:grpSpPr bwMode="auto">
            <a:xfrm>
              <a:off x="1716088" y="711200"/>
              <a:ext cx="119063" cy="4730750"/>
              <a:chOff x="1081" y="448"/>
              <a:chExt cx="75" cy="2980"/>
            </a:xfrm>
          </p:grpSpPr>
          <p:sp>
            <p:nvSpPr>
              <p:cNvPr id="1597" name="Line 573"/>
              <p:cNvSpPr>
                <a:spLocks noChangeShapeType="1"/>
              </p:cNvSpPr>
              <p:nvPr/>
            </p:nvSpPr>
            <p:spPr bwMode="auto">
              <a:xfrm flipV="1">
                <a:off x="1081" y="488"/>
                <a:ext cx="7" cy="4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8" name="Line 574"/>
              <p:cNvSpPr>
                <a:spLocks noChangeShapeType="1"/>
              </p:cNvSpPr>
              <p:nvPr/>
            </p:nvSpPr>
            <p:spPr bwMode="auto">
              <a:xfrm flipV="1">
                <a:off x="1096" y="479"/>
                <a:ext cx="7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9" name="Line 575"/>
              <p:cNvSpPr>
                <a:spLocks noChangeShapeType="1"/>
              </p:cNvSpPr>
              <p:nvPr/>
            </p:nvSpPr>
            <p:spPr bwMode="auto">
              <a:xfrm flipV="1">
                <a:off x="1110" y="470"/>
                <a:ext cx="8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0" name="Line 576"/>
              <p:cNvSpPr>
                <a:spLocks noChangeShapeType="1"/>
              </p:cNvSpPr>
              <p:nvPr/>
            </p:nvSpPr>
            <p:spPr bwMode="auto">
              <a:xfrm flipV="1">
                <a:off x="1125" y="462"/>
                <a:ext cx="7" cy="4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1" name="Line 577"/>
              <p:cNvSpPr>
                <a:spLocks noChangeShapeType="1"/>
              </p:cNvSpPr>
              <p:nvPr/>
            </p:nvSpPr>
            <p:spPr bwMode="auto">
              <a:xfrm flipV="1">
                <a:off x="1140" y="453"/>
                <a:ext cx="7" cy="4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2" name="Line 578"/>
              <p:cNvSpPr>
                <a:spLocks noChangeShapeType="1"/>
              </p:cNvSpPr>
              <p:nvPr/>
            </p:nvSpPr>
            <p:spPr bwMode="auto">
              <a:xfrm flipV="1">
                <a:off x="1155" y="448"/>
                <a:ext cx="1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3" name="Line 579"/>
              <p:cNvSpPr>
                <a:spLocks noChangeShapeType="1"/>
              </p:cNvSpPr>
              <p:nvPr/>
            </p:nvSpPr>
            <p:spPr bwMode="auto">
              <a:xfrm>
                <a:off x="1081" y="5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4" name="Line 580"/>
              <p:cNvSpPr>
                <a:spLocks noChangeShapeType="1"/>
              </p:cNvSpPr>
              <p:nvPr/>
            </p:nvSpPr>
            <p:spPr bwMode="auto">
              <a:xfrm>
                <a:off x="1081" y="59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5" name="Line 581"/>
              <p:cNvSpPr>
                <a:spLocks noChangeShapeType="1"/>
              </p:cNvSpPr>
              <p:nvPr/>
            </p:nvSpPr>
            <p:spPr bwMode="auto">
              <a:xfrm>
                <a:off x="1082" y="6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6" name="Line 582"/>
              <p:cNvSpPr>
                <a:spLocks noChangeShapeType="1"/>
              </p:cNvSpPr>
              <p:nvPr/>
            </p:nvSpPr>
            <p:spPr bwMode="auto">
              <a:xfrm>
                <a:off x="1082" y="6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7" name="Line 583"/>
              <p:cNvSpPr>
                <a:spLocks noChangeShapeType="1"/>
              </p:cNvSpPr>
              <p:nvPr/>
            </p:nvSpPr>
            <p:spPr bwMode="auto">
              <a:xfrm>
                <a:off x="1082" y="6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8" name="Line 584"/>
              <p:cNvSpPr>
                <a:spLocks noChangeShapeType="1"/>
              </p:cNvSpPr>
              <p:nvPr/>
            </p:nvSpPr>
            <p:spPr bwMode="auto">
              <a:xfrm>
                <a:off x="1083" y="66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9" name="Line 585"/>
              <p:cNvSpPr>
                <a:spLocks noChangeShapeType="1"/>
              </p:cNvSpPr>
              <p:nvPr/>
            </p:nvSpPr>
            <p:spPr bwMode="auto">
              <a:xfrm>
                <a:off x="1083" y="68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0" name="Line 586"/>
              <p:cNvSpPr>
                <a:spLocks noChangeShapeType="1"/>
              </p:cNvSpPr>
              <p:nvPr/>
            </p:nvSpPr>
            <p:spPr bwMode="auto">
              <a:xfrm>
                <a:off x="1084" y="7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1" name="Line 587"/>
              <p:cNvSpPr>
                <a:spLocks noChangeShapeType="1"/>
              </p:cNvSpPr>
              <p:nvPr/>
            </p:nvSpPr>
            <p:spPr bwMode="auto">
              <a:xfrm>
                <a:off x="1084" y="7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2" name="Line 588"/>
              <p:cNvSpPr>
                <a:spLocks noChangeShapeType="1"/>
              </p:cNvSpPr>
              <p:nvPr/>
            </p:nvSpPr>
            <p:spPr bwMode="auto">
              <a:xfrm>
                <a:off x="1085" y="7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3" name="Line 589"/>
              <p:cNvSpPr>
                <a:spLocks noChangeShapeType="1"/>
              </p:cNvSpPr>
              <p:nvPr/>
            </p:nvSpPr>
            <p:spPr bwMode="auto">
              <a:xfrm>
                <a:off x="1085" y="7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4" name="Line 590"/>
              <p:cNvSpPr>
                <a:spLocks noChangeShapeType="1"/>
              </p:cNvSpPr>
              <p:nvPr/>
            </p:nvSpPr>
            <p:spPr bwMode="auto">
              <a:xfrm>
                <a:off x="1086" y="7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5" name="Line 591"/>
              <p:cNvSpPr>
                <a:spLocks noChangeShapeType="1"/>
              </p:cNvSpPr>
              <p:nvPr/>
            </p:nvSpPr>
            <p:spPr bwMode="auto">
              <a:xfrm>
                <a:off x="1086" y="7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6" name="Line 592"/>
              <p:cNvSpPr>
                <a:spLocks noChangeShapeType="1"/>
              </p:cNvSpPr>
              <p:nvPr/>
            </p:nvSpPr>
            <p:spPr bwMode="auto">
              <a:xfrm>
                <a:off x="1087" y="80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7" name="Line 593"/>
              <p:cNvSpPr>
                <a:spLocks noChangeShapeType="1"/>
              </p:cNvSpPr>
              <p:nvPr/>
            </p:nvSpPr>
            <p:spPr bwMode="auto">
              <a:xfrm>
                <a:off x="1087" y="82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8" name="Line 594"/>
              <p:cNvSpPr>
                <a:spLocks noChangeShapeType="1"/>
              </p:cNvSpPr>
              <p:nvPr/>
            </p:nvSpPr>
            <p:spPr bwMode="auto">
              <a:xfrm>
                <a:off x="1087" y="8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9" name="Line 595"/>
              <p:cNvSpPr>
                <a:spLocks noChangeShapeType="1"/>
              </p:cNvSpPr>
              <p:nvPr/>
            </p:nvSpPr>
            <p:spPr bwMode="auto">
              <a:xfrm>
                <a:off x="1088" y="8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0" name="Line 596"/>
              <p:cNvSpPr>
                <a:spLocks noChangeShapeType="1"/>
              </p:cNvSpPr>
              <p:nvPr/>
            </p:nvSpPr>
            <p:spPr bwMode="auto">
              <a:xfrm>
                <a:off x="1088" y="8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1" name="Line 597"/>
              <p:cNvSpPr>
                <a:spLocks noChangeShapeType="1"/>
              </p:cNvSpPr>
              <p:nvPr/>
            </p:nvSpPr>
            <p:spPr bwMode="auto">
              <a:xfrm>
                <a:off x="1089" y="8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2" name="Line 598"/>
              <p:cNvSpPr>
                <a:spLocks noChangeShapeType="1"/>
              </p:cNvSpPr>
              <p:nvPr/>
            </p:nvSpPr>
            <p:spPr bwMode="auto">
              <a:xfrm>
                <a:off x="1089" y="9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3" name="Line 599"/>
              <p:cNvSpPr>
                <a:spLocks noChangeShapeType="1"/>
              </p:cNvSpPr>
              <p:nvPr/>
            </p:nvSpPr>
            <p:spPr bwMode="auto">
              <a:xfrm>
                <a:off x="1090" y="9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4" name="Line 600"/>
              <p:cNvSpPr>
                <a:spLocks noChangeShapeType="1"/>
              </p:cNvSpPr>
              <p:nvPr/>
            </p:nvSpPr>
            <p:spPr bwMode="auto">
              <a:xfrm>
                <a:off x="1090" y="9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5" name="Line 601"/>
              <p:cNvSpPr>
                <a:spLocks noChangeShapeType="1"/>
              </p:cNvSpPr>
              <p:nvPr/>
            </p:nvSpPr>
            <p:spPr bwMode="auto">
              <a:xfrm>
                <a:off x="1091" y="9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6" name="Line 602"/>
              <p:cNvSpPr>
                <a:spLocks noChangeShapeType="1"/>
              </p:cNvSpPr>
              <p:nvPr/>
            </p:nvSpPr>
            <p:spPr bwMode="auto">
              <a:xfrm>
                <a:off x="1091" y="9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7" name="Line 603"/>
              <p:cNvSpPr>
                <a:spLocks noChangeShapeType="1"/>
              </p:cNvSpPr>
              <p:nvPr/>
            </p:nvSpPr>
            <p:spPr bwMode="auto">
              <a:xfrm>
                <a:off x="1092" y="9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8" name="Line 604"/>
              <p:cNvSpPr>
                <a:spLocks noChangeShapeType="1"/>
              </p:cNvSpPr>
              <p:nvPr/>
            </p:nvSpPr>
            <p:spPr bwMode="auto">
              <a:xfrm>
                <a:off x="1092" y="10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9" name="Line 605"/>
              <p:cNvSpPr>
                <a:spLocks noChangeShapeType="1"/>
              </p:cNvSpPr>
              <p:nvPr/>
            </p:nvSpPr>
            <p:spPr bwMode="auto">
              <a:xfrm>
                <a:off x="1092" y="10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0" name="Line 606"/>
              <p:cNvSpPr>
                <a:spLocks noChangeShapeType="1"/>
              </p:cNvSpPr>
              <p:nvPr/>
            </p:nvSpPr>
            <p:spPr bwMode="auto">
              <a:xfrm>
                <a:off x="1093" y="10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1" name="Line 607"/>
              <p:cNvSpPr>
                <a:spLocks noChangeShapeType="1"/>
              </p:cNvSpPr>
              <p:nvPr/>
            </p:nvSpPr>
            <p:spPr bwMode="auto">
              <a:xfrm>
                <a:off x="1093" y="10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2" name="Line 608"/>
              <p:cNvSpPr>
                <a:spLocks noChangeShapeType="1"/>
              </p:cNvSpPr>
              <p:nvPr/>
            </p:nvSpPr>
            <p:spPr bwMode="auto">
              <a:xfrm>
                <a:off x="1094" y="10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3" name="Line 609"/>
              <p:cNvSpPr>
                <a:spLocks noChangeShapeType="1"/>
              </p:cNvSpPr>
              <p:nvPr/>
            </p:nvSpPr>
            <p:spPr bwMode="auto">
              <a:xfrm>
                <a:off x="1094" y="10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4" name="Line 610"/>
              <p:cNvSpPr>
                <a:spLocks noChangeShapeType="1"/>
              </p:cNvSpPr>
              <p:nvPr/>
            </p:nvSpPr>
            <p:spPr bwMode="auto">
              <a:xfrm>
                <a:off x="1095" y="11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5" name="Line 611"/>
              <p:cNvSpPr>
                <a:spLocks noChangeShapeType="1"/>
              </p:cNvSpPr>
              <p:nvPr/>
            </p:nvSpPr>
            <p:spPr bwMode="auto">
              <a:xfrm>
                <a:off x="1095" y="11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6" name="Line 612"/>
              <p:cNvSpPr>
                <a:spLocks noChangeShapeType="1"/>
              </p:cNvSpPr>
              <p:nvPr/>
            </p:nvSpPr>
            <p:spPr bwMode="auto">
              <a:xfrm>
                <a:off x="1096" y="11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7" name="Line 613"/>
              <p:cNvSpPr>
                <a:spLocks noChangeShapeType="1"/>
              </p:cNvSpPr>
              <p:nvPr/>
            </p:nvSpPr>
            <p:spPr bwMode="auto">
              <a:xfrm>
                <a:off x="1096" y="11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8" name="Line 614"/>
              <p:cNvSpPr>
                <a:spLocks noChangeShapeType="1"/>
              </p:cNvSpPr>
              <p:nvPr/>
            </p:nvSpPr>
            <p:spPr bwMode="auto">
              <a:xfrm>
                <a:off x="1096" y="11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9" name="Line 615"/>
              <p:cNvSpPr>
                <a:spLocks noChangeShapeType="1"/>
              </p:cNvSpPr>
              <p:nvPr/>
            </p:nvSpPr>
            <p:spPr bwMode="auto">
              <a:xfrm>
                <a:off x="1097" y="12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0" name="Line 616"/>
              <p:cNvSpPr>
                <a:spLocks noChangeShapeType="1"/>
              </p:cNvSpPr>
              <p:nvPr/>
            </p:nvSpPr>
            <p:spPr bwMode="auto">
              <a:xfrm>
                <a:off x="1097" y="12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1" name="Line 617"/>
              <p:cNvSpPr>
                <a:spLocks noChangeShapeType="1"/>
              </p:cNvSpPr>
              <p:nvPr/>
            </p:nvSpPr>
            <p:spPr bwMode="auto">
              <a:xfrm>
                <a:off x="1098" y="12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2" name="Line 618"/>
              <p:cNvSpPr>
                <a:spLocks noChangeShapeType="1"/>
              </p:cNvSpPr>
              <p:nvPr/>
            </p:nvSpPr>
            <p:spPr bwMode="auto">
              <a:xfrm>
                <a:off x="1098" y="12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3" name="Line 619"/>
              <p:cNvSpPr>
                <a:spLocks noChangeShapeType="1"/>
              </p:cNvSpPr>
              <p:nvPr/>
            </p:nvSpPr>
            <p:spPr bwMode="auto">
              <a:xfrm>
                <a:off x="1099" y="12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4" name="Line 620"/>
              <p:cNvSpPr>
                <a:spLocks noChangeShapeType="1"/>
              </p:cNvSpPr>
              <p:nvPr/>
            </p:nvSpPr>
            <p:spPr bwMode="auto">
              <a:xfrm>
                <a:off x="1099" y="12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5" name="Line 621"/>
              <p:cNvSpPr>
                <a:spLocks noChangeShapeType="1"/>
              </p:cNvSpPr>
              <p:nvPr/>
            </p:nvSpPr>
            <p:spPr bwMode="auto">
              <a:xfrm>
                <a:off x="1099" y="13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6" name="Line 622"/>
              <p:cNvSpPr>
                <a:spLocks noChangeShapeType="1"/>
              </p:cNvSpPr>
              <p:nvPr/>
            </p:nvSpPr>
            <p:spPr bwMode="auto">
              <a:xfrm>
                <a:off x="1100" y="132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7" name="Line 623"/>
              <p:cNvSpPr>
                <a:spLocks noChangeShapeType="1"/>
              </p:cNvSpPr>
              <p:nvPr/>
            </p:nvSpPr>
            <p:spPr bwMode="auto">
              <a:xfrm>
                <a:off x="1100" y="133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8" name="Line 624"/>
              <p:cNvSpPr>
                <a:spLocks noChangeShapeType="1"/>
              </p:cNvSpPr>
              <p:nvPr/>
            </p:nvSpPr>
            <p:spPr bwMode="auto">
              <a:xfrm>
                <a:off x="1101" y="135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9" name="Line 625"/>
              <p:cNvSpPr>
                <a:spLocks noChangeShapeType="1"/>
              </p:cNvSpPr>
              <p:nvPr/>
            </p:nvSpPr>
            <p:spPr bwMode="auto">
              <a:xfrm>
                <a:off x="1101" y="137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0" name="Line 626"/>
              <p:cNvSpPr>
                <a:spLocks noChangeShapeType="1"/>
              </p:cNvSpPr>
              <p:nvPr/>
            </p:nvSpPr>
            <p:spPr bwMode="auto">
              <a:xfrm>
                <a:off x="1102" y="139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1" name="Line 627"/>
              <p:cNvSpPr>
                <a:spLocks noChangeShapeType="1"/>
              </p:cNvSpPr>
              <p:nvPr/>
            </p:nvSpPr>
            <p:spPr bwMode="auto">
              <a:xfrm>
                <a:off x="1102" y="140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2" name="Line 628"/>
              <p:cNvSpPr>
                <a:spLocks noChangeShapeType="1"/>
              </p:cNvSpPr>
              <p:nvPr/>
            </p:nvSpPr>
            <p:spPr bwMode="auto">
              <a:xfrm>
                <a:off x="1103" y="142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3" name="Line 629"/>
              <p:cNvSpPr>
                <a:spLocks noChangeShapeType="1"/>
              </p:cNvSpPr>
              <p:nvPr/>
            </p:nvSpPr>
            <p:spPr bwMode="auto">
              <a:xfrm>
                <a:off x="1103" y="144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4" name="Line 630"/>
              <p:cNvSpPr>
                <a:spLocks noChangeShapeType="1"/>
              </p:cNvSpPr>
              <p:nvPr/>
            </p:nvSpPr>
            <p:spPr bwMode="auto">
              <a:xfrm>
                <a:off x="1104" y="145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5" name="Line 631"/>
              <p:cNvSpPr>
                <a:spLocks noChangeShapeType="1"/>
              </p:cNvSpPr>
              <p:nvPr/>
            </p:nvSpPr>
            <p:spPr bwMode="auto">
              <a:xfrm>
                <a:off x="1104" y="147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6" name="Line 632"/>
              <p:cNvSpPr>
                <a:spLocks noChangeShapeType="1"/>
              </p:cNvSpPr>
              <p:nvPr/>
            </p:nvSpPr>
            <p:spPr bwMode="auto">
              <a:xfrm>
                <a:off x="1105" y="14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7" name="Line 633"/>
              <p:cNvSpPr>
                <a:spLocks noChangeShapeType="1"/>
              </p:cNvSpPr>
              <p:nvPr/>
            </p:nvSpPr>
            <p:spPr bwMode="auto">
              <a:xfrm>
                <a:off x="1105" y="15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8" name="Line 634"/>
              <p:cNvSpPr>
                <a:spLocks noChangeShapeType="1"/>
              </p:cNvSpPr>
              <p:nvPr/>
            </p:nvSpPr>
            <p:spPr bwMode="auto">
              <a:xfrm>
                <a:off x="1105" y="152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9" name="Line 635"/>
              <p:cNvSpPr>
                <a:spLocks noChangeShapeType="1"/>
              </p:cNvSpPr>
              <p:nvPr/>
            </p:nvSpPr>
            <p:spPr bwMode="auto">
              <a:xfrm>
                <a:off x="1106" y="15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0" name="Line 636"/>
              <p:cNvSpPr>
                <a:spLocks noChangeShapeType="1"/>
              </p:cNvSpPr>
              <p:nvPr/>
            </p:nvSpPr>
            <p:spPr bwMode="auto">
              <a:xfrm>
                <a:off x="1106" y="15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1" name="Line 637"/>
              <p:cNvSpPr>
                <a:spLocks noChangeShapeType="1"/>
              </p:cNvSpPr>
              <p:nvPr/>
            </p:nvSpPr>
            <p:spPr bwMode="auto">
              <a:xfrm>
                <a:off x="1107" y="157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2" name="Line 638"/>
              <p:cNvSpPr>
                <a:spLocks noChangeShapeType="1"/>
              </p:cNvSpPr>
              <p:nvPr/>
            </p:nvSpPr>
            <p:spPr bwMode="auto">
              <a:xfrm>
                <a:off x="1107" y="159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3" name="Line 639"/>
              <p:cNvSpPr>
                <a:spLocks noChangeShapeType="1"/>
              </p:cNvSpPr>
              <p:nvPr/>
            </p:nvSpPr>
            <p:spPr bwMode="auto">
              <a:xfrm>
                <a:off x="1108" y="161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4" name="Line 640"/>
              <p:cNvSpPr>
                <a:spLocks noChangeShapeType="1"/>
              </p:cNvSpPr>
              <p:nvPr/>
            </p:nvSpPr>
            <p:spPr bwMode="auto">
              <a:xfrm>
                <a:off x="1108" y="163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5" name="Line 641"/>
              <p:cNvSpPr>
                <a:spLocks noChangeShapeType="1"/>
              </p:cNvSpPr>
              <p:nvPr/>
            </p:nvSpPr>
            <p:spPr bwMode="auto">
              <a:xfrm>
                <a:off x="1109" y="164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6" name="Line 642"/>
              <p:cNvSpPr>
                <a:spLocks noChangeShapeType="1"/>
              </p:cNvSpPr>
              <p:nvPr/>
            </p:nvSpPr>
            <p:spPr bwMode="auto">
              <a:xfrm>
                <a:off x="1109" y="166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7" name="Line 643"/>
              <p:cNvSpPr>
                <a:spLocks noChangeShapeType="1"/>
              </p:cNvSpPr>
              <p:nvPr/>
            </p:nvSpPr>
            <p:spPr bwMode="auto">
              <a:xfrm>
                <a:off x="1110" y="168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8" name="Line 644"/>
              <p:cNvSpPr>
                <a:spLocks noChangeShapeType="1"/>
              </p:cNvSpPr>
              <p:nvPr/>
            </p:nvSpPr>
            <p:spPr bwMode="auto">
              <a:xfrm>
                <a:off x="1110" y="169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9" name="Line 645"/>
              <p:cNvSpPr>
                <a:spLocks noChangeShapeType="1"/>
              </p:cNvSpPr>
              <p:nvPr/>
            </p:nvSpPr>
            <p:spPr bwMode="auto">
              <a:xfrm>
                <a:off x="1110" y="171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0" name="Line 646"/>
              <p:cNvSpPr>
                <a:spLocks noChangeShapeType="1"/>
              </p:cNvSpPr>
              <p:nvPr/>
            </p:nvSpPr>
            <p:spPr bwMode="auto">
              <a:xfrm>
                <a:off x="1111" y="17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1" name="Line 647"/>
              <p:cNvSpPr>
                <a:spLocks noChangeShapeType="1"/>
              </p:cNvSpPr>
              <p:nvPr/>
            </p:nvSpPr>
            <p:spPr bwMode="auto">
              <a:xfrm>
                <a:off x="1111" y="175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2" name="Line 648"/>
              <p:cNvSpPr>
                <a:spLocks noChangeShapeType="1"/>
              </p:cNvSpPr>
              <p:nvPr/>
            </p:nvSpPr>
            <p:spPr bwMode="auto">
              <a:xfrm>
                <a:off x="1112" y="17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3" name="Line 649"/>
              <p:cNvSpPr>
                <a:spLocks noChangeShapeType="1"/>
              </p:cNvSpPr>
              <p:nvPr/>
            </p:nvSpPr>
            <p:spPr bwMode="auto">
              <a:xfrm>
                <a:off x="1112" y="178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4" name="Line 650"/>
              <p:cNvSpPr>
                <a:spLocks noChangeShapeType="1"/>
              </p:cNvSpPr>
              <p:nvPr/>
            </p:nvSpPr>
            <p:spPr bwMode="auto">
              <a:xfrm>
                <a:off x="1112" y="180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5" name="Line 651"/>
              <p:cNvSpPr>
                <a:spLocks noChangeShapeType="1"/>
              </p:cNvSpPr>
              <p:nvPr/>
            </p:nvSpPr>
            <p:spPr bwMode="auto">
              <a:xfrm>
                <a:off x="1113" y="18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6" name="Line 652"/>
              <p:cNvSpPr>
                <a:spLocks noChangeShapeType="1"/>
              </p:cNvSpPr>
              <p:nvPr/>
            </p:nvSpPr>
            <p:spPr bwMode="auto">
              <a:xfrm>
                <a:off x="1113" y="18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7" name="Line 653"/>
              <p:cNvSpPr>
                <a:spLocks noChangeShapeType="1"/>
              </p:cNvSpPr>
              <p:nvPr/>
            </p:nvSpPr>
            <p:spPr bwMode="auto">
              <a:xfrm>
                <a:off x="1114" y="18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8" name="Line 654"/>
              <p:cNvSpPr>
                <a:spLocks noChangeShapeType="1"/>
              </p:cNvSpPr>
              <p:nvPr/>
            </p:nvSpPr>
            <p:spPr bwMode="auto">
              <a:xfrm>
                <a:off x="1114" y="18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9" name="Line 655"/>
              <p:cNvSpPr>
                <a:spLocks noChangeShapeType="1"/>
              </p:cNvSpPr>
              <p:nvPr/>
            </p:nvSpPr>
            <p:spPr bwMode="auto">
              <a:xfrm>
                <a:off x="1115" y="18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0" name="Line 656"/>
              <p:cNvSpPr>
                <a:spLocks noChangeShapeType="1"/>
              </p:cNvSpPr>
              <p:nvPr/>
            </p:nvSpPr>
            <p:spPr bwMode="auto">
              <a:xfrm>
                <a:off x="1115" y="19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1" name="Line 657"/>
              <p:cNvSpPr>
                <a:spLocks noChangeShapeType="1"/>
              </p:cNvSpPr>
              <p:nvPr/>
            </p:nvSpPr>
            <p:spPr bwMode="auto">
              <a:xfrm>
                <a:off x="1116" y="19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2" name="Line 658"/>
              <p:cNvSpPr>
                <a:spLocks noChangeShapeType="1"/>
              </p:cNvSpPr>
              <p:nvPr/>
            </p:nvSpPr>
            <p:spPr bwMode="auto">
              <a:xfrm>
                <a:off x="1116" y="19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3" name="Line 659"/>
              <p:cNvSpPr>
                <a:spLocks noChangeShapeType="1"/>
              </p:cNvSpPr>
              <p:nvPr/>
            </p:nvSpPr>
            <p:spPr bwMode="auto">
              <a:xfrm>
                <a:off x="1117" y="19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4" name="Line 660"/>
              <p:cNvSpPr>
                <a:spLocks noChangeShapeType="1"/>
              </p:cNvSpPr>
              <p:nvPr/>
            </p:nvSpPr>
            <p:spPr bwMode="auto">
              <a:xfrm>
                <a:off x="1117" y="19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5" name="Line 661"/>
              <p:cNvSpPr>
                <a:spLocks noChangeShapeType="1"/>
              </p:cNvSpPr>
              <p:nvPr/>
            </p:nvSpPr>
            <p:spPr bwMode="auto">
              <a:xfrm>
                <a:off x="1117" y="19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6" name="Line 662"/>
              <p:cNvSpPr>
                <a:spLocks noChangeShapeType="1"/>
              </p:cNvSpPr>
              <p:nvPr/>
            </p:nvSpPr>
            <p:spPr bwMode="auto">
              <a:xfrm>
                <a:off x="1118" y="20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7" name="Line 663"/>
              <p:cNvSpPr>
                <a:spLocks noChangeShapeType="1"/>
              </p:cNvSpPr>
              <p:nvPr/>
            </p:nvSpPr>
            <p:spPr bwMode="auto">
              <a:xfrm>
                <a:off x="1118" y="20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8" name="Line 664"/>
              <p:cNvSpPr>
                <a:spLocks noChangeShapeType="1"/>
              </p:cNvSpPr>
              <p:nvPr/>
            </p:nvSpPr>
            <p:spPr bwMode="auto">
              <a:xfrm>
                <a:off x="1119" y="20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9" name="Line 665"/>
              <p:cNvSpPr>
                <a:spLocks noChangeShapeType="1"/>
              </p:cNvSpPr>
              <p:nvPr/>
            </p:nvSpPr>
            <p:spPr bwMode="auto">
              <a:xfrm>
                <a:off x="1119" y="20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0" name="Line 666"/>
              <p:cNvSpPr>
                <a:spLocks noChangeShapeType="1"/>
              </p:cNvSpPr>
              <p:nvPr/>
            </p:nvSpPr>
            <p:spPr bwMode="auto">
              <a:xfrm>
                <a:off x="1120" y="20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1" name="Line 667"/>
              <p:cNvSpPr>
                <a:spLocks noChangeShapeType="1"/>
              </p:cNvSpPr>
              <p:nvPr/>
            </p:nvSpPr>
            <p:spPr bwMode="auto">
              <a:xfrm>
                <a:off x="1120" y="209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2" name="Line 668"/>
              <p:cNvSpPr>
                <a:spLocks noChangeShapeType="1"/>
              </p:cNvSpPr>
              <p:nvPr/>
            </p:nvSpPr>
            <p:spPr bwMode="auto">
              <a:xfrm>
                <a:off x="1121" y="21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3" name="Line 669"/>
              <p:cNvSpPr>
                <a:spLocks noChangeShapeType="1"/>
              </p:cNvSpPr>
              <p:nvPr/>
            </p:nvSpPr>
            <p:spPr bwMode="auto">
              <a:xfrm>
                <a:off x="1121" y="21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4" name="Line 670"/>
              <p:cNvSpPr>
                <a:spLocks noChangeShapeType="1"/>
              </p:cNvSpPr>
              <p:nvPr/>
            </p:nvSpPr>
            <p:spPr bwMode="auto">
              <a:xfrm>
                <a:off x="1122" y="21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5" name="Line 671"/>
              <p:cNvSpPr>
                <a:spLocks noChangeShapeType="1"/>
              </p:cNvSpPr>
              <p:nvPr/>
            </p:nvSpPr>
            <p:spPr bwMode="auto">
              <a:xfrm>
                <a:off x="1122" y="21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6" name="Line 672"/>
              <p:cNvSpPr>
                <a:spLocks noChangeShapeType="1"/>
              </p:cNvSpPr>
              <p:nvPr/>
            </p:nvSpPr>
            <p:spPr bwMode="auto">
              <a:xfrm>
                <a:off x="1122" y="21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7" name="Line 673"/>
              <p:cNvSpPr>
                <a:spLocks noChangeShapeType="1"/>
              </p:cNvSpPr>
              <p:nvPr/>
            </p:nvSpPr>
            <p:spPr bwMode="auto">
              <a:xfrm>
                <a:off x="1123" y="219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8" name="Line 674"/>
              <p:cNvSpPr>
                <a:spLocks noChangeShapeType="1"/>
              </p:cNvSpPr>
              <p:nvPr/>
            </p:nvSpPr>
            <p:spPr bwMode="auto">
              <a:xfrm>
                <a:off x="1123" y="22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9" name="Line 675"/>
              <p:cNvSpPr>
                <a:spLocks noChangeShapeType="1"/>
              </p:cNvSpPr>
              <p:nvPr/>
            </p:nvSpPr>
            <p:spPr bwMode="auto">
              <a:xfrm>
                <a:off x="1124" y="22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0" name="Line 676"/>
              <p:cNvSpPr>
                <a:spLocks noChangeShapeType="1"/>
              </p:cNvSpPr>
              <p:nvPr/>
            </p:nvSpPr>
            <p:spPr bwMode="auto">
              <a:xfrm>
                <a:off x="1124" y="22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1" name="Line 677"/>
              <p:cNvSpPr>
                <a:spLocks noChangeShapeType="1"/>
              </p:cNvSpPr>
              <p:nvPr/>
            </p:nvSpPr>
            <p:spPr bwMode="auto">
              <a:xfrm>
                <a:off x="1125" y="226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2" name="Line 678"/>
              <p:cNvSpPr>
                <a:spLocks noChangeShapeType="1"/>
              </p:cNvSpPr>
              <p:nvPr/>
            </p:nvSpPr>
            <p:spPr bwMode="auto">
              <a:xfrm>
                <a:off x="1125" y="228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3" name="Line 679"/>
              <p:cNvSpPr>
                <a:spLocks noChangeShapeType="1"/>
              </p:cNvSpPr>
              <p:nvPr/>
            </p:nvSpPr>
            <p:spPr bwMode="auto">
              <a:xfrm>
                <a:off x="1126" y="23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4" name="Line 680"/>
              <p:cNvSpPr>
                <a:spLocks noChangeShapeType="1"/>
              </p:cNvSpPr>
              <p:nvPr/>
            </p:nvSpPr>
            <p:spPr bwMode="auto">
              <a:xfrm>
                <a:off x="1126" y="23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5" name="Line 681"/>
              <p:cNvSpPr>
                <a:spLocks noChangeShapeType="1"/>
              </p:cNvSpPr>
              <p:nvPr/>
            </p:nvSpPr>
            <p:spPr bwMode="auto">
              <a:xfrm>
                <a:off x="1126" y="23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6" name="Line 682"/>
              <p:cNvSpPr>
                <a:spLocks noChangeShapeType="1"/>
              </p:cNvSpPr>
              <p:nvPr/>
            </p:nvSpPr>
            <p:spPr bwMode="auto">
              <a:xfrm>
                <a:off x="1127" y="23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7" name="Line 683"/>
              <p:cNvSpPr>
                <a:spLocks noChangeShapeType="1"/>
              </p:cNvSpPr>
              <p:nvPr/>
            </p:nvSpPr>
            <p:spPr bwMode="auto">
              <a:xfrm>
                <a:off x="1127" y="23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8" name="Line 684"/>
              <p:cNvSpPr>
                <a:spLocks noChangeShapeType="1"/>
              </p:cNvSpPr>
              <p:nvPr/>
            </p:nvSpPr>
            <p:spPr bwMode="auto">
              <a:xfrm>
                <a:off x="1128" y="23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9" name="Line 685"/>
              <p:cNvSpPr>
                <a:spLocks noChangeShapeType="1"/>
              </p:cNvSpPr>
              <p:nvPr/>
            </p:nvSpPr>
            <p:spPr bwMode="auto">
              <a:xfrm>
                <a:off x="1128" y="24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0" name="Line 686"/>
              <p:cNvSpPr>
                <a:spLocks noChangeShapeType="1"/>
              </p:cNvSpPr>
              <p:nvPr/>
            </p:nvSpPr>
            <p:spPr bwMode="auto">
              <a:xfrm>
                <a:off x="1129" y="24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1" name="Line 687"/>
              <p:cNvSpPr>
                <a:spLocks noChangeShapeType="1"/>
              </p:cNvSpPr>
              <p:nvPr/>
            </p:nvSpPr>
            <p:spPr bwMode="auto">
              <a:xfrm>
                <a:off x="1129" y="24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2" name="Line 688"/>
              <p:cNvSpPr>
                <a:spLocks noChangeShapeType="1"/>
              </p:cNvSpPr>
              <p:nvPr/>
            </p:nvSpPr>
            <p:spPr bwMode="auto">
              <a:xfrm>
                <a:off x="1129" y="24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3" name="Line 689"/>
              <p:cNvSpPr>
                <a:spLocks noChangeShapeType="1"/>
              </p:cNvSpPr>
              <p:nvPr/>
            </p:nvSpPr>
            <p:spPr bwMode="auto">
              <a:xfrm>
                <a:off x="1130" y="24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4" name="Line 690"/>
              <p:cNvSpPr>
                <a:spLocks noChangeShapeType="1"/>
              </p:cNvSpPr>
              <p:nvPr/>
            </p:nvSpPr>
            <p:spPr bwMode="auto">
              <a:xfrm>
                <a:off x="1130" y="24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5" name="Line 691"/>
              <p:cNvSpPr>
                <a:spLocks noChangeShapeType="1"/>
              </p:cNvSpPr>
              <p:nvPr/>
            </p:nvSpPr>
            <p:spPr bwMode="auto">
              <a:xfrm>
                <a:off x="1131" y="250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6" name="Line 692"/>
              <p:cNvSpPr>
                <a:spLocks noChangeShapeType="1"/>
              </p:cNvSpPr>
              <p:nvPr/>
            </p:nvSpPr>
            <p:spPr bwMode="auto">
              <a:xfrm>
                <a:off x="1131" y="25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7" name="Line 693"/>
              <p:cNvSpPr>
                <a:spLocks noChangeShapeType="1"/>
              </p:cNvSpPr>
              <p:nvPr/>
            </p:nvSpPr>
            <p:spPr bwMode="auto">
              <a:xfrm>
                <a:off x="1132" y="25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8" name="Line 694"/>
              <p:cNvSpPr>
                <a:spLocks noChangeShapeType="1"/>
              </p:cNvSpPr>
              <p:nvPr/>
            </p:nvSpPr>
            <p:spPr bwMode="auto">
              <a:xfrm>
                <a:off x="1132" y="25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9" name="Line 695"/>
              <p:cNvSpPr>
                <a:spLocks noChangeShapeType="1"/>
              </p:cNvSpPr>
              <p:nvPr/>
            </p:nvSpPr>
            <p:spPr bwMode="auto">
              <a:xfrm>
                <a:off x="1133" y="25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0" name="Line 696"/>
              <p:cNvSpPr>
                <a:spLocks noChangeShapeType="1"/>
              </p:cNvSpPr>
              <p:nvPr/>
            </p:nvSpPr>
            <p:spPr bwMode="auto">
              <a:xfrm>
                <a:off x="1133" y="25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1" name="Line 697"/>
              <p:cNvSpPr>
                <a:spLocks noChangeShapeType="1"/>
              </p:cNvSpPr>
              <p:nvPr/>
            </p:nvSpPr>
            <p:spPr bwMode="auto">
              <a:xfrm>
                <a:off x="1134" y="26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2" name="Line 698"/>
              <p:cNvSpPr>
                <a:spLocks noChangeShapeType="1"/>
              </p:cNvSpPr>
              <p:nvPr/>
            </p:nvSpPr>
            <p:spPr bwMode="auto">
              <a:xfrm>
                <a:off x="1134" y="26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3" name="Line 699"/>
              <p:cNvSpPr>
                <a:spLocks noChangeShapeType="1"/>
              </p:cNvSpPr>
              <p:nvPr/>
            </p:nvSpPr>
            <p:spPr bwMode="auto">
              <a:xfrm>
                <a:off x="1135" y="26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4" name="Line 700"/>
              <p:cNvSpPr>
                <a:spLocks noChangeShapeType="1"/>
              </p:cNvSpPr>
              <p:nvPr/>
            </p:nvSpPr>
            <p:spPr bwMode="auto">
              <a:xfrm>
                <a:off x="1135" y="26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5" name="Line 701"/>
              <p:cNvSpPr>
                <a:spLocks noChangeShapeType="1"/>
              </p:cNvSpPr>
              <p:nvPr/>
            </p:nvSpPr>
            <p:spPr bwMode="auto">
              <a:xfrm>
                <a:off x="1135" y="26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6" name="Line 702"/>
              <p:cNvSpPr>
                <a:spLocks noChangeShapeType="1"/>
              </p:cNvSpPr>
              <p:nvPr/>
            </p:nvSpPr>
            <p:spPr bwMode="auto">
              <a:xfrm>
                <a:off x="1136" y="26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7" name="Line 703"/>
              <p:cNvSpPr>
                <a:spLocks noChangeShapeType="1"/>
              </p:cNvSpPr>
              <p:nvPr/>
            </p:nvSpPr>
            <p:spPr bwMode="auto">
              <a:xfrm>
                <a:off x="1136" y="27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8" name="Line 704"/>
              <p:cNvSpPr>
                <a:spLocks noChangeShapeType="1"/>
              </p:cNvSpPr>
              <p:nvPr/>
            </p:nvSpPr>
            <p:spPr bwMode="auto">
              <a:xfrm>
                <a:off x="1137" y="27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9" name="Line 705"/>
              <p:cNvSpPr>
                <a:spLocks noChangeShapeType="1"/>
              </p:cNvSpPr>
              <p:nvPr/>
            </p:nvSpPr>
            <p:spPr bwMode="auto">
              <a:xfrm>
                <a:off x="1137" y="27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0" name="Line 706"/>
              <p:cNvSpPr>
                <a:spLocks noChangeShapeType="1"/>
              </p:cNvSpPr>
              <p:nvPr/>
            </p:nvSpPr>
            <p:spPr bwMode="auto">
              <a:xfrm>
                <a:off x="1138" y="27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1" name="Line 707"/>
              <p:cNvSpPr>
                <a:spLocks noChangeShapeType="1"/>
              </p:cNvSpPr>
              <p:nvPr/>
            </p:nvSpPr>
            <p:spPr bwMode="auto">
              <a:xfrm>
                <a:off x="1138" y="27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2" name="Line 708"/>
              <p:cNvSpPr>
                <a:spLocks noChangeShapeType="1"/>
              </p:cNvSpPr>
              <p:nvPr/>
            </p:nvSpPr>
            <p:spPr bwMode="auto">
              <a:xfrm>
                <a:off x="1139" y="28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3" name="Line 709"/>
              <p:cNvSpPr>
                <a:spLocks noChangeShapeType="1"/>
              </p:cNvSpPr>
              <p:nvPr/>
            </p:nvSpPr>
            <p:spPr bwMode="auto">
              <a:xfrm>
                <a:off x="1139" y="28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4" name="Line 710"/>
              <p:cNvSpPr>
                <a:spLocks noChangeShapeType="1"/>
              </p:cNvSpPr>
              <p:nvPr/>
            </p:nvSpPr>
            <p:spPr bwMode="auto">
              <a:xfrm>
                <a:off x="1140" y="28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5" name="Line 711"/>
              <p:cNvSpPr>
                <a:spLocks noChangeShapeType="1"/>
              </p:cNvSpPr>
              <p:nvPr/>
            </p:nvSpPr>
            <p:spPr bwMode="auto">
              <a:xfrm>
                <a:off x="1140" y="28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6" name="Line 712"/>
              <p:cNvSpPr>
                <a:spLocks noChangeShapeType="1"/>
              </p:cNvSpPr>
              <p:nvPr/>
            </p:nvSpPr>
            <p:spPr bwMode="auto">
              <a:xfrm>
                <a:off x="1140" y="28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7" name="Line 713"/>
              <p:cNvSpPr>
                <a:spLocks noChangeShapeType="1"/>
              </p:cNvSpPr>
              <p:nvPr/>
            </p:nvSpPr>
            <p:spPr bwMode="auto">
              <a:xfrm>
                <a:off x="1141" y="28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8" name="Line 714"/>
              <p:cNvSpPr>
                <a:spLocks noChangeShapeType="1"/>
              </p:cNvSpPr>
              <p:nvPr/>
            </p:nvSpPr>
            <p:spPr bwMode="auto">
              <a:xfrm>
                <a:off x="1141" y="29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9" name="Line 715"/>
              <p:cNvSpPr>
                <a:spLocks noChangeShapeType="1"/>
              </p:cNvSpPr>
              <p:nvPr/>
            </p:nvSpPr>
            <p:spPr bwMode="auto">
              <a:xfrm>
                <a:off x="1142" y="29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0" name="Line 716"/>
              <p:cNvSpPr>
                <a:spLocks noChangeShapeType="1"/>
              </p:cNvSpPr>
              <p:nvPr/>
            </p:nvSpPr>
            <p:spPr bwMode="auto">
              <a:xfrm>
                <a:off x="1142" y="293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1" name="Line 717"/>
              <p:cNvSpPr>
                <a:spLocks noChangeShapeType="1"/>
              </p:cNvSpPr>
              <p:nvPr/>
            </p:nvSpPr>
            <p:spPr bwMode="auto">
              <a:xfrm>
                <a:off x="1142" y="295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2" name="Line 718"/>
              <p:cNvSpPr>
                <a:spLocks noChangeShapeType="1"/>
              </p:cNvSpPr>
              <p:nvPr/>
            </p:nvSpPr>
            <p:spPr bwMode="auto">
              <a:xfrm>
                <a:off x="1143" y="29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3" name="Line 719"/>
              <p:cNvSpPr>
                <a:spLocks noChangeShapeType="1"/>
              </p:cNvSpPr>
              <p:nvPr/>
            </p:nvSpPr>
            <p:spPr bwMode="auto">
              <a:xfrm>
                <a:off x="1143" y="299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4" name="Line 720"/>
              <p:cNvSpPr>
                <a:spLocks noChangeShapeType="1"/>
              </p:cNvSpPr>
              <p:nvPr/>
            </p:nvSpPr>
            <p:spPr bwMode="auto">
              <a:xfrm>
                <a:off x="1144" y="30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5" name="Line 721"/>
              <p:cNvSpPr>
                <a:spLocks noChangeShapeType="1"/>
              </p:cNvSpPr>
              <p:nvPr/>
            </p:nvSpPr>
            <p:spPr bwMode="auto">
              <a:xfrm>
                <a:off x="1144" y="302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6" name="Line 722"/>
              <p:cNvSpPr>
                <a:spLocks noChangeShapeType="1"/>
              </p:cNvSpPr>
              <p:nvPr/>
            </p:nvSpPr>
            <p:spPr bwMode="auto">
              <a:xfrm>
                <a:off x="1145" y="304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7" name="Line 723"/>
              <p:cNvSpPr>
                <a:spLocks noChangeShapeType="1"/>
              </p:cNvSpPr>
              <p:nvPr/>
            </p:nvSpPr>
            <p:spPr bwMode="auto">
              <a:xfrm>
                <a:off x="1145" y="305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8" name="Line 724"/>
              <p:cNvSpPr>
                <a:spLocks noChangeShapeType="1"/>
              </p:cNvSpPr>
              <p:nvPr/>
            </p:nvSpPr>
            <p:spPr bwMode="auto">
              <a:xfrm>
                <a:off x="1146" y="307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9" name="Line 725"/>
              <p:cNvSpPr>
                <a:spLocks noChangeShapeType="1"/>
              </p:cNvSpPr>
              <p:nvPr/>
            </p:nvSpPr>
            <p:spPr bwMode="auto">
              <a:xfrm>
                <a:off x="1146" y="309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0" name="Line 726"/>
              <p:cNvSpPr>
                <a:spLocks noChangeShapeType="1"/>
              </p:cNvSpPr>
              <p:nvPr/>
            </p:nvSpPr>
            <p:spPr bwMode="auto">
              <a:xfrm>
                <a:off x="1147" y="31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1" name="Line 727"/>
              <p:cNvSpPr>
                <a:spLocks noChangeShapeType="1"/>
              </p:cNvSpPr>
              <p:nvPr/>
            </p:nvSpPr>
            <p:spPr bwMode="auto">
              <a:xfrm>
                <a:off x="1147" y="312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2" name="Line 728"/>
              <p:cNvSpPr>
                <a:spLocks noChangeShapeType="1"/>
              </p:cNvSpPr>
              <p:nvPr/>
            </p:nvSpPr>
            <p:spPr bwMode="auto">
              <a:xfrm>
                <a:off x="1147" y="314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3" name="Line 729"/>
              <p:cNvSpPr>
                <a:spLocks noChangeShapeType="1"/>
              </p:cNvSpPr>
              <p:nvPr/>
            </p:nvSpPr>
            <p:spPr bwMode="auto">
              <a:xfrm>
                <a:off x="1148" y="316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4" name="Line 730"/>
              <p:cNvSpPr>
                <a:spLocks noChangeShapeType="1"/>
              </p:cNvSpPr>
              <p:nvPr/>
            </p:nvSpPr>
            <p:spPr bwMode="auto">
              <a:xfrm>
                <a:off x="1148" y="317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5" name="Line 731"/>
              <p:cNvSpPr>
                <a:spLocks noChangeShapeType="1"/>
              </p:cNvSpPr>
              <p:nvPr/>
            </p:nvSpPr>
            <p:spPr bwMode="auto">
              <a:xfrm>
                <a:off x="1149" y="31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6" name="Line 732"/>
              <p:cNvSpPr>
                <a:spLocks noChangeShapeType="1"/>
              </p:cNvSpPr>
              <p:nvPr/>
            </p:nvSpPr>
            <p:spPr bwMode="auto">
              <a:xfrm>
                <a:off x="1149" y="321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7" name="Line 733"/>
              <p:cNvSpPr>
                <a:spLocks noChangeShapeType="1"/>
              </p:cNvSpPr>
              <p:nvPr/>
            </p:nvSpPr>
            <p:spPr bwMode="auto">
              <a:xfrm>
                <a:off x="1150" y="323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8" name="Line 734"/>
              <p:cNvSpPr>
                <a:spLocks noChangeShapeType="1"/>
              </p:cNvSpPr>
              <p:nvPr/>
            </p:nvSpPr>
            <p:spPr bwMode="auto">
              <a:xfrm>
                <a:off x="1150" y="324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9" name="Line 735"/>
              <p:cNvSpPr>
                <a:spLocks noChangeShapeType="1"/>
              </p:cNvSpPr>
              <p:nvPr/>
            </p:nvSpPr>
            <p:spPr bwMode="auto">
              <a:xfrm>
                <a:off x="1151" y="326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0" name="Line 736"/>
              <p:cNvSpPr>
                <a:spLocks noChangeShapeType="1"/>
              </p:cNvSpPr>
              <p:nvPr/>
            </p:nvSpPr>
            <p:spPr bwMode="auto">
              <a:xfrm>
                <a:off x="1151" y="328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1" name="Line 737"/>
              <p:cNvSpPr>
                <a:spLocks noChangeShapeType="1"/>
              </p:cNvSpPr>
              <p:nvPr/>
            </p:nvSpPr>
            <p:spPr bwMode="auto">
              <a:xfrm>
                <a:off x="1152" y="329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2" name="Line 738"/>
              <p:cNvSpPr>
                <a:spLocks noChangeShapeType="1"/>
              </p:cNvSpPr>
              <p:nvPr/>
            </p:nvSpPr>
            <p:spPr bwMode="auto">
              <a:xfrm>
                <a:off x="1152" y="331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3" name="Line 739"/>
              <p:cNvSpPr>
                <a:spLocks noChangeShapeType="1"/>
              </p:cNvSpPr>
              <p:nvPr/>
            </p:nvSpPr>
            <p:spPr bwMode="auto">
              <a:xfrm>
                <a:off x="1152" y="33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4" name="Line 740"/>
              <p:cNvSpPr>
                <a:spLocks noChangeShapeType="1"/>
              </p:cNvSpPr>
              <p:nvPr/>
            </p:nvSpPr>
            <p:spPr bwMode="auto">
              <a:xfrm>
                <a:off x="1153" y="335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5" name="Line 741"/>
              <p:cNvSpPr>
                <a:spLocks noChangeShapeType="1"/>
              </p:cNvSpPr>
              <p:nvPr/>
            </p:nvSpPr>
            <p:spPr bwMode="auto">
              <a:xfrm>
                <a:off x="1153" y="33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6" name="Line 742"/>
              <p:cNvSpPr>
                <a:spLocks noChangeShapeType="1"/>
              </p:cNvSpPr>
              <p:nvPr/>
            </p:nvSpPr>
            <p:spPr bwMode="auto">
              <a:xfrm>
                <a:off x="1154" y="338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7" name="Line 743"/>
              <p:cNvSpPr>
                <a:spLocks noChangeShapeType="1"/>
              </p:cNvSpPr>
              <p:nvPr/>
            </p:nvSpPr>
            <p:spPr bwMode="auto">
              <a:xfrm>
                <a:off x="1154" y="340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8" name="Line 744"/>
              <p:cNvSpPr>
                <a:spLocks noChangeShapeType="1"/>
              </p:cNvSpPr>
              <p:nvPr/>
            </p:nvSpPr>
            <p:spPr bwMode="auto">
              <a:xfrm>
                <a:off x="1155" y="34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9" name="Line 745"/>
              <p:cNvSpPr>
                <a:spLocks noChangeShapeType="1"/>
              </p:cNvSpPr>
              <p:nvPr/>
            </p:nvSpPr>
            <p:spPr bwMode="auto">
              <a:xfrm flipV="1">
                <a:off x="1081" y="673"/>
                <a:ext cx="5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0" name="Line 746"/>
              <p:cNvSpPr>
                <a:spLocks noChangeShapeType="1"/>
              </p:cNvSpPr>
              <p:nvPr/>
            </p:nvSpPr>
            <p:spPr bwMode="auto">
              <a:xfrm flipV="1">
                <a:off x="1092" y="660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1" name="Line 747"/>
              <p:cNvSpPr>
                <a:spLocks noChangeShapeType="1"/>
              </p:cNvSpPr>
              <p:nvPr/>
            </p:nvSpPr>
            <p:spPr bwMode="auto">
              <a:xfrm flipV="1">
                <a:off x="1103" y="647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2" name="Line 748"/>
              <p:cNvSpPr>
                <a:spLocks noChangeShapeType="1"/>
              </p:cNvSpPr>
              <p:nvPr/>
            </p:nvSpPr>
            <p:spPr bwMode="auto">
              <a:xfrm flipV="1">
                <a:off x="1114" y="634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3" name="Line 749"/>
              <p:cNvSpPr>
                <a:spLocks noChangeShapeType="1"/>
              </p:cNvSpPr>
              <p:nvPr/>
            </p:nvSpPr>
            <p:spPr bwMode="auto">
              <a:xfrm flipV="1">
                <a:off x="1125" y="620"/>
                <a:ext cx="5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4" name="Line 750"/>
              <p:cNvSpPr>
                <a:spLocks noChangeShapeType="1"/>
              </p:cNvSpPr>
              <p:nvPr/>
            </p:nvSpPr>
            <p:spPr bwMode="auto">
              <a:xfrm flipV="1">
                <a:off x="1136" y="607"/>
                <a:ext cx="5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5" name="Line 751"/>
              <p:cNvSpPr>
                <a:spLocks noChangeShapeType="1"/>
              </p:cNvSpPr>
              <p:nvPr/>
            </p:nvSpPr>
            <p:spPr bwMode="auto">
              <a:xfrm flipV="1">
                <a:off x="1147" y="594"/>
                <a:ext cx="6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6" name="Line 752"/>
              <p:cNvSpPr>
                <a:spLocks noChangeShapeType="1"/>
              </p:cNvSpPr>
              <p:nvPr/>
            </p:nvSpPr>
            <p:spPr bwMode="auto">
              <a:xfrm flipV="1">
                <a:off x="1081" y="709"/>
                <a:ext cx="7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7" name="Line 753"/>
              <p:cNvSpPr>
                <a:spLocks noChangeShapeType="1"/>
              </p:cNvSpPr>
              <p:nvPr/>
            </p:nvSpPr>
            <p:spPr bwMode="auto">
              <a:xfrm flipV="1">
                <a:off x="1095" y="699"/>
                <a:ext cx="7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8" name="Line 754"/>
              <p:cNvSpPr>
                <a:spLocks noChangeShapeType="1"/>
              </p:cNvSpPr>
              <p:nvPr/>
            </p:nvSpPr>
            <p:spPr bwMode="auto">
              <a:xfrm flipV="1">
                <a:off x="1109" y="689"/>
                <a:ext cx="6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9" name="Line 755"/>
              <p:cNvSpPr>
                <a:spLocks noChangeShapeType="1"/>
              </p:cNvSpPr>
              <p:nvPr/>
            </p:nvSpPr>
            <p:spPr bwMode="auto">
              <a:xfrm flipV="1">
                <a:off x="1123" y="679"/>
                <a:ext cx="6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0" name="Line 756"/>
              <p:cNvSpPr>
                <a:spLocks noChangeShapeType="1"/>
              </p:cNvSpPr>
              <p:nvPr/>
            </p:nvSpPr>
            <p:spPr bwMode="auto">
              <a:xfrm flipV="1">
                <a:off x="1136" y="669"/>
                <a:ext cx="7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1" name="Line 757"/>
              <p:cNvSpPr>
                <a:spLocks noChangeShapeType="1"/>
              </p:cNvSpPr>
              <p:nvPr/>
            </p:nvSpPr>
            <p:spPr bwMode="auto">
              <a:xfrm flipV="1">
                <a:off x="1150" y="660"/>
                <a:ext cx="5" cy="4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2" name="Line 758"/>
              <p:cNvSpPr>
                <a:spLocks noChangeShapeType="1"/>
              </p:cNvSpPr>
              <p:nvPr/>
            </p:nvSpPr>
            <p:spPr bwMode="auto">
              <a:xfrm flipV="1">
                <a:off x="1081" y="787"/>
                <a:ext cx="6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3" name="Line 759"/>
              <p:cNvSpPr>
                <a:spLocks noChangeShapeType="1"/>
              </p:cNvSpPr>
              <p:nvPr/>
            </p:nvSpPr>
            <p:spPr bwMode="auto">
              <a:xfrm flipV="1">
                <a:off x="1094" y="776"/>
                <a:ext cx="6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4" name="Line 760"/>
              <p:cNvSpPr>
                <a:spLocks noChangeShapeType="1"/>
              </p:cNvSpPr>
              <p:nvPr/>
            </p:nvSpPr>
            <p:spPr bwMode="auto">
              <a:xfrm flipV="1">
                <a:off x="1107" y="765"/>
                <a:ext cx="6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5" name="Line 761"/>
              <p:cNvSpPr>
                <a:spLocks noChangeShapeType="1"/>
              </p:cNvSpPr>
              <p:nvPr/>
            </p:nvSpPr>
            <p:spPr bwMode="auto">
              <a:xfrm flipV="1">
                <a:off x="1120" y="754"/>
                <a:ext cx="6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6" name="Line 762"/>
              <p:cNvSpPr>
                <a:spLocks noChangeShapeType="1"/>
              </p:cNvSpPr>
              <p:nvPr/>
            </p:nvSpPr>
            <p:spPr bwMode="auto">
              <a:xfrm flipV="1">
                <a:off x="1133" y="742"/>
                <a:ext cx="7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7" name="Line 763"/>
              <p:cNvSpPr>
                <a:spLocks noChangeShapeType="1"/>
              </p:cNvSpPr>
              <p:nvPr/>
            </p:nvSpPr>
            <p:spPr bwMode="auto">
              <a:xfrm flipV="1">
                <a:off x="1146" y="731"/>
                <a:ext cx="7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8" name="Line 764"/>
              <p:cNvSpPr>
                <a:spLocks noChangeShapeType="1"/>
              </p:cNvSpPr>
              <p:nvPr/>
            </p:nvSpPr>
            <p:spPr bwMode="auto">
              <a:xfrm>
                <a:off x="1081" y="823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9" name="Line 765"/>
              <p:cNvSpPr>
                <a:spLocks noChangeShapeType="1"/>
              </p:cNvSpPr>
              <p:nvPr/>
            </p:nvSpPr>
            <p:spPr bwMode="auto">
              <a:xfrm>
                <a:off x="1089" y="838"/>
                <a:ext cx="5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0" name="Line 766"/>
              <p:cNvSpPr>
                <a:spLocks noChangeShapeType="1"/>
              </p:cNvSpPr>
              <p:nvPr/>
            </p:nvSpPr>
            <p:spPr bwMode="auto">
              <a:xfrm>
                <a:off x="1098" y="852"/>
                <a:ext cx="4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1" name="Line 767"/>
              <p:cNvSpPr>
                <a:spLocks noChangeShapeType="1"/>
              </p:cNvSpPr>
              <p:nvPr/>
            </p:nvSpPr>
            <p:spPr bwMode="auto">
              <a:xfrm>
                <a:off x="1107" y="867"/>
                <a:ext cx="4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2" name="Line 768"/>
              <p:cNvSpPr>
                <a:spLocks noChangeShapeType="1"/>
              </p:cNvSpPr>
              <p:nvPr/>
            </p:nvSpPr>
            <p:spPr bwMode="auto">
              <a:xfrm>
                <a:off x="1115" y="882"/>
                <a:ext cx="5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3" name="Line 769"/>
              <p:cNvSpPr>
                <a:spLocks noChangeShapeType="1"/>
              </p:cNvSpPr>
              <p:nvPr/>
            </p:nvSpPr>
            <p:spPr bwMode="auto">
              <a:xfrm>
                <a:off x="1124" y="897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4" name="Line 770"/>
              <p:cNvSpPr>
                <a:spLocks noChangeShapeType="1"/>
              </p:cNvSpPr>
              <p:nvPr/>
            </p:nvSpPr>
            <p:spPr bwMode="auto">
              <a:xfrm>
                <a:off x="1132" y="912"/>
                <a:ext cx="5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5" name="Line 771"/>
              <p:cNvSpPr>
                <a:spLocks noChangeShapeType="1"/>
              </p:cNvSpPr>
              <p:nvPr/>
            </p:nvSpPr>
            <p:spPr bwMode="auto">
              <a:xfrm>
                <a:off x="1141" y="927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6" name="Line 772"/>
              <p:cNvSpPr>
                <a:spLocks noChangeShapeType="1"/>
              </p:cNvSpPr>
              <p:nvPr/>
            </p:nvSpPr>
            <p:spPr bwMode="auto">
              <a:xfrm>
                <a:off x="1150" y="942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1998" name="Group 974"/>
            <p:cNvGrpSpPr>
              <a:grpSpLocks/>
            </p:cNvGrpSpPr>
            <p:nvPr/>
          </p:nvGrpSpPr>
          <p:grpSpPr bwMode="auto">
            <a:xfrm>
              <a:off x="1716088" y="1330325"/>
              <a:ext cx="119063" cy="1587500"/>
              <a:chOff x="1081" y="838"/>
              <a:chExt cx="75" cy="1000"/>
            </a:xfrm>
          </p:grpSpPr>
          <p:sp>
            <p:nvSpPr>
              <p:cNvPr id="1798" name="Line 774"/>
              <p:cNvSpPr>
                <a:spLocks noChangeShapeType="1"/>
              </p:cNvSpPr>
              <p:nvPr/>
            </p:nvSpPr>
            <p:spPr bwMode="auto">
              <a:xfrm>
                <a:off x="1081" y="83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9" name="Line 775"/>
              <p:cNvSpPr>
                <a:spLocks noChangeShapeType="1"/>
              </p:cNvSpPr>
              <p:nvPr/>
            </p:nvSpPr>
            <p:spPr bwMode="auto">
              <a:xfrm>
                <a:off x="1086" y="854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0" name="Line 776"/>
              <p:cNvSpPr>
                <a:spLocks noChangeShapeType="1"/>
              </p:cNvSpPr>
              <p:nvPr/>
            </p:nvSpPr>
            <p:spPr bwMode="auto">
              <a:xfrm>
                <a:off x="1091" y="871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1" name="Line 777"/>
              <p:cNvSpPr>
                <a:spLocks noChangeShapeType="1"/>
              </p:cNvSpPr>
              <p:nvPr/>
            </p:nvSpPr>
            <p:spPr bwMode="auto">
              <a:xfrm>
                <a:off x="1096" y="88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2" name="Line 778"/>
              <p:cNvSpPr>
                <a:spLocks noChangeShapeType="1"/>
              </p:cNvSpPr>
              <p:nvPr/>
            </p:nvSpPr>
            <p:spPr bwMode="auto">
              <a:xfrm>
                <a:off x="1100" y="904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3" name="Line 779"/>
              <p:cNvSpPr>
                <a:spLocks noChangeShapeType="1"/>
              </p:cNvSpPr>
              <p:nvPr/>
            </p:nvSpPr>
            <p:spPr bwMode="auto">
              <a:xfrm>
                <a:off x="1105" y="920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4" name="Line 780"/>
              <p:cNvSpPr>
                <a:spLocks noChangeShapeType="1"/>
              </p:cNvSpPr>
              <p:nvPr/>
            </p:nvSpPr>
            <p:spPr bwMode="auto">
              <a:xfrm>
                <a:off x="1110" y="93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5" name="Line 781"/>
              <p:cNvSpPr>
                <a:spLocks noChangeShapeType="1"/>
              </p:cNvSpPr>
              <p:nvPr/>
            </p:nvSpPr>
            <p:spPr bwMode="auto">
              <a:xfrm>
                <a:off x="1115" y="953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6" name="Line 782"/>
              <p:cNvSpPr>
                <a:spLocks noChangeShapeType="1"/>
              </p:cNvSpPr>
              <p:nvPr/>
            </p:nvSpPr>
            <p:spPr bwMode="auto">
              <a:xfrm>
                <a:off x="1120" y="970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7" name="Line 783"/>
              <p:cNvSpPr>
                <a:spLocks noChangeShapeType="1"/>
              </p:cNvSpPr>
              <p:nvPr/>
            </p:nvSpPr>
            <p:spPr bwMode="auto">
              <a:xfrm>
                <a:off x="1125" y="986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8" name="Line 784"/>
              <p:cNvSpPr>
                <a:spLocks noChangeShapeType="1"/>
              </p:cNvSpPr>
              <p:nvPr/>
            </p:nvSpPr>
            <p:spPr bwMode="auto">
              <a:xfrm>
                <a:off x="1129" y="1003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9" name="Line 785"/>
              <p:cNvSpPr>
                <a:spLocks noChangeShapeType="1"/>
              </p:cNvSpPr>
              <p:nvPr/>
            </p:nvSpPr>
            <p:spPr bwMode="auto">
              <a:xfrm>
                <a:off x="1134" y="1019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0" name="Line 786"/>
              <p:cNvSpPr>
                <a:spLocks noChangeShapeType="1"/>
              </p:cNvSpPr>
              <p:nvPr/>
            </p:nvSpPr>
            <p:spPr bwMode="auto">
              <a:xfrm>
                <a:off x="1139" y="1036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1" name="Line 787"/>
              <p:cNvSpPr>
                <a:spLocks noChangeShapeType="1"/>
              </p:cNvSpPr>
              <p:nvPr/>
            </p:nvSpPr>
            <p:spPr bwMode="auto">
              <a:xfrm>
                <a:off x="1144" y="1052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2" name="Line 788"/>
              <p:cNvSpPr>
                <a:spLocks noChangeShapeType="1"/>
              </p:cNvSpPr>
              <p:nvPr/>
            </p:nvSpPr>
            <p:spPr bwMode="auto">
              <a:xfrm>
                <a:off x="1149" y="1069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3" name="Line 789"/>
              <p:cNvSpPr>
                <a:spLocks noChangeShapeType="1"/>
              </p:cNvSpPr>
              <p:nvPr/>
            </p:nvSpPr>
            <p:spPr bwMode="auto">
              <a:xfrm>
                <a:off x="1154" y="1085"/>
                <a:ext cx="1" cy="4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4" name="Line 790"/>
              <p:cNvSpPr>
                <a:spLocks noChangeShapeType="1"/>
              </p:cNvSpPr>
              <p:nvPr/>
            </p:nvSpPr>
            <p:spPr bwMode="auto">
              <a:xfrm>
                <a:off x="1081" y="847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5" name="Line 791"/>
              <p:cNvSpPr>
                <a:spLocks noChangeShapeType="1"/>
              </p:cNvSpPr>
              <p:nvPr/>
            </p:nvSpPr>
            <p:spPr bwMode="auto">
              <a:xfrm>
                <a:off x="1085" y="864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6" name="Line 792"/>
              <p:cNvSpPr>
                <a:spLocks noChangeShapeType="1"/>
              </p:cNvSpPr>
              <p:nvPr/>
            </p:nvSpPr>
            <p:spPr bwMode="auto">
              <a:xfrm>
                <a:off x="1089" y="881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7" name="Line 793"/>
              <p:cNvSpPr>
                <a:spLocks noChangeShapeType="1"/>
              </p:cNvSpPr>
              <p:nvPr/>
            </p:nvSpPr>
            <p:spPr bwMode="auto">
              <a:xfrm>
                <a:off x="1094" y="897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8" name="Line 794"/>
              <p:cNvSpPr>
                <a:spLocks noChangeShapeType="1"/>
              </p:cNvSpPr>
              <p:nvPr/>
            </p:nvSpPr>
            <p:spPr bwMode="auto">
              <a:xfrm>
                <a:off x="1098" y="914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9" name="Line 795"/>
              <p:cNvSpPr>
                <a:spLocks noChangeShapeType="1"/>
              </p:cNvSpPr>
              <p:nvPr/>
            </p:nvSpPr>
            <p:spPr bwMode="auto">
              <a:xfrm>
                <a:off x="1102" y="931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0" name="Line 796"/>
              <p:cNvSpPr>
                <a:spLocks noChangeShapeType="1"/>
              </p:cNvSpPr>
              <p:nvPr/>
            </p:nvSpPr>
            <p:spPr bwMode="auto">
              <a:xfrm>
                <a:off x="1106" y="947"/>
                <a:ext cx="3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1" name="Line 797"/>
              <p:cNvSpPr>
                <a:spLocks noChangeShapeType="1"/>
              </p:cNvSpPr>
              <p:nvPr/>
            </p:nvSpPr>
            <p:spPr bwMode="auto">
              <a:xfrm>
                <a:off x="1111" y="964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2" name="Line 798"/>
              <p:cNvSpPr>
                <a:spLocks noChangeShapeType="1"/>
              </p:cNvSpPr>
              <p:nvPr/>
            </p:nvSpPr>
            <p:spPr bwMode="auto">
              <a:xfrm>
                <a:off x="1115" y="981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3" name="Line 799"/>
              <p:cNvSpPr>
                <a:spLocks noChangeShapeType="1"/>
              </p:cNvSpPr>
              <p:nvPr/>
            </p:nvSpPr>
            <p:spPr bwMode="auto">
              <a:xfrm>
                <a:off x="1119" y="997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4" name="Line 800"/>
              <p:cNvSpPr>
                <a:spLocks noChangeShapeType="1"/>
              </p:cNvSpPr>
              <p:nvPr/>
            </p:nvSpPr>
            <p:spPr bwMode="auto">
              <a:xfrm>
                <a:off x="1123" y="1014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5" name="Line 801"/>
              <p:cNvSpPr>
                <a:spLocks noChangeShapeType="1"/>
              </p:cNvSpPr>
              <p:nvPr/>
            </p:nvSpPr>
            <p:spPr bwMode="auto">
              <a:xfrm>
                <a:off x="1128" y="1031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6" name="Line 802"/>
              <p:cNvSpPr>
                <a:spLocks noChangeShapeType="1"/>
              </p:cNvSpPr>
              <p:nvPr/>
            </p:nvSpPr>
            <p:spPr bwMode="auto">
              <a:xfrm>
                <a:off x="1132" y="104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7" name="Line 803"/>
              <p:cNvSpPr>
                <a:spLocks noChangeShapeType="1"/>
              </p:cNvSpPr>
              <p:nvPr/>
            </p:nvSpPr>
            <p:spPr bwMode="auto">
              <a:xfrm>
                <a:off x="1136" y="1064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8" name="Line 804"/>
              <p:cNvSpPr>
                <a:spLocks noChangeShapeType="1"/>
              </p:cNvSpPr>
              <p:nvPr/>
            </p:nvSpPr>
            <p:spPr bwMode="auto">
              <a:xfrm>
                <a:off x="1141" y="10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9" name="Line 805"/>
              <p:cNvSpPr>
                <a:spLocks noChangeShapeType="1"/>
              </p:cNvSpPr>
              <p:nvPr/>
            </p:nvSpPr>
            <p:spPr bwMode="auto">
              <a:xfrm>
                <a:off x="1145" y="1097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0" name="Line 806"/>
              <p:cNvSpPr>
                <a:spLocks noChangeShapeType="1"/>
              </p:cNvSpPr>
              <p:nvPr/>
            </p:nvSpPr>
            <p:spPr bwMode="auto">
              <a:xfrm>
                <a:off x="1149" y="1114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1" name="Line 807"/>
              <p:cNvSpPr>
                <a:spLocks noChangeShapeType="1"/>
              </p:cNvSpPr>
              <p:nvPr/>
            </p:nvSpPr>
            <p:spPr bwMode="auto">
              <a:xfrm>
                <a:off x="1153" y="1131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2" name="Line 808"/>
              <p:cNvSpPr>
                <a:spLocks noChangeShapeType="1"/>
              </p:cNvSpPr>
              <p:nvPr/>
            </p:nvSpPr>
            <p:spPr bwMode="auto">
              <a:xfrm>
                <a:off x="1081" y="9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3" name="Line 809"/>
              <p:cNvSpPr>
                <a:spLocks noChangeShapeType="1"/>
              </p:cNvSpPr>
              <p:nvPr/>
            </p:nvSpPr>
            <p:spPr bwMode="auto">
              <a:xfrm>
                <a:off x="1084" y="9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4" name="Line 810"/>
              <p:cNvSpPr>
                <a:spLocks noChangeShapeType="1"/>
              </p:cNvSpPr>
              <p:nvPr/>
            </p:nvSpPr>
            <p:spPr bwMode="auto">
              <a:xfrm>
                <a:off x="1087" y="945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5" name="Line 811"/>
              <p:cNvSpPr>
                <a:spLocks noChangeShapeType="1"/>
              </p:cNvSpPr>
              <p:nvPr/>
            </p:nvSpPr>
            <p:spPr bwMode="auto">
              <a:xfrm>
                <a:off x="1090" y="962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6" name="Line 812"/>
              <p:cNvSpPr>
                <a:spLocks noChangeShapeType="1"/>
              </p:cNvSpPr>
              <p:nvPr/>
            </p:nvSpPr>
            <p:spPr bwMode="auto">
              <a:xfrm>
                <a:off x="1093" y="979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7" name="Line 813"/>
              <p:cNvSpPr>
                <a:spLocks noChangeShapeType="1"/>
              </p:cNvSpPr>
              <p:nvPr/>
            </p:nvSpPr>
            <p:spPr bwMode="auto">
              <a:xfrm>
                <a:off x="1096" y="996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8" name="Line 814"/>
              <p:cNvSpPr>
                <a:spLocks noChangeShapeType="1"/>
              </p:cNvSpPr>
              <p:nvPr/>
            </p:nvSpPr>
            <p:spPr bwMode="auto">
              <a:xfrm>
                <a:off x="1100" y="101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9" name="Line 815"/>
              <p:cNvSpPr>
                <a:spLocks noChangeShapeType="1"/>
              </p:cNvSpPr>
              <p:nvPr/>
            </p:nvSpPr>
            <p:spPr bwMode="auto">
              <a:xfrm>
                <a:off x="1103" y="10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0" name="Line 816"/>
              <p:cNvSpPr>
                <a:spLocks noChangeShapeType="1"/>
              </p:cNvSpPr>
              <p:nvPr/>
            </p:nvSpPr>
            <p:spPr bwMode="auto">
              <a:xfrm>
                <a:off x="1106" y="104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1" name="Line 817"/>
              <p:cNvSpPr>
                <a:spLocks noChangeShapeType="1"/>
              </p:cNvSpPr>
              <p:nvPr/>
            </p:nvSpPr>
            <p:spPr bwMode="auto">
              <a:xfrm>
                <a:off x="1109" y="1064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2" name="Line 818"/>
              <p:cNvSpPr>
                <a:spLocks noChangeShapeType="1"/>
              </p:cNvSpPr>
              <p:nvPr/>
            </p:nvSpPr>
            <p:spPr bwMode="auto">
              <a:xfrm>
                <a:off x="1112" y="1080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3" name="Line 819"/>
              <p:cNvSpPr>
                <a:spLocks noChangeShapeType="1"/>
              </p:cNvSpPr>
              <p:nvPr/>
            </p:nvSpPr>
            <p:spPr bwMode="auto">
              <a:xfrm>
                <a:off x="1115" y="1097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4" name="Line 820"/>
              <p:cNvSpPr>
                <a:spLocks noChangeShapeType="1"/>
              </p:cNvSpPr>
              <p:nvPr/>
            </p:nvSpPr>
            <p:spPr bwMode="auto">
              <a:xfrm>
                <a:off x="1119" y="11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5" name="Line 821"/>
              <p:cNvSpPr>
                <a:spLocks noChangeShapeType="1"/>
              </p:cNvSpPr>
              <p:nvPr/>
            </p:nvSpPr>
            <p:spPr bwMode="auto">
              <a:xfrm>
                <a:off x="1122" y="11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6" name="Line 822"/>
              <p:cNvSpPr>
                <a:spLocks noChangeShapeType="1"/>
              </p:cNvSpPr>
              <p:nvPr/>
            </p:nvSpPr>
            <p:spPr bwMode="auto">
              <a:xfrm>
                <a:off x="1125" y="11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7" name="Line 823"/>
              <p:cNvSpPr>
                <a:spLocks noChangeShapeType="1"/>
              </p:cNvSpPr>
              <p:nvPr/>
            </p:nvSpPr>
            <p:spPr bwMode="auto">
              <a:xfrm>
                <a:off x="1128" y="116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8" name="Line 824"/>
              <p:cNvSpPr>
                <a:spLocks noChangeShapeType="1"/>
              </p:cNvSpPr>
              <p:nvPr/>
            </p:nvSpPr>
            <p:spPr bwMode="auto">
              <a:xfrm>
                <a:off x="1131" y="1182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9" name="Line 825"/>
              <p:cNvSpPr>
                <a:spLocks noChangeShapeType="1"/>
              </p:cNvSpPr>
              <p:nvPr/>
            </p:nvSpPr>
            <p:spPr bwMode="auto">
              <a:xfrm>
                <a:off x="1134" y="1199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0" name="Line 826"/>
              <p:cNvSpPr>
                <a:spLocks noChangeShapeType="1"/>
              </p:cNvSpPr>
              <p:nvPr/>
            </p:nvSpPr>
            <p:spPr bwMode="auto">
              <a:xfrm>
                <a:off x="1137" y="1216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1" name="Line 827"/>
              <p:cNvSpPr>
                <a:spLocks noChangeShapeType="1"/>
              </p:cNvSpPr>
              <p:nvPr/>
            </p:nvSpPr>
            <p:spPr bwMode="auto">
              <a:xfrm>
                <a:off x="1141" y="12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2" name="Line 828"/>
              <p:cNvSpPr>
                <a:spLocks noChangeShapeType="1"/>
              </p:cNvSpPr>
              <p:nvPr/>
            </p:nvSpPr>
            <p:spPr bwMode="auto">
              <a:xfrm>
                <a:off x="1144" y="125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3" name="Line 829"/>
              <p:cNvSpPr>
                <a:spLocks noChangeShapeType="1"/>
              </p:cNvSpPr>
              <p:nvPr/>
            </p:nvSpPr>
            <p:spPr bwMode="auto">
              <a:xfrm>
                <a:off x="1147" y="12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4" name="Line 830"/>
              <p:cNvSpPr>
                <a:spLocks noChangeShapeType="1"/>
              </p:cNvSpPr>
              <p:nvPr/>
            </p:nvSpPr>
            <p:spPr bwMode="auto">
              <a:xfrm>
                <a:off x="1150" y="1284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5" name="Line 831"/>
              <p:cNvSpPr>
                <a:spLocks noChangeShapeType="1"/>
              </p:cNvSpPr>
              <p:nvPr/>
            </p:nvSpPr>
            <p:spPr bwMode="auto">
              <a:xfrm>
                <a:off x="1153" y="1301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6" name="Line 832"/>
              <p:cNvSpPr>
                <a:spLocks noChangeShapeType="1"/>
              </p:cNvSpPr>
              <p:nvPr/>
            </p:nvSpPr>
            <p:spPr bwMode="auto">
              <a:xfrm>
                <a:off x="1081" y="9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7" name="Line 833"/>
              <p:cNvSpPr>
                <a:spLocks noChangeShapeType="1"/>
              </p:cNvSpPr>
              <p:nvPr/>
            </p:nvSpPr>
            <p:spPr bwMode="auto">
              <a:xfrm>
                <a:off x="1083" y="943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8" name="Line 834"/>
              <p:cNvSpPr>
                <a:spLocks noChangeShapeType="1"/>
              </p:cNvSpPr>
              <p:nvPr/>
            </p:nvSpPr>
            <p:spPr bwMode="auto">
              <a:xfrm>
                <a:off x="1086" y="960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9" name="Line 835"/>
              <p:cNvSpPr>
                <a:spLocks noChangeShapeType="1"/>
              </p:cNvSpPr>
              <p:nvPr/>
            </p:nvSpPr>
            <p:spPr bwMode="auto">
              <a:xfrm>
                <a:off x="1089" y="9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0" name="Line 836"/>
              <p:cNvSpPr>
                <a:spLocks noChangeShapeType="1"/>
              </p:cNvSpPr>
              <p:nvPr/>
            </p:nvSpPr>
            <p:spPr bwMode="auto">
              <a:xfrm>
                <a:off x="1092" y="9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1" name="Line 837"/>
              <p:cNvSpPr>
                <a:spLocks noChangeShapeType="1"/>
              </p:cNvSpPr>
              <p:nvPr/>
            </p:nvSpPr>
            <p:spPr bwMode="auto">
              <a:xfrm>
                <a:off x="1095" y="10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2" name="Line 838"/>
              <p:cNvSpPr>
                <a:spLocks noChangeShapeType="1"/>
              </p:cNvSpPr>
              <p:nvPr/>
            </p:nvSpPr>
            <p:spPr bwMode="auto">
              <a:xfrm>
                <a:off x="1097" y="102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3" name="Line 839"/>
              <p:cNvSpPr>
                <a:spLocks noChangeShapeType="1"/>
              </p:cNvSpPr>
              <p:nvPr/>
            </p:nvSpPr>
            <p:spPr bwMode="auto">
              <a:xfrm>
                <a:off x="1100" y="10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4" name="Line 840"/>
              <p:cNvSpPr>
                <a:spLocks noChangeShapeType="1"/>
              </p:cNvSpPr>
              <p:nvPr/>
            </p:nvSpPr>
            <p:spPr bwMode="auto">
              <a:xfrm>
                <a:off x="1103" y="10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5" name="Line 841"/>
              <p:cNvSpPr>
                <a:spLocks noChangeShapeType="1"/>
              </p:cNvSpPr>
              <p:nvPr/>
            </p:nvSpPr>
            <p:spPr bwMode="auto">
              <a:xfrm>
                <a:off x="1106" y="107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6" name="Line 842"/>
              <p:cNvSpPr>
                <a:spLocks noChangeShapeType="1"/>
              </p:cNvSpPr>
              <p:nvPr/>
            </p:nvSpPr>
            <p:spPr bwMode="auto">
              <a:xfrm>
                <a:off x="1108" y="1096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7" name="Line 843"/>
              <p:cNvSpPr>
                <a:spLocks noChangeShapeType="1"/>
              </p:cNvSpPr>
              <p:nvPr/>
            </p:nvSpPr>
            <p:spPr bwMode="auto">
              <a:xfrm>
                <a:off x="1111" y="111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8" name="Line 844"/>
              <p:cNvSpPr>
                <a:spLocks noChangeShapeType="1"/>
              </p:cNvSpPr>
              <p:nvPr/>
            </p:nvSpPr>
            <p:spPr bwMode="auto">
              <a:xfrm>
                <a:off x="1114" y="11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9" name="Line 845"/>
              <p:cNvSpPr>
                <a:spLocks noChangeShapeType="1"/>
              </p:cNvSpPr>
              <p:nvPr/>
            </p:nvSpPr>
            <p:spPr bwMode="auto">
              <a:xfrm>
                <a:off x="1116" y="114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0" name="Line 846"/>
              <p:cNvSpPr>
                <a:spLocks noChangeShapeType="1"/>
              </p:cNvSpPr>
              <p:nvPr/>
            </p:nvSpPr>
            <p:spPr bwMode="auto">
              <a:xfrm>
                <a:off x="1119" y="1164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1" name="Line 847"/>
              <p:cNvSpPr>
                <a:spLocks noChangeShapeType="1"/>
              </p:cNvSpPr>
              <p:nvPr/>
            </p:nvSpPr>
            <p:spPr bwMode="auto">
              <a:xfrm>
                <a:off x="1122" y="11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2" name="Line 848"/>
              <p:cNvSpPr>
                <a:spLocks noChangeShapeType="1"/>
              </p:cNvSpPr>
              <p:nvPr/>
            </p:nvSpPr>
            <p:spPr bwMode="auto">
              <a:xfrm>
                <a:off x="1125" y="11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3" name="Line 849"/>
              <p:cNvSpPr>
                <a:spLocks noChangeShapeType="1"/>
              </p:cNvSpPr>
              <p:nvPr/>
            </p:nvSpPr>
            <p:spPr bwMode="auto">
              <a:xfrm>
                <a:off x="1127" y="1215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4" name="Line 850"/>
              <p:cNvSpPr>
                <a:spLocks noChangeShapeType="1"/>
              </p:cNvSpPr>
              <p:nvPr/>
            </p:nvSpPr>
            <p:spPr bwMode="auto">
              <a:xfrm>
                <a:off x="1130" y="1232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5" name="Line 851"/>
              <p:cNvSpPr>
                <a:spLocks noChangeShapeType="1"/>
              </p:cNvSpPr>
              <p:nvPr/>
            </p:nvSpPr>
            <p:spPr bwMode="auto">
              <a:xfrm>
                <a:off x="1133" y="12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6" name="Line 852"/>
              <p:cNvSpPr>
                <a:spLocks noChangeShapeType="1"/>
              </p:cNvSpPr>
              <p:nvPr/>
            </p:nvSpPr>
            <p:spPr bwMode="auto">
              <a:xfrm>
                <a:off x="1136" y="12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7" name="Line 853"/>
              <p:cNvSpPr>
                <a:spLocks noChangeShapeType="1"/>
              </p:cNvSpPr>
              <p:nvPr/>
            </p:nvSpPr>
            <p:spPr bwMode="auto">
              <a:xfrm>
                <a:off x="1139" y="12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8" name="Line 854"/>
              <p:cNvSpPr>
                <a:spLocks noChangeShapeType="1"/>
              </p:cNvSpPr>
              <p:nvPr/>
            </p:nvSpPr>
            <p:spPr bwMode="auto">
              <a:xfrm>
                <a:off x="1141" y="1300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9" name="Line 855"/>
              <p:cNvSpPr>
                <a:spLocks noChangeShapeType="1"/>
              </p:cNvSpPr>
              <p:nvPr/>
            </p:nvSpPr>
            <p:spPr bwMode="auto">
              <a:xfrm>
                <a:off x="1144" y="131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0" name="Line 856"/>
              <p:cNvSpPr>
                <a:spLocks noChangeShapeType="1"/>
              </p:cNvSpPr>
              <p:nvPr/>
            </p:nvSpPr>
            <p:spPr bwMode="auto">
              <a:xfrm>
                <a:off x="1147" y="13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1" name="Line 857"/>
              <p:cNvSpPr>
                <a:spLocks noChangeShapeType="1"/>
              </p:cNvSpPr>
              <p:nvPr/>
            </p:nvSpPr>
            <p:spPr bwMode="auto">
              <a:xfrm>
                <a:off x="1150" y="135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2" name="Line 858"/>
              <p:cNvSpPr>
                <a:spLocks noChangeShapeType="1"/>
              </p:cNvSpPr>
              <p:nvPr/>
            </p:nvSpPr>
            <p:spPr bwMode="auto">
              <a:xfrm>
                <a:off x="1152" y="136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3" name="Line 859"/>
              <p:cNvSpPr>
                <a:spLocks noChangeShapeType="1"/>
              </p:cNvSpPr>
              <p:nvPr/>
            </p:nvSpPr>
            <p:spPr bwMode="auto">
              <a:xfrm>
                <a:off x="1081" y="9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4" name="Line 860"/>
              <p:cNvSpPr>
                <a:spLocks noChangeShapeType="1"/>
              </p:cNvSpPr>
              <p:nvPr/>
            </p:nvSpPr>
            <p:spPr bwMode="auto">
              <a:xfrm>
                <a:off x="1083" y="9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5" name="Line 861"/>
              <p:cNvSpPr>
                <a:spLocks noChangeShapeType="1"/>
              </p:cNvSpPr>
              <p:nvPr/>
            </p:nvSpPr>
            <p:spPr bwMode="auto">
              <a:xfrm>
                <a:off x="1085" y="10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6" name="Line 862"/>
              <p:cNvSpPr>
                <a:spLocks noChangeShapeType="1"/>
              </p:cNvSpPr>
              <p:nvPr/>
            </p:nvSpPr>
            <p:spPr bwMode="auto">
              <a:xfrm>
                <a:off x="1087" y="101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7" name="Line 863"/>
              <p:cNvSpPr>
                <a:spLocks noChangeShapeType="1"/>
              </p:cNvSpPr>
              <p:nvPr/>
            </p:nvSpPr>
            <p:spPr bwMode="auto">
              <a:xfrm>
                <a:off x="1090" y="10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8" name="Line 864"/>
              <p:cNvSpPr>
                <a:spLocks noChangeShapeType="1"/>
              </p:cNvSpPr>
              <p:nvPr/>
            </p:nvSpPr>
            <p:spPr bwMode="auto">
              <a:xfrm>
                <a:off x="1092" y="10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9" name="Line 865"/>
              <p:cNvSpPr>
                <a:spLocks noChangeShapeType="1"/>
              </p:cNvSpPr>
              <p:nvPr/>
            </p:nvSpPr>
            <p:spPr bwMode="auto">
              <a:xfrm>
                <a:off x="1094" y="10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0" name="Line 866"/>
              <p:cNvSpPr>
                <a:spLocks noChangeShapeType="1"/>
              </p:cNvSpPr>
              <p:nvPr/>
            </p:nvSpPr>
            <p:spPr bwMode="auto">
              <a:xfrm>
                <a:off x="1096" y="108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1" name="Line 867"/>
              <p:cNvSpPr>
                <a:spLocks noChangeShapeType="1"/>
              </p:cNvSpPr>
              <p:nvPr/>
            </p:nvSpPr>
            <p:spPr bwMode="auto">
              <a:xfrm>
                <a:off x="1099" y="110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2" name="Line 868"/>
              <p:cNvSpPr>
                <a:spLocks noChangeShapeType="1"/>
              </p:cNvSpPr>
              <p:nvPr/>
            </p:nvSpPr>
            <p:spPr bwMode="auto">
              <a:xfrm>
                <a:off x="1101" y="111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3" name="Line 869"/>
              <p:cNvSpPr>
                <a:spLocks noChangeShapeType="1"/>
              </p:cNvSpPr>
              <p:nvPr/>
            </p:nvSpPr>
            <p:spPr bwMode="auto">
              <a:xfrm>
                <a:off x="1103" y="11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4" name="Line 870"/>
              <p:cNvSpPr>
                <a:spLocks noChangeShapeType="1"/>
              </p:cNvSpPr>
              <p:nvPr/>
            </p:nvSpPr>
            <p:spPr bwMode="auto">
              <a:xfrm>
                <a:off x="1105" y="1153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5" name="Line 871"/>
              <p:cNvSpPr>
                <a:spLocks noChangeShapeType="1"/>
              </p:cNvSpPr>
              <p:nvPr/>
            </p:nvSpPr>
            <p:spPr bwMode="auto">
              <a:xfrm>
                <a:off x="1108" y="11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6" name="Line 872"/>
              <p:cNvSpPr>
                <a:spLocks noChangeShapeType="1"/>
              </p:cNvSpPr>
              <p:nvPr/>
            </p:nvSpPr>
            <p:spPr bwMode="auto">
              <a:xfrm>
                <a:off x="1110" y="11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7" name="Line 873"/>
              <p:cNvSpPr>
                <a:spLocks noChangeShapeType="1"/>
              </p:cNvSpPr>
              <p:nvPr/>
            </p:nvSpPr>
            <p:spPr bwMode="auto">
              <a:xfrm>
                <a:off x="1112" y="12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8" name="Line 874"/>
              <p:cNvSpPr>
                <a:spLocks noChangeShapeType="1"/>
              </p:cNvSpPr>
              <p:nvPr/>
            </p:nvSpPr>
            <p:spPr bwMode="auto">
              <a:xfrm>
                <a:off x="1114" y="12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9" name="Line 875"/>
              <p:cNvSpPr>
                <a:spLocks noChangeShapeType="1"/>
              </p:cNvSpPr>
              <p:nvPr/>
            </p:nvSpPr>
            <p:spPr bwMode="auto">
              <a:xfrm>
                <a:off x="1116" y="1239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0" name="Line 876"/>
              <p:cNvSpPr>
                <a:spLocks noChangeShapeType="1"/>
              </p:cNvSpPr>
              <p:nvPr/>
            </p:nvSpPr>
            <p:spPr bwMode="auto">
              <a:xfrm>
                <a:off x="1119" y="12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1" name="Line 877"/>
              <p:cNvSpPr>
                <a:spLocks noChangeShapeType="1"/>
              </p:cNvSpPr>
              <p:nvPr/>
            </p:nvSpPr>
            <p:spPr bwMode="auto">
              <a:xfrm>
                <a:off x="1121" y="127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2" name="Line 878"/>
              <p:cNvSpPr>
                <a:spLocks noChangeShapeType="1"/>
              </p:cNvSpPr>
              <p:nvPr/>
            </p:nvSpPr>
            <p:spPr bwMode="auto">
              <a:xfrm>
                <a:off x="1123" y="129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3" name="Line 879"/>
              <p:cNvSpPr>
                <a:spLocks noChangeShapeType="1"/>
              </p:cNvSpPr>
              <p:nvPr/>
            </p:nvSpPr>
            <p:spPr bwMode="auto">
              <a:xfrm>
                <a:off x="1126" y="13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4" name="Line 880"/>
              <p:cNvSpPr>
                <a:spLocks noChangeShapeType="1"/>
              </p:cNvSpPr>
              <p:nvPr/>
            </p:nvSpPr>
            <p:spPr bwMode="auto">
              <a:xfrm>
                <a:off x="1128" y="132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5" name="Line 881"/>
              <p:cNvSpPr>
                <a:spLocks noChangeShapeType="1"/>
              </p:cNvSpPr>
              <p:nvPr/>
            </p:nvSpPr>
            <p:spPr bwMode="auto">
              <a:xfrm>
                <a:off x="1130" y="134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6" name="Line 882"/>
              <p:cNvSpPr>
                <a:spLocks noChangeShapeType="1"/>
              </p:cNvSpPr>
              <p:nvPr/>
            </p:nvSpPr>
            <p:spPr bwMode="auto">
              <a:xfrm>
                <a:off x="1132" y="135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7" name="Line 883"/>
              <p:cNvSpPr>
                <a:spLocks noChangeShapeType="1"/>
              </p:cNvSpPr>
              <p:nvPr/>
            </p:nvSpPr>
            <p:spPr bwMode="auto">
              <a:xfrm>
                <a:off x="1134" y="1375"/>
                <a:ext cx="2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8" name="Line 884"/>
              <p:cNvSpPr>
                <a:spLocks noChangeShapeType="1"/>
              </p:cNvSpPr>
              <p:nvPr/>
            </p:nvSpPr>
            <p:spPr bwMode="auto">
              <a:xfrm>
                <a:off x="1137" y="13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9" name="Line 885"/>
              <p:cNvSpPr>
                <a:spLocks noChangeShapeType="1"/>
              </p:cNvSpPr>
              <p:nvPr/>
            </p:nvSpPr>
            <p:spPr bwMode="auto">
              <a:xfrm>
                <a:off x="1139" y="14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0" name="Line 886"/>
              <p:cNvSpPr>
                <a:spLocks noChangeShapeType="1"/>
              </p:cNvSpPr>
              <p:nvPr/>
            </p:nvSpPr>
            <p:spPr bwMode="auto">
              <a:xfrm>
                <a:off x="1141" y="14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1" name="Line 887"/>
              <p:cNvSpPr>
                <a:spLocks noChangeShapeType="1"/>
              </p:cNvSpPr>
              <p:nvPr/>
            </p:nvSpPr>
            <p:spPr bwMode="auto">
              <a:xfrm>
                <a:off x="1143" y="14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2" name="Line 888"/>
              <p:cNvSpPr>
                <a:spLocks noChangeShapeType="1"/>
              </p:cNvSpPr>
              <p:nvPr/>
            </p:nvSpPr>
            <p:spPr bwMode="auto">
              <a:xfrm>
                <a:off x="1146" y="14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3" name="Line 889"/>
              <p:cNvSpPr>
                <a:spLocks noChangeShapeType="1"/>
              </p:cNvSpPr>
              <p:nvPr/>
            </p:nvSpPr>
            <p:spPr bwMode="auto">
              <a:xfrm>
                <a:off x="1148" y="14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4" name="Line 890"/>
              <p:cNvSpPr>
                <a:spLocks noChangeShapeType="1"/>
              </p:cNvSpPr>
              <p:nvPr/>
            </p:nvSpPr>
            <p:spPr bwMode="auto">
              <a:xfrm>
                <a:off x="1150" y="14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5" name="Line 891"/>
              <p:cNvSpPr>
                <a:spLocks noChangeShapeType="1"/>
              </p:cNvSpPr>
              <p:nvPr/>
            </p:nvSpPr>
            <p:spPr bwMode="auto">
              <a:xfrm>
                <a:off x="1152" y="1512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6" name="Line 892"/>
              <p:cNvSpPr>
                <a:spLocks noChangeShapeType="1"/>
              </p:cNvSpPr>
              <p:nvPr/>
            </p:nvSpPr>
            <p:spPr bwMode="auto">
              <a:xfrm>
                <a:off x="1155" y="1529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7" name="Line 893"/>
              <p:cNvSpPr>
                <a:spLocks noChangeShapeType="1"/>
              </p:cNvSpPr>
              <p:nvPr/>
            </p:nvSpPr>
            <p:spPr bwMode="auto">
              <a:xfrm>
                <a:off x="1081" y="10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8" name="Line 894"/>
              <p:cNvSpPr>
                <a:spLocks noChangeShapeType="1"/>
              </p:cNvSpPr>
              <p:nvPr/>
            </p:nvSpPr>
            <p:spPr bwMode="auto">
              <a:xfrm>
                <a:off x="1082" y="103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9" name="Line 895"/>
              <p:cNvSpPr>
                <a:spLocks noChangeShapeType="1"/>
              </p:cNvSpPr>
              <p:nvPr/>
            </p:nvSpPr>
            <p:spPr bwMode="auto">
              <a:xfrm>
                <a:off x="1084" y="104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0" name="Line 896"/>
              <p:cNvSpPr>
                <a:spLocks noChangeShapeType="1"/>
              </p:cNvSpPr>
              <p:nvPr/>
            </p:nvSpPr>
            <p:spPr bwMode="auto">
              <a:xfrm>
                <a:off x="1085" y="10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1" name="Line 897"/>
              <p:cNvSpPr>
                <a:spLocks noChangeShapeType="1"/>
              </p:cNvSpPr>
              <p:nvPr/>
            </p:nvSpPr>
            <p:spPr bwMode="auto">
              <a:xfrm>
                <a:off x="1087" y="10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2" name="Line 898"/>
              <p:cNvSpPr>
                <a:spLocks noChangeShapeType="1"/>
              </p:cNvSpPr>
              <p:nvPr/>
            </p:nvSpPr>
            <p:spPr bwMode="auto">
              <a:xfrm>
                <a:off x="1088" y="110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3" name="Line 899"/>
              <p:cNvSpPr>
                <a:spLocks noChangeShapeType="1"/>
              </p:cNvSpPr>
              <p:nvPr/>
            </p:nvSpPr>
            <p:spPr bwMode="auto">
              <a:xfrm>
                <a:off x="1090" y="11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4" name="Line 900"/>
              <p:cNvSpPr>
                <a:spLocks noChangeShapeType="1"/>
              </p:cNvSpPr>
              <p:nvPr/>
            </p:nvSpPr>
            <p:spPr bwMode="auto">
              <a:xfrm>
                <a:off x="1092" y="11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5" name="Line 901"/>
              <p:cNvSpPr>
                <a:spLocks noChangeShapeType="1"/>
              </p:cNvSpPr>
              <p:nvPr/>
            </p:nvSpPr>
            <p:spPr bwMode="auto">
              <a:xfrm>
                <a:off x="1093" y="11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6" name="Line 902"/>
              <p:cNvSpPr>
                <a:spLocks noChangeShapeType="1"/>
              </p:cNvSpPr>
              <p:nvPr/>
            </p:nvSpPr>
            <p:spPr bwMode="auto">
              <a:xfrm>
                <a:off x="1095" y="11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7" name="Line 903"/>
              <p:cNvSpPr>
                <a:spLocks noChangeShapeType="1"/>
              </p:cNvSpPr>
              <p:nvPr/>
            </p:nvSpPr>
            <p:spPr bwMode="auto">
              <a:xfrm>
                <a:off x="1096" y="11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8" name="Line 904"/>
              <p:cNvSpPr>
                <a:spLocks noChangeShapeType="1"/>
              </p:cNvSpPr>
              <p:nvPr/>
            </p:nvSpPr>
            <p:spPr bwMode="auto">
              <a:xfrm>
                <a:off x="1098" y="12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9" name="Line 905"/>
              <p:cNvSpPr>
                <a:spLocks noChangeShapeType="1"/>
              </p:cNvSpPr>
              <p:nvPr/>
            </p:nvSpPr>
            <p:spPr bwMode="auto">
              <a:xfrm>
                <a:off x="1099" y="12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0" name="Line 906"/>
              <p:cNvSpPr>
                <a:spLocks noChangeShapeType="1"/>
              </p:cNvSpPr>
              <p:nvPr/>
            </p:nvSpPr>
            <p:spPr bwMode="auto">
              <a:xfrm>
                <a:off x="1101" y="12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1" name="Line 907"/>
              <p:cNvSpPr>
                <a:spLocks noChangeShapeType="1"/>
              </p:cNvSpPr>
              <p:nvPr/>
            </p:nvSpPr>
            <p:spPr bwMode="auto">
              <a:xfrm>
                <a:off x="1102" y="12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2" name="Line 908"/>
              <p:cNvSpPr>
                <a:spLocks noChangeShapeType="1"/>
              </p:cNvSpPr>
              <p:nvPr/>
            </p:nvSpPr>
            <p:spPr bwMode="auto">
              <a:xfrm>
                <a:off x="1104" y="12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3" name="Line 909"/>
              <p:cNvSpPr>
                <a:spLocks noChangeShapeType="1"/>
              </p:cNvSpPr>
              <p:nvPr/>
            </p:nvSpPr>
            <p:spPr bwMode="auto">
              <a:xfrm>
                <a:off x="1106" y="128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4" name="Line 910"/>
              <p:cNvSpPr>
                <a:spLocks noChangeShapeType="1"/>
              </p:cNvSpPr>
              <p:nvPr/>
            </p:nvSpPr>
            <p:spPr bwMode="auto">
              <a:xfrm>
                <a:off x="1107" y="13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5" name="Line 911"/>
              <p:cNvSpPr>
                <a:spLocks noChangeShapeType="1"/>
              </p:cNvSpPr>
              <p:nvPr/>
            </p:nvSpPr>
            <p:spPr bwMode="auto">
              <a:xfrm>
                <a:off x="1109" y="13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6" name="Line 912"/>
              <p:cNvSpPr>
                <a:spLocks noChangeShapeType="1"/>
              </p:cNvSpPr>
              <p:nvPr/>
            </p:nvSpPr>
            <p:spPr bwMode="auto">
              <a:xfrm>
                <a:off x="1110" y="13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7" name="Line 913"/>
              <p:cNvSpPr>
                <a:spLocks noChangeShapeType="1"/>
              </p:cNvSpPr>
              <p:nvPr/>
            </p:nvSpPr>
            <p:spPr bwMode="auto">
              <a:xfrm>
                <a:off x="1112" y="13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8" name="Line 914"/>
              <p:cNvSpPr>
                <a:spLocks noChangeShapeType="1"/>
              </p:cNvSpPr>
              <p:nvPr/>
            </p:nvSpPr>
            <p:spPr bwMode="auto">
              <a:xfrm>
                <a:off x="1113" y="13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9" name="Line 915"/>
              <p:cNvSpPr>
                <a:spLocks noChangeShapeType="1"/>
              </p:cNvSpPr>
              <p:nvPr/>
            </p:nvSpPr>
            <p:spPr bwMode="auto">
              <a:xfrm>
                <a:off x="1115" y="13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0" name="Line 916"/>
              <p:cNvSpPr>
                <a:spLocks noChangeShapeType="1"/>
              </p:cNvSpPr>
              <p:nvPr/>
            </p:nvSpPr>
            <p:spPr bwMode="auto">
              <a:xfrm>
                <a:off x="1116" y="14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1" name="Line 917"/>
              <p:cNvSpPr>
                <a:spLocks noChangeShapeType="1"/>
              </p:cNvSpPr>
              <p:nvPr/>
            </p:nvSpPr>
            <p:spPr bwMode="auto">
              <a:xfrm>
                <a:off x="1118" y="14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2" name="Line 918"/>
              <p:cNvSpPr>
                <a:spLocks noChangeShapeType="1"/>
              </p:cNvSpPr>
              <p:nvPr/>
            </p:nvSpPr>
            <p:spPr bwMode="auto">
              <a:xfrm>
                <a:off x="1119" y="14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3" name="Line 919"/>
              <p:cNvSpPr>
                <a:spLocks noChangeShapeType="1"/>
              </p:cNvSpPr>
              <p:nvPr/>
            </p:nvSpPr>
            <p:spPr bwMode="auto">
              <a:xfrm>
                <a:off x="1121" y="14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4" name="Line 920"/>
              <p:cNvSpPr>
                <a:spLocks noChangeShapeType="1"/>
              </p:cNvSpPr>
              <p:nvPr/>
            </p:nvSpPr>
            <p:spPr bwMode="auto">
              <a:xfrm>
                <a:off x="1123" y="14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5" name="Line 921"/>
              <p:cNvSpPr>
                <a:spLocks noChangeShapeType="1"/>
              </p:cNvSpPr>
              <p:nvPr/>
            </p:nvSpPr>
            <p:spPr bwMode="auto">
              <a:xfrm>
                <a:off x="1124" y="14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6" name="Line 922"/>
              <p:cNvSpPr>
                <a:spLocks noChangeShapeType="1"/>
              </p:cNvSpPr>
              <p:nvPr/>
            </p:nvSpPr>
            <p:spPr bwMode="auto">
              <a:xfrm>
                <a:off x="1126" y="15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7" name="Line 923"/>
              <p:cNvSpPr>
                <a:spLocks noChangeShapeType="1"/>
              </p:cNvSpPr>
              <p:nvPr/>
            </p:nvSpPr>
            <p:spPr bwMode="auto">
              <a:xfrm>
                <a:off x="1127" y="15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8" name="Line 924"/>
              <p:cNvSpPr>
                <a:spLocks noChangeShapeType="1"/>
              </p:cNvSpPr>
              <p:nvPr/>
            </p:nvSpPr>
            <p:spPr bwMode="auto">
              <a:xfrm>
                <a:off x="1129" y="15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9" name="Line 925"/>
              <p:cNvSpPr>
                <a:spLocks noChangeShapeType="1"/>
              </p:cNvSpPr>
              <p:nvPr/>
            </p:nvSpPr>
            <p:spPr bwMode="auto">
              <a:xfrm>
                <a:off x="1130" y="156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0" name="Line 926"/>
              <p:cNvSpPr>
                <a:spLocks noChangeShapeType="1"/>
              </p:cNvSpPr>
              <p:nvPr/>
            </p:nvSpPr>
            <p:spPr bwMode="auto">
              <a:xfrm>
                <a:off x="1132" y="15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1" name="Line 927"/>
              <p:cNvSpPr>
                <a:spLocks noChangeShapeType="1"/>
              </p:cNvSpPr>
              <p:nvPr/>
            </p:nvSpPr>
            <p:spPr bwMode="auto">
              <a:xfrm>
                <a:off x="1133" y="15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2" name="Line 928"/>
              <p:cNvSpPr>
                <a:spLocks noChangeShapeType="1"/>
              </p:cNvSpPr>
              <p:nvPr/>
            </p:nvSpPr>
            <p:spPr bwMode="auto">
              <a:xfrm>
                <a:off x="1135" y="16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3" name="Line 929"/>
              <p:cNvSpPr>
                <a:spLocks noChangeShapeType="1"/>
              </p:cNvSpPr>
              <p:nvPr/>
            </p:nvSpPr>
            <p:spPr bwMode="auto">
              <a:xfrm>
                <a:off x="1136" y="16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4" name="Line 930"/>
              <p:cNvSpPr>
                <a:spLocks noChangeShapeType="1"/>
              </p:cNvSpPr>
              <p:nvPr/>
            </p:nvSpPr>
            <p:spPr bwMode="auto">
              <a:xfrm>
                <a:off x="1138" y="16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5" name="Line 931"/>
              <p:cNvSpPr>
                <a:spLocks noChangeShapeType="1"/>
              </p:cNvSpPr>
              <p:nvPr/>
            </p:nvSpPr>
            <p:spPr bwMode="auto">
              <a:xfrm>
                <a:off x="1140" y="16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6" name="Line 932"/>
              <p:cNvSpPr>
                <a:spLocks noChangeShapeType="1"/>
              </p:cNvSpPr>
              <p:nvPr/>
            </p:nvSpPr>
            <p:spPr bwMode="auto">
              <a:xfrm>
                <a:off x="1141" y="16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7" name="Line 933"/>
              <p:cNvSpPr>
                <a:spLocks noChangeShapeType="1"/>
              </p:cNvSpPr>
              <p:nvPr/>
            </p:nvSpPr>
            <p:spPr bwMode="auto">
              <a:xfrm>
                <a:off x="1143" y="17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8" name="Line 934"/>
              <p:cNvSpPr>
                <a:spLocks noChangeShapeType="1"/>
              </p:cNvSpPr>
              <p:nvPr/>
            </p:nvSpPr>
            <p:spPr bwMode="auto">
              <a:xfrm>
                <a:off x="1144" y="17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9" name="Line 935"/>
              <p:cNvSpPr>
                <a:spLocks noChangeShapeType="1"/>
              </p:cNvSpPr>
              <p:nvPr/>
            </p:nvSpPr>
            <p:spPr bwMode="auto">
              <a:xfrm>
                <a:off x="1146" y="17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0" name="Line 936"/>
              <p:cNvSpPr>
                <a:spLocks noChangeShapeType="1"/>
              </p:cNvSpPr>
              <p:nvPr/>
            </p:nvSpPr>
            <p:spPr bwMode="auto">
              <a:xfrm>
                <a:off x="1147" y="17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1" name="Line 937"/>
              <p:cNvSpPr>
                <a:spLocks noChangeShapeType="1"/>
              </p:cNvSpPr>
              <p:nvPr/>
            </p:nvSpPr>
            <p:spPr bwMode="auto">
              <a:xfrm>
                <a:off x="1149" y="17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2" name="Line 938"/>
              <p:cNvSpPr>
                <a:spLocks noChangeShapeType="1"/>
              </p:cNvSpPr>
              <p:nvPr/>
            </p:nvSpPr>
            <p:spPr bwMode="auto">
              <a:xfrm>
                <a:off x="1150" y="17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3" name="Line 939"/>
              <p:cNvSpPr>
                <a:spLocks noChangeShapeType="1"/>
              </p:cNvSpPr>
              <p:nvPr/>
            </p:nvSpPr>
            <p:spPr bwMode="auto">
              <a:xfrm>
                <a:off x="1152" y="18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4" name="Line 940"/>
              <p:cNvSpPr>
                <a:spLocks noChangeShapeType="1"/>
              </p:cNvSpPr>
              <p:nvPr/>
            </p:nvSpPr>
            <p:spPr bwMode="auto">
              <a:xfrm>
                <a:off x="1154" y="18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5" name="Line 941"/>
              <p:cNvSpPr>
                <a:spLocks noChangeShapeType="1"/>
              </p:cNvSpPr>
              <p:nvPr/>
            </p:nvSpPr>
            <p:spPr bwMode="auto">
              <a:xfrm>
                <a:off x="1155" y="1837"/>
                <a:ext cx="1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6" name="Line 942"/>
              <p:cNvSpPr>
                <a:spLocks noChangeShapeType="1"/>
              </p:cNvSpPr>
              <p:nvPr/>
            </p:nvSpPr>
            <p:spPr bwMode="auto">
              <a:xfrm>
                <a:off x="1081" y="10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7" name="Line 943"/>
              <p:cNvSpPr>
                <a:spLocks noChangeShapeType="1"/>
              </p:cNvSpPr>
              <p:nvPr/>
            </p:nvSpPr>
            <p:spPr bwMode="auto">
              <a:xfrm>
                <a:off x="1083" y="10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8" name="Line 944"/>
              <p:cNvSpPr>
                <a:spLocks noChangeShapeType="1"/>
              </p:cNvSpPr>
              <p:nvPr/>
            </p:nvSpPr>
            <p:spPr bwMode="auto">
              <a:xfrm>
                <a:off x="1085" y="10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9" name="Line 945"/>
              <p:cNvSpPr>
                <a:spLocks noChangeShapeType="1"/>
              </p:cNvSpPr>
              <p:nvPr/>
            </p:nvSpPr>
            <p:spPr bwMode="auto">
              <a:xfrm>
                <a:off x="1087" y="10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0" name="Line 946"/>
              <p:cNvSpPr>
                <a:spLocks noChangeShapeType="1"/>
              </p:cNvSpPr>
              <p:nvPr/>
            </p:nvSpPr>
            <p:spPr bwMode="auto">
              <a:xfrm>
                <a:off x="1089" y="110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1" name="Line 947"/>
              <p:cNvSpPr>
                <a:spLocks noChangeShapeType="1"/>
              </p:cNvSpPr>
              <p:nvPr/>
            </p:nvSpPr>
            <p:spPr bwMode="auto">
              <a:xfrm>
                <a:off x="1091" y="11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2" name="Line 948"/>
              <p:cNvSpPr>
                <a:spLocks noChangeShapeType="1"/>
              </p:cNvSpPr>
              <p:nvPr/>
            </p:nvSpPr>
            <p:spPr bwMode="auto">
              <a:xfrm>
                <a:off x="1093" y="11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3" name="Line 949"/>
              <p:cNvSpPr>
                <a:spLocks noChangeShapeType="1"/>
              </p:cNvSpPr>
              <p:nvPr/>
            </p:nvSpPr>
            <p:spPr bwMode="auto">
              <a:xfrm>
                <a:off x="1095" y="11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4" name="Line 950"/>
              <p:cNvSpPr>
                <a:spLocks noChangeShapeType="1"/>
              </p:cNvSpPr>
              <p:nvPr/>
            </p:nvSpPr>
            <p:spPr bwMode="auto">
              <a:xfrm>
                <a:off x="1096" y="11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5" name="Line 951"/>
              <p:cNvSpPr>
                <a:spLocks noChangeShapeType="1"/>
              </p:cNvSpPr>
              <p:nvPr/>
            </p:nvSpPr>
            <p:spPr bwMode="auto">
              <a:xfrm>
                <a:off x="1098" y="11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6" name="Line 952"/>
              <p:cNvSpPr>
                <a:spLocks noChangeShapeType="1"/>
              </p:cNvSpPr>
              <p:nvPr/>
            </p:nvSpPr>
            <p:spPr bwMode="auto">
              <a:xfrm>
                <a:off x="1100" y="12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7" name="Line 953"/>
              <p:cNvSpPr>
                <a:spLocks noChangeShapeType="1"/>
              </p:cNvSpPr>
              <p:nvPr/>
            </p:nvSpPr>
            <p:spPr bwMode="auto">
              <a:xfrm>
                <a:off x="1102" y="122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8" name="Line 954"/>
              <p:cNvSpPr>
                <a:spLocks noChangeShapeType="1"/>
              </p:cNvSpPr>
              <p:nvPr/>
            </p:nvSpPr>
            <p:spPr bwMode="auto">
              <a:xfrm>
                <a:off x="1104" y="124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9" name="Line 955"/>
              <p:cNvSpPr>
                <a:spLocks noChangeShapeType="1"/>
              </p:cNvSpPr>
              <p:nvPr/>
            </p:nvSpPr>
            <p:spPr bwMode="auto">
              <a:xfrm>
                <a:off x="1106" y="12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0" name="Line 956"/>
              <p:cNvSpPr>
                <a:spLocks noChangeShapeType="1"/>
              </p:cNvSpPr>
              <p:nvPr/>
            </p:nvSpPr>
            <p:spPr bwMode="auto">
              <a:xfrm>
                <a:off x="1108" y="127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1" name="Line 957"/>
              <p:cNvSpPr>
                <a:spLocks noChangeShapeType="1"/>
              </p:cNvSpPr>
              <p:nvPr/>
            </p:nvSpPr>
            <p:spPr bwMode="auto">
              <a:xfrm>
                <a:off x="1110" y="12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2" name="Line 958"/>
              <p:cNvSpPr>
                <a:spLocks noChangeShapeType="1"/>
              </p:cNvSpPr>
              <p:nvPr/>
            </p:nvSpPr>
            <p:spPr bwMode="auto">
              <a:xfrm>
                <a:off x="1112" y="131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3" name="Line 959"/>
              <p:cNvSpPr>
                <a:spLocks noChangeShapeType="1"/>
              </p:cNvSpPr>
              <p:nvPr/>
            </p:nvSpPr>
            <p:spPr bwMode="auto">
              <a:xfrm>
                <a:off x="1114" y="133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4" name="Line 960"/>
              <p:cNvSpPr>
                <a:spLocks noChangeShapeType="1"/>
              </p:cNvSpPr>
              <p:nvPr/>
            </p:nvSpPr>
            <p:spPr bwMode="auto">
              <a:xfrm>
                <a:off x="1116" y="134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5" name="Line 961"/>
              <p:cNvSpPr>
                <a:spLocks noChangeShapeType="1"/>
              </p:cNvSpPr>
              <p:nvPr/>
            </p:nvSpPr>
            <p:spPr bwMode="auto">
              <a:xfrm>
                <a:off x="1118" y="136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6" name="Line 962"/>
              <p:cNvSpPr>
                <a:spLocks noChangeShapeType="1"/>
              </p:cNvSpPr>
              <p:nvPr/>
            </p:nvSpPr>
            <p:spPr bwMode="auto">
              <a:xfrm>
                <a:off x="1120" y="13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7" name="Line 963"/>
              <p:cNvSpPr>
                <a:spLocks noChangeShapeType="1"/>
              </p:cNvSpPr>
              <p:nvPr/>
            </p:nvSpPr>
            <p:spPr bwMode="auto">
              <a:xfrm>
                <a:off x="1122" y="139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8" name="Line 964"/>
              <p:cNvSpPr>
                <a:spLocks noChangeShapeType="1"/>
              </p:cNvSpPr>
              <p:nvPr/>
            </p:nvSpPr>
            <p:spPr bwMode="auto">
              <a:xfrm>
                <a:off x="1124" y="14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9" name="Line 965"/>
              <p:cNvSpPr>
                <a:spLocks noChangeShapeType="1"/>
              </p:cNvSpPr>
              <p:nvPr/>
            </p:nvSpPr>
            <p:spPr bwMode="auto">
              <a:xfrm>
                <a:off x="1126" y="14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0" name="Line 966"/>
              <p:cNvSpPr>
                <a:spLocks noChangeShapeType="1"/>
              </p:cNvSpPr>
              <p:nvPr/>
            </p:nvSpPr>
            <p:spPr bwMode="auto">
              <a:xfrm>
                <a:off x="1128" y="145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1" name="Line 967"/>
              <p:cNvSpPr>
                <a:spLocks noChangeShapeType="1"/>
              </p:cNvSpPr>
              <p:nvPr/>
            </p:nvSpPr>
            <p:spPr bwMode="auto">
              <a:xfrm>
                <a:off x="1130" y="14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2" name="Line 968"/>
              <p:cNvSpPr>
                <a:spLocks noChangeShapeType="1"/>
              </p:cNvSpPr>
              <p:nvPr/>
            </p:nvSpPr>
            <p:spPr bwMode="auto">
              <a:xfrm>
                <a:off x="1132" y="148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3" name="Line 969"/>
              <p:cNvSpPr>
                <a:spLocks noChangeShapeType="1"/>
              </p:cNvSpPr>
              <p:nvPr/>
            </p:nvSpPr>
            <p:spPr bwMode="auto">
              <a:xfrm>
                <a:off x="1134" y="150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4" name="Line 970"/>
              <p:cNvSpPr>
                <a:spLocks noChangeShapeType="1"/>
              </p:cNvSpPr>
              <p:nvPr/>
            </p:nvSpPr>
            <p:spPr bwMode="auto">
              <a:xfrm>
                <a:off x="1136" y="151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5" name="Line 971"/>
              <p:cNvSpPr>
                <a:spLocks noChangeShapeType="1"/>
              </p:cNvSpPr>
              <p:nvPr/>
            </p:nvSpPr>
            <p:spPr bwMode="auto">
              <a:xfrm>
                <a:off x="1138" y="153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6" name="Line 972"/>
              <p:cNvSpPr>
                <a:spLocks noChangeShapeType="1"/>
              </p:cNvSpPr>
              <p:nvPr/>
            </p:nvSpPr>
            <p:spPr bwMode="auto">
              <a:xfrm>
                <a:off x="1140" y="15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7" name="Line 973"/>
              <p:cNvSpPr>
                <a:spLocks noChangeShapeType="1"/>
              </p:cNvSpPr>
              <p:nvPr/>
            </p:nvSpPr>
            <p:spPr bwMode="auto">
              <a:xfrm>
                <a:off x="1142" y="15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199" name="Group 1175"/>
            <p:cNvGrpSpPr>
              <a:grpSpLocks/>
            </p:cNvGrpSpPr>
            <p:nvPr/>
          </p:nvGrpSpPr>
          <p:grpSpPr bwMode="auto">
            <a:xfrm>
              <a:off x="1716088" y="1673225"/>
              <a:ext cx="119063" cy="1462087"/>
              <a:chOff x="1081" y="1054"/>
              <a:chExt cx="75" cy="921"/>
            </a:xfrm>
          </p:grpSpPr>
          <p:sp>
            <p:nvSpPr>
              <p:cNvPr id="1999" name="Line 975"/>
              <p:cNvSpPr>
                <a:spLocks noChangeShapeType="1"/>
              </p:cNvSpPr>
              <p:nvPr/>
            </p:nvSpPr>
            <p:spPr bwMode="auto">
              <a:xfrm>
                <a:off x="1144" y="15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0" name="Line 976"/>
              <p:cNvSpPr>
                <a:spLocks noChangeShapeType="1"/>
              </p:cNvSpPr>
              <p:nvPr/>
            </p:nvSpPr>
            <p:spPr bwMode="auto">
              <a:xfrm>
                <a:off x="1146" y="16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1" name="Line 977"/>
              <p:cNvSpPr>
                <a:spLocks noChangeShapeType="1"/>
              </p:cNvSpPr>
              <p:nvPr/>
            </p:nvSpPr>
            <p:spPr bwMode="auto">
              <a:xfrm>
                <a:off x="1148" y="16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2" name="Line 978"/>
              <p:cNvSpPr>
                <a:spLocks noChangeShapeType="1"/>
              </p:cNvSpPr>
              <p:nvPr/>
            </p:nvSpPr>
            <p:spPr bwMode="auto">
              <a:xfrm>
                <a:off x="1150" y="16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3" name="Line 979"/>
              <p:cNvSpPr>
                <a:spLocks noChangeShapeType="1"/>
              </p:cNvSpPr>
              <p:nvPr/>
            </p:nvSpPr>
            <p:spPr bwMode="auto">
              <a:xfrm>
                <a:off x="1152" y="16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4" name="Line 980"/>
              <p:cNvSpPr>
                <a:spLocks noChangeShapeType="1"/>
              </p:cNvSpPr>
              <p:nvPr/>
            </p:nvSpPr>
            <p:spPr bwMode="auto">
              <a:xfrm>
                <a:off x="1154" y="16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5" name="Line 981"/>
              <p:cNvSpPr>
                <a:spLocks noChangeShapeType="1"/>
              </p:cNvSpPr>
              <p:nvPr/>
            </p:nvSpPr>
            <p:spPr bwMode="auto">
              <a:xfrm>
                <a:off x="1081" y="10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6" name="Line 982"/>
              <p:cNvSpPr>
                <a:spLocks noChangeShapeType="1"/>
              </p:cNvSpPr>
              <p:nvPr/>
            </p:nvSpPr>
            <p:spPr bwMode="auto">
              <a:xfrm>
                <a:off x="1082" y="10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7" name="Line 983"/>
              <p:cNvSpPr>
                <a:spLocks noChangeShapeType="1"/>
              </p:cNvSpPr>
              <p:nvPr/>
            </p:nvSpPr>
            <p:spPr bwMode="auto">
              <a:xfrm>
                <a:off x="1084" y="10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8" name="Line 984"/>
              <p:cNvSpPr>
                <a:spLocks noChangeShapeType="1"/>
              </p:cNvSpPr>
              <p:nvPr/>
            </p:nvSpPr>
            <p:spPr bwMode="auto">
              <a:xfrm>
                <a:off x="1085" y="11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9" name="Line 985"/>
              <p:cNvSpPr>
                <a:spLocks noChangeShapeType="1"/>
              </p:cNvSpPr>
              <p:nvPr/>
            </p:nvSpPr>
            <p:spPr bwMode="auto">
              <a:xfrm>
                <a:off x="1087" y="11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0" name="Line 986"/>
              <p:cNvSpPr>
                <a:spLocks noChangeShapeType="1"/>
              </p:cNvSpPr>
              <p:nvPr/>
            </p:nvSpPr>
            <p:spPr bwMode="auto">
              <a:xfrm>
                <a:off x="1088" y="11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1" name="Line 987"/>
              <p:cNvSpPr>
                <a:spLocks noChangeShapeType="1"/>
              </p:cNvSpPr>
              <p:nvPr/>
            </p:nvSpPr>
            <p:spPr bwMode="auto">
              <a:xfrm>
                <a:off x="1090" y="11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2" name="Line 988"/>
              <p:cNvSpPr>
                <a:spLocks noChangeShapeType="1"/>
              </p:cNvSpPr>
              <p:nvPr/>
            </p:nvSpPr>
            <p:spPr bwMode="auto">
              <a:xfrm>
                <a:off x="1091" y="11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3" name="Line 989"/>
              <p:cNvSpPr>
                <a:spLocks noChangeShapeType="1"/>
              </p:cNvSpPr>
              <p:nvPr/>
            </p:nvSpPr>
            <p:spPr bwMode="auto">
              <a:xfrm>
                <a:off x="1093" y="11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4" name="Line 990"/>
              <p:cNvSpPr>
                <a:spLocks noChangeShapeType="1"/>
              </p:cNvSpPr>
              <p:nvPr/>
            </p:nvSpPr>
            <p:spPr bwMode="auto">
              <a:xfrm>
                <a:off x="1094" y="12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5" name="Line 991"/>
              <p:cNvSpPr>
                <a:spLocks noChangeShapeType="1"/>
              </p:cNvSpPr>
              <p:nvPr/>
            </p:nvSpPr>
            <p:spPr bwMode="auto">
              <a:xfrm>
                <a:off x="1096" y="122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6" name="Line 992"/>
              <p:cNvSpPr>
                <a:spLocks noChangeShapeType="1"/>
              </p:cNvSpPr>
              <p:nvPr/>
            </p:nvSpPr>
            <p:spPr bwMode="auto">
              <a:xfrm>
                <a:off x="1097" y="12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7" name="Line 993"/>
              <p:cNvSpPr>
                <a:spLocks noChangeShapeType="1"/>
              </p:cNvSpPr>
              <p:nvPr/>
            </p:nvSpPr>
            <p:spPr bwMode="auto">
              <a:xfrm>
                <a:off x="1098" y="12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8" name="Line 994"/>
              <p:cNvSpPr>
                <a:spLocks noChangeShapeType="1"/>
              </p:cNvSpPr>
              <p:nvPr/>
            </p:nvSpPr>
            <p:spPr bwMode="auto">
              <a:xfrm>
                <a:off x="1100" y="12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9" name="Line 995"/>
              <p:cNvSpPr>
                <a:spLocks noChangeShapeType="1"/>
              </p:cNvSpPr>
              <p:nvPr/>
            </p:nvSpPr>
            <p:spPr bwMode="auto">
              <a:xfrm>
                <a:off x="1102" y="12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0" name="Line 996"/>
              <p:cNvSpPr>
                <a:spLocks noChangeShapeType="1"/>
              </p:cNvSpPr>
              <p:nvPr/>
            </p:nvSpPr>
            <p:spPr bwMode="auto">
              <a:xfrm>
                <a:off x="1103" y="13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1" name="Line 997"/>
              <p:cNvSpPr>
                <a:spLocks noChangeShapeType="1"/>
              </p:cNvSpPr>
              <p:nvPr/>
            </p:nvSpPr>
            <p:spPr bwMode="auto">
              <a:xfrm>
                <a:off x="1105" y="13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2" name="Line 998"/>
              <p:cNvSpPr>
                <a:spLocks noChangeShapeType="1"/>
              </p:cNvSpPr>
              <p:nvPr/>
            </p:nvSpPr>
            <p:spPr bwMode="auto">
              <a:xfrm>
                <a:off x="1106" y="13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3" name="Line 999"/>
              <p:cNvSpPr>
                <a:spLocks noChangeShapeType="1"/>
              </p:cNvSpPr>
              <p:nvPr/>
            </p:nvSpPr>
            <p:spPr bwMode="auto">
              <a:xfrm>
                <a:off x="1108" y="136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4" name="Line 1000"/>
              <p:cNvSpPr>
                <a:spLocks noChangeShapeType="1"/>
              </p:cNvSpPr>
              <p:nvPr/>
            </p:nvSpPr>
            <p:spPr bwMode="auto">
              <a:xfrm>
                <a:off x="1109" y="13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5" name="Line 1001"/>
              <p:cNvSpPr>
                <a:spLocks noChangeShapeType="1"/>
              </p:cNvSpPr>
              <p:nvPr/>
            </p:nvSpPr>
            <p:spPr bwMode="auto">
              <a:xfrm>
                <a:off x="1111" y="13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6" name="Line 1002"/>
              <p:cNvSpPr>
                <a:spLocks noChangeShapeType="1"/>
              </p:cNvSpPr>
              <p:nvPr/>
            </p:nvSpPr>
            <p:spPr bwMode="auto">
              <a:xfrm>
                <a:off x="1112" y="14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7" name="Line 1003"/>
              <p:cNvSpPr>
                <a:spLocks noChangeShapeType="1"/>
              </p:cNvSpPr>
              <p:nvPr/>
            </p:nvSpPr>
            <p:spPr bwMode="auto">
              <a:xfrm>
                <a:off x="1113" y="14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8" name="Line 1004"/>
              <p:cNvSpPr>
                <a:spLocks noChangeShapeType="1"/>
              </p:cNvSpPr>
              <p:nvPr/>
            </p:nvSpPr>
            <p:spPr bwMode="auto">
              <a:xfrm>
                <a:off x="1115" y="14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9" name="Line 1005"/>
              <p:cNvSpPr>
                <a:spLocks noChangeShapeType="1"/>
              </p:cNvSpPr>
              <p:nvPr/>
            </p:nvSpPr>
            <p:spPr bwMode="auto">
              <a:xfrm>
                <a:off x="1116" y="14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0" name="Line 1006"/>
              <p:cNvSpPr>
                <a:spLocks noChangeShapeType="1"/>
              </p:cNvSpPr>
              <p:nvPr/>
            </p:nvSpPr>
            <p:spPr bwMode="auto">
              <a:xfrm>
                <a:off x="1118" y="14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1" name="Line 1007"/>
              <p:cNvSpPr>
                <a:spLocks noChangeShapeType="1"/>
              </p:cNvSpPr>
              <p:nvPr/>
            </p:nvSpPr>
            <p:spPr bwMode="auto">
              <a:xfrm>
                <a:off x="1119" y="15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2" name="Line 1008"/>
              <p:cNvSpPr>
                <a:spLocks noChangeShapeType="1"/>
              </p:cNvSpPr>
              <p:nvPr/>
            </p:nvSpPr>
            <p:spPr bwMode="auto">
              <a:xfrm>
                <a:off x="1121" y="15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3" name="Line 1009"/>
              <p:cNvSpPr>
                <a:spLocks noChangeShapeType="1"/>
              </p:cNvSpPr>
              <p:nvPr/>
            </p:nvSpPr>
            <p:spPr bwMode="auto">
              <a:xfrm>
                <a:off x="1122" y="15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4" name="Line 1010"/>
              <p:cNvSpPr>
                <a:spLocks noChangeShapeType="1"/>
              </p:cNvSpPr>
              <p:nvPr/>
            </p:nvSpPr>
            <p:spPr bwMode="auto">
              <a:xfrm>
                <a:off x="1124" y="15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5" name="Line 1011"/>
              <p:cNvSpPr>
                <a:spLocks noChangeShapeType="1"/>
              </p:cNvSpPr>
              <p:nvPr/>
            </p:nvSpPr>
            <p:spPr bwMode="auto">
              <a:xfrm>
                <a:off x="1125" y="15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6" name="Line 1012"/>
              <p:cNvSpPr>
                <a:spLocks noChangeShapeType="1"/>
              </p:cNvSpPr>
              <p:nvPr/>
            </p:nvSpPr>
            <p:spPr bwMode="auto">
              <a:xfrm>
                <a:off x="1127" y="15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7" name="Line 1013"/>
              <p:cNvSpPr>
                <a:spLocks noChangeShapeType="1"/>
              </p:cNvSpPr>
              <p:nvPr/>
            </p:nvSpPr>
            <p:spPr bwMode="auto">
              <a:xfrm>
                <a:off x="1128" y="16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8" name="Line 1014"/>
              <p:cNvSpPr>
                <a:spLocks noChangeShapeType="1"/>
              </p:cNvSpPr>
              <p:nvPr/>
            </p:nvSpPr>
            <p:spPr bwMode="auto">
              <a:xfrm>
                <a:off x="1130" y="16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9" name="Line 1015"/>
              <p:cNvSpPr>
                <a:spLocks noChangeShapeType="1"/>
              </p:cNvSpPr>
              <p:nvPr/>
            </p:nvSpPr>
            <p:spPr bwMode="auto">
              <a:xfrm>
                <a:off x="1131" y="16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0" name="Line 1016"/>
              <p:cNvSpPr>
                <a:spLocks noChangeShapeType="1"/>
              </p:cNvSpPr>
              <p:nvPr/>
            </p:nvSpPr>
            <p:spPr bwMode="auto">
              <a:xfrm>
                <a:off x="1133" y="16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1" name="Line 1017"/>
              <p:cNvSpPr>
                <a:spLocks noChangeShapeType="1"/>
              </p:cNvSpPr>
              <p:nvPr/>
            </p:nvSpPr>
            <p:spPr bwMode="auto">
              <a:xfrm>
                <a:off x="1134" y="16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2" name="Line 1018"/>
              <p:cNvSpPr>
                <a:spLocks noChangeShapeType="1"/>
              </p:cNvSpPr>
              <p:nvPr/>
            </p:nvSpPr>
            <p:spPr bwMode="auto">
              <a:xfrm>
                <a:off x="1136" y="16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3" name="Line 1019"/>
              <p:cNvSpPr>
                <a:spLocks noChangeShapeType="1"/>
              </p:cNvSpPr>
              <p:nvPr/>
            </p:nvSpPr>
            <p:spPr bwMode="auto">
              <a:xfrm>
                <a:off x="1137" y="17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4" name="Line 1020"/>
              <p:cNvSpPr>
                <a:spLocks noChangeShapeType="1"/>
              </p:cNvSpPr>
              <p:nvPr/>
            </p:nvSpPr>
            <p:spPr bwMode="auto">
              <a:xfrm>
                <a:off x="1139" y="17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5" name="Line 1021"/>
              <p:cNvSpPr>
                <a:spLocks noChangeShapeType="1"/>
              </p:cNvSpPr>
              <p:nvPr/>
            </p:nvSpPr>
            <p:spPr bwMode="auto">
              <a:xfrm>
                <a:off x="1140" y="17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6" name="Line 1022"/>
              <p:cNvSpPr>
                <a:spLocks noChangeShapeType="1"/>
              </p:cNvSpPr>
              <p:nvPr/>
            </p:nvSpPr>
            <p:spPr bwMode="auto">
              <a:xfrm>
                <a:off x="1142" y="17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7" name="Line 1023"/>
              <p:cNvSpPr>
                <a:spLocks noChangeShapeType="1"/>
              </p:cNvSpPr>
              <p:nvPr/>
            </p:nvSpPr>
            <p:spPr bwMode="auto">
              <a:xfrm>
                <a:off x="1143" y="17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8" name="Line 1024"/>
              <p:cNvSpPr>
                <a:spLocks noChangeShapeType="1"/>
              </p:cNvSpPr>
              <p:nvPr/>
            </p:nvSpPr>
            <p:spPr bwMode="auto">
              <a:xfrm>
                <a:off x="1145" y="17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9" name="Line 1025"/>
              <p:cNvSpPr>
                <a:spLocks noChangeShapeType="1"/>
              </p:cNvSpPr>
              <p:nvPr/>
            </p:nvSpPr>
            <p:spPr bwMode="auto">
              <a:xfrm>
                <a:off x="1146" y="18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0" name="Line 1026"/>
              <p:cNvSpPr>
                <a:spLocks noChangeShapeType="1"/>
              </p:cNvSpPr>
              <p:nvPr/>
            </p:nvSpPr>
            <p:spPr bwMode="auto">
              <a:xfrm>
                <a:off x="1148" y="182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1" name="Line 1027"/>
              <p:cNvSpPr>
                <a:spLocks noChangeShapeType="1"/>
              </p:cNvSpPr>
              <p:nvPr/>
            </p:nvSpPr>
            <p:spPr bwMode="auto">
              <a:xfrm>
                <a:off x="1149" y="18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2" name="Line 1028"/>
              <p:cNvSpPr>
                <a:spLocks noChangeShapeType="1"/>
              </p:cNvSpPr>
              <p:nvPr/>
            </p:nvSpPr>
            <p:spPr bwMode="auto">
              <a:xfrm>
                <a:off x="1151" y="18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3" name="Line 1029"/>
              <p:cNvSpPr>
                <a:spLocks noChangeShapeType="1"/>
              </p:cNvSpPr>
              <p:nvPr/>
            </p:nvSpPr>
            <p:spPr bwMode="auto">
              <a:xfrm>
                <a:off x="1152" y="18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4" name="Line 1030"/>
              <p:cNvSpPr>
                <a:spLocks noChangeShapeType="1"/>
              </p:cNvSpPr>
              <p:nvPr/>
            </p:nvSpPr>
            <p:spPr bwMode="auto">
              <a:xfrm>
                <a:off x="1154" y="18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5" name="Line 1031"/>
              <p:cNvSpPr>
                <a:spLocks noChangeShapeType="1"/>
              </p:cNvSpPr>
              <p:nvPr/>
            </p:nvSpPr>
            <p:spPr bwMode="auto">
              <a:xfrm>
                <a:off x="1155" y="1912"/>
                <a:ext cx="1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6" name="Line 1032"/>
              <p:cNvSpPr>
                <a:spLocks noChangeShapeType="1"/>
              </p:cNvSpPr>
              <p:nvPr/>
            </p:nvSpPr>
            <p:spPr bwMode="auto">
              <a:xfrm>
                <a:off x="1081" y="10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7" name="Line 1033"/>
              <p:cNvSpPr>
                <a:spLocks noChangeShapeType="1"/>
              </p:cNvSpPr>
              <p:nvPr/>
            </p:nvSpPr>
            <p:spPr bwMode="auto">
              <a:xfrm>
                <a:off x="1082" y="10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8" name="Line 1034"/>
              <p:cNvSpPr>
                <a:spLocks noChangeShapeType="1"/>
              </p:cNvSpPr>
              <p:nvPr/>
            </p:nvSpPr>
            <p:spPr bwMode="auto">
              <a:xfrm>
                <a:off x="1084" y="11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9" name="Line 1035"/>
              <p:cNvSpPr>
                <a:spLocks noChangeShapeType="1"/>
              </p:cNvSpPr>
              <p:nvPr/>
            </p:nvSpPr>
            <p:spPr bwMode="auto">
              <a:xfrm>
                <a:off x="1085" y="11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0" name="Line 1036"/>
              <p:cNvSpPr>
                <a:spLocks noChangeShapeType="1"/>
              </p:cNvSpPr>
              <p:nvPr/>
            </p:nvSpPr>
            <p:spPr bwMode="auto">
              <a:xfrm>
                <a:off x="1087" y="11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1" name="Line 1037"/>
              <p:cNvSpPr>
                <a:spLocks noChangeShapeType="1"/>
              </p:cNvSpPr>
              <p:nvPr/>
            </p:nvSpPr>
            <p:spPr bwMode="auto">
              <a:xfrm>
                <a:off x="1088" y="11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2" name="Line 1038"/>
              <p:cNvSpPr>
                <a:spLocks noChangeShapeType="1"/>
              </p:cNvSpPr>
              <p:nvPr/>
            </p:nvSpPr>
            <p:spPr bwMode="auto">
              <a:xfrm>
                <a:off x="1090" y="11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3" name="Line 1039"/>
              <p:cNvSpPr>
                <a:spLocks noChangeShapeType="1"/>
              </p:cNvSpPr>
              <p:nvPr/>
            </p:nvSpPr>
            <p:spPr bwMode="auto">
              <a:xfrm>
                <a:off x="1091" y="11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4" name="Line 1040"/>
              <p:cNvSpPr>
                <a:spLocks noChangeShapeType="1"/>
              </p:cNvSpPr>
              <p:nvPr/>
            </p:nvSpPr>
            <p:spPr bwMode="auto">
              <a:xfrm>
                <a:off x="1093" y="12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5" name="Line 1041"/>
              <p:cNvSpPr>
                <a:spLocks noChangeShapeType="1"/>
              </p:cNvSpPr>
              <p:nvPr/>
            </p:nvSpPr>
            <p:spPr bwMode="auto">
              <a:xfrm>
                <a:off x="1094" y="12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6" name="Line 1042"/>
              <p:cNvSpPr>
                <a:spLocks noChangeShapeType="1"/>
              </p:cNvSpPr>
              <p:nvPr/>
            </p:nvSpPr>
            <p:spPr bwMode="auto">
              <a:xfrm>
                <a:off x="1096" y="12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7" name="Line 1043"/>
              <p:cNvSpPr>
                <a:spLocks noChangeShapeType="1"/>
              </p:cNvSpPr>
              <p:nvPr/>
            </p:nvSpPr>
            <p:spPr bwMode="auto">
              <a:xfrm>
                <a:off x="1097" y="12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8" name="Line 1044"/>
              <p:cNvSpPr>
                <a:spLocks noChangeShapeType="1"/>
              </p:cNvSpPr>
              <p:nvPr/>
            </p:nvSpPr>
            <p:spPr bwMode="auto">
              <a:xfrm>
                <a:off x="1098" y="12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9" name="Line 1045"/>
              <p:cNvSpPr>
                <a:spLocks noChangeShapeType="1"/>
              </p:cNvSpPr>
              <p:nvPr/>
            </p:nvSpPr>
            <p:spPr bwMode="auto">
              <a:xfrm>
                <a:off x="1100" y="12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0" name="Line 1046"/>
              <p:cNvSpPr>
                <a:spLocks noChangeShapeType="1"/>
              </p:cNvSpPr>
              <p:nvPr/>
            </p:nvSpPr>
            <p:spPr bwMode="auto">
              <a:xfrm>
                <a:off x="1101" y="13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1" name="Line 1047"/>
              <p:cNvSpPr>
                <a:spLocks noChangeShapeType="1"/>
              </p:cNvSpPr>
              <p:nvPr/>
            </p:nvSpPr>
            <p:spPr bwMode="auto">
              <a:xfrm>
                <a:off x="1103" y="13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2" name="Line 1048"/>
              <p:cNvSpPr>
                <a:spLocks noChangeShapeType="1"/>
              </p:cNvSpPr>
              <p:nvPr/>
            </p:nvSpPr>
            <p:spPr bwMode="auto">
              <a:xfrm>
                <a:off x="1104" y="13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3" name="Line 1049"/>
              <p:cNvSpPr>
                <a:spLocks noChangeShapeType="1"/>
              </p:cNvSpPr>
              <p:nvPr/>
            </p:nvSpPr>
            <p:spPr bwMode="auto">
              <a:xfrm>
                <a:off x="1106" y="13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4" name="Line 1050"/>
              <p:cNvSpPr>
                <a:spLocks noChangeShapeType="1"/>
              </p:cNvSpPr>
              <p:nvPr/>
            </p:nvSpPr>
            <p:spPr bwMode="auto">
              <a:xfrm>
                <a:off x="1107" y="13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5" name="Line 1051"/>
              <p:cNvSpPr>
                <a:spLocks noChangeShapeType="1"/>
              </p:cNvSpPr>
              <p:nvPr/>
            </p:nvSpPr>
            <p:spPr bwMode="auto">
              <a:xfrm>
                <a:off x="1109" y="14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6" name="Line 1052"/>
              <p:cNvSpPr>
                <a:spLocks noChangeShapeType="1"/>
              </p:cNvSpPr>
              <p:nvPr/>
            </p:nvSpPr>
            <p:spPr bwMode="auto">
              <a:xfrm>
                <a:off x="1110" y="14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7" name="Line 1053"/>
              <p:cNvSpPr>
                <a:spLocks noChangeShapeType="1"/>
              </p:cNvSpPr>
              <p:nvPr/>
            </p:nvSpPr>
            <p:spPr bwMode="auto">
              <a:xfrm>
                <a:off x="1111" y="14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8" name="Line 1054"/>
              <p:cNvSpPr>
                <a:spLocks noChangeShapeType="1"/>
              </p:cNvSpPr>
              <p:nvPr/>
            </p:nvSpPr>
            <p:spPr bwMode="auto">
              <a:xfrm>
                <a:off x="1113" y="14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9" name="Line 1055"/>
              <p:cNvSpPr>
                <a:spLocks noChangeShapeType="1"/>
              </p:cNvSpPr>
              <p:nvPr/>
            </p:nvSpPr>
            <p:spPr bwMode="auto">
              <a:xfrm>
                <a:off x="1114" y="14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0" name="Line 1056"/>
              <p:cNvSpPr>
                <a:spLocks noChangeShapeType="1"/>
              </p:cNvSpPr>
              <p:nvPr/>
            </p:nvSpPr>
            <p:spPr bwMode="auto">
              <a:xfrm>
                <a:off x="1116" y="14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1" name="Line 1057"/>
              <p:cNvSpPr>
                <a:spLocks noChangeShapeType="1"/>
              </p:cNvSpPr>
              <p:nvPr/>
            </p:nvSpPr>
            <p:spPr bwMode="auto">
              <a:xfrm>
                <a:off x="1117" y="15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2" name="Line 1058"/>
              <p:cNvSpPr>
                <a:spLocks noChangeShapeType="1"/>
              </p:cNvSpPr>
              <p:nvPr/>
            </p:nvSpPr>
            <p:spPr bwMode="auto">
              <a:xfrm>
                <a:off x="1119" y="15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3" name="Line 1059"/>
              <p:cNvSpPr>
                <a:spLocks noChangeShapeType="1"/>
              </p:cNvSpPr>
              <p:nvPr/>
            </p:nvSpPr>
            <p:spPr bwMode="auto">
              <a:xfrm>
                <a:off x="1120" y="15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4" name="Line 1060"/>
              <p:cNvSpPr>
                <a:spLocks noChangeShapeType="1"/>
              </p:cNvSpPr>
              <p:nvPr/>
            </p:nvSpPr>
            <p:spPr bwMode="auto">
              <a:xfrm>
                <a:off x="1122" y="15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5" name="Line 1061"/>
              <p:cNvSpPr>
                <a:spLocks noChangeShapeType="1"/>
              </p:cNvSpPr>
              <p:nvPr/>
            </p:nvSpPr>
            <p:spPr bwMode="auto">
              <a:xfrm>
                <a:off x="1123" y="15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6" name="Line 1062"/>
              <p:cNvSpPr>
                <a:spLocks noChangeShapeType="1"/>
              </p:cNvSpPr>
              <p:nvPr/>
            </p:nvSpPr>
            <p:spPr bwMode="auto">
              <a:xfrm>
                <a:off x="1125" y="158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7" name="Line 1063"/>
              <p:cNvSpPr>
                <a:spLocks noChangeShapeType="1"/>
              </p:cNvSpPr>
              <p:nvPr/>
            </p:nvSpPr>
            <p:spPr bwMode="auto">
              <a:xfrm>
                <a:off x="1126" y="16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8" name="Line 1064"/>
              <p:cNvSpPr>
                <a:spLocks noChangeShapeType="1"/>
              </p:cNvSpPr>
              <p:nvPr/>
            </p:nvSpPr>
            <p:spPr bwMode="auto">
              <a:xfrm>
                <a:off x="1128" y="162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9" name="Line 1065"/>
              <p:cNvSpPr>
                <a:spLocks noChangeShapeType="1"/>
              </p:cNvSpPr>
              <p:nvPr/>
            </p:nvSpPr>
            <p:spPr bwMode="auto">
              <a:xfrm>
                <a:off x="1129" y="16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0" name="Line 1066"/>
              <p:cNvSpPr>
                <a:spLocks noChangeShapeType="1"/>
              </p:cNvSpPr>
              <p:nvPr/>
            </p:nvSpPr>
            <p:spPr bwMode="auto">
              <a:xfrm>
                <a:off x="1131" y="16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1" name="Line 1067"/>
              <p:cNvSpPr>
                <a:spLocks noChangeShapeType="1"/>
              </p:cNvSpPr>
              <p:nvPr/>
            </p:nvSpPr>
            <p:spPr bwMode="auto">
              <a:xfrm>
                <a:off x="1132" y="16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2" name="Line 1068"/>
              <p:cNvSpPr>
                <a:spLocks noChangeShapeType="1"/>
              </p:cNvSpPr>
              <p:nvPr/>
            </p:nvSpPr>
            <p:spPr bwMode="auto">
              <a:xfrm>
                <a:off x="1134" y="16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3" name="Line 1069"/>
              <p:cNvSpPr>
                <a:spLocks noChangeShapeType="1"/>
              </p:cNvSpPr>
              <p:nvPr/>
            </p:nvSpPr>
            <p:spPr bwMode="auto">
              <a:xfrm>
                <a:off x="1135" y="17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4" name="Line 1070"/>
              <p:cNvSpPr>
                <a:spLocks noChangeShapeType="1"/>
              </p:cNvSpPr>
              <p:nvPr/>
            </p:nvSpPr>
            <p:spPr bwMode="auto">
              <a:xfrm>
                <a:off x="1137" y="172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5" name="Line 1071"/>
              <p:cNvSpPr>
                <a:spLocks noChangeShapeType="1"/>
              </p:cNvSpPr>
              <p:nvPr/>
            </p:nvSpPr>
            <p:spPr bwMode="auto">
              <a:xfrm>
                <a:off x="1138" y="17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6" name="Line 1072"/>
              <p:cNvSpPr>
                <a:spLocks noChangeShapeType="1"/>
              </p:cNvSpPr>
              <p:nvPr/>
            </p:nvSpPr>
            <p:spPr bwMode="auto">
              <a:xfrm>
                <a:off x="1140" y="17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7" name="Line 1073"/>
              <p:cNvSpPr>
                <a:spLocks noChangeShapeType="1"/>
              </p:cNvSpPr>
              <p:nvPr/>
            </p:nvSpPr>
            <p:spPr bwMode="auto">
              <a:xfrm>
                <a:off x="1141" y="17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8" name="Line 1074"/>
              <p:cNvSpPr>
                <a:spLocks noChangeShapeType="1"/>
              </p:cNvSpPr>
              <p:nvPr/>
            </p:nvSpPr>
            <p:spPr bwMode="auto">
              <a:xfrm>
                <a:off x="1142" y="17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9" name="Line 1075"/>
              <p:cNvSpPr>
                <a:spLocks noChangeShapeType="1"/>
              </p:cNvSpPr>
              <p:nvPr/>
            </p:nvSpPr>
            <p:spPr bwMode="auto">
              <a:xfrm>
                <a:off x="1144" y="18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0" name="Line 1076"/>
              <p:cNvSpPr>
                <a:spLocks noChangeShapeType="1"/>
              </p:cNvSpPr>
              <p:nvPr/>
            </p:nvSpPr>
            <p:spPr bwMode="auto">
              <a:xfrm>
                <a:off x="1145" y="18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1" name="Line 1077"/>
              <p:cNvSpPr>
                <a:spLocks noChangeShapeType="1"/>
              </p:cNvSpPr>
              <p:nvPr/>
            </p:nvSpPr>
            <p:spPr bwMode="auto">
              <a:xfrm>
                <a:off x="1147" y="18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2" name="Line 1078"/>
              <p:cNvSpPr>
                <a:spLocks noChangeShapeType="1"/>
              </p:cNvSpPr>
              <p:nvPr/>
            </p:nvSpPr>
            <p:spPr bwMode="auto">
              <a:xfrm>
                <a:off x="1148" y="18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3" name="Line 1079"/>
              <p:cNvSpPr>
                <a:spLocks noChangeShapeType="1"/>
              </p:cNvSpPr>
              <p:nvPr/>
            </p:nvSpPr>
            <p:spPr bwMode="auto">
              <a:xfrm>
                <a:off x="1150" y="18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4" name="Line 1080"/>
              <p:cNvSpPr>
                <a:spLocks noChangeShapeType="1"/>
              </p:cNvSpPr>
              <p:nvPr/>
            </p:nvSpPr>
            <p:spPr bwMode="auto">
              <a:xfrm>
                <a:off x="1151" y="18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5" name="Line 1081"/>
              <p:cNvSpPr>
                <a:spLocks noChangeShapeType="1"/>
              </p:cNvSpPr>
              <p:nvPr/>
            </p:nvSpPr>
            <p:spPr bwMode="auto">
              <a:xfrm>
                <a:off x="1153" y="19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6" name="Line 1082"/>
              <p:cNvSpPr>
                <a:spLocks noChangeShapeType="1"/>
              </p:cNvSpPr>
              <p:nvPr/>
            </p:nvSpPr>
            <p:spPr bwMode="auto">
              <a:xfrm>
                <a:off x="1154" y="19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7" name="Line 1083"/>
              <p:cNvSpPr>
                <a:spLocks noChangeShapeType="1"/>
              </p:cNvSpPr>
              <p:nvPr/>
            </p:nvSpPr>
            <p:spPr bwMode="auto">
              <a:xfrm>
                <a:off x="1081" y="10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8" name="Line 1084"/>
              <p:cNvSpPr>
                <a:spLocks noChangeShapeType="1"/>
              </p:cNvSpPr>
              <p:nvPr/>
            </p:nvSpPr>
            <p:spPr bwMode="auto">
              <a:xfrm>
                <a:off x="1082" y="10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9" name="Line 1085"/>
              <p:cNvSpPr>
                <a:spLocks noChangeShapeType="1"/>
              </p:cNvSpPr>
              <p:nvPr/>
            </p:nvSpPr>
            <p:spPr bwMode="auto">
              <a:xfrm>
                <a:off x="1083" y="11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0" name="Line 1086"/>
              <p:cNvSpPr>
                <a:spLocks noChangeShapeType="1"/>
              </p:cNvSpPr>
              <p:nvPr/>
            </p:nvSpPr>
            <p:spPr bwMode="auto">
              <a:xfrm>
                <a:off x="1085" y="11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1" name="Line 1087"/>
              <p:cNvSpPr>
                <a:spLocks noChangeShapeType="1"/>
              </p:cNvSpPr>
              <p:nvPr/>
            </p:nvSpPr>
            <p:spPr bwMode="auto">
              <a:xfrm>
                <a:off x="1086" y="11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2" name="Line 1088"/>
              <p:cNvSpPr>
                <a:spLocks noChangeShapeType="1"/>
              </p:cNvSpPr>
              <p:nvPr/>
            </p:nvSpPr>
            <p:spPr bwMode="auto">
              <a:xfrm>
                <a:off x="1088" y="11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3" name="Line 1089"/>
              <p:cNvSpPr>
                <a:spLocks noChangeShapeType="1"/>
              </p:cNvSpPr>
              <p:nvPr/>
            </p:nvSpPr>
            <p:spPr bwMode="auto">
              <a:xfrm>
                <a:off x="1089" y="11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4" name="Line 1090"/>
              <p:cNvSpPr>
                <a:spLocks noChangeShapeType="1"/>
              </p:cNvSpPr>
              <p:nvPr/>
            </p:nvSpPr>
            <p:spPr bwMode="auto">
              <a:xfrm>
                <a:off x="1091" y="11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5" name="Line 1091"/>
              <p:cNvSpPr>
                <a:spLocks noChangeShapeType="1"/>
              </p:cNvSpPr>
              <p:nvPr/>
            </p:nvSpPr>
            <p:spPr bwMode="auto">
              <a:xfrm>
                <a:off x="1092" y="12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6" name="Line 1092"/>
              <p:cNvSpPr>
                <a:spLocks noChangeShapeType="1"/>
              </p:cNvSpPr>
              <p:nvPr/>
            </p:nvSpPr>
            <p:spPr bwMode="auto">
              <a:xfrm>
                <a:off x="1094" y="12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7" name="Line 1093"/>
              <p:cNvSpPr>
                <a:spLocks noChangeShapeType="1"/>
              </p:cNvSpPr>
              <p:nvPr/>
            </p:nvSpPr>
            <p:spPr bwMode="auto">
              <a:xfrm>
                <a:off x="1095" y="12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8" name="Line 1094"/>
              <p:cNvSpPr>
                <a:spLocks noChangeShapeType="1"/>
              </p:cNvSpPr>
              <p:nvPr/>
            </p:nvSpPr>
            <p:spPr bwMode="auto">
              <a:xfrm>
                <a:off x="1096" y="12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9" name="Line 1095"/>
              <p:cNvSpPr>
                <a:spLocks noChangeShapeType="1"/>
              </p:cNvSpPr>
              <p:nvPr/>
            </p:nvSpPr>
            <p:spPr bwMode="auto">
              <a:xfrm>
                <a:off x="1098" y="12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0" name="Line 1096"/>
              <p:cNvSpPr>
                <a:spLocks noChangeShapeType="1"/>
              </p:cNvSpPr>
              <p:nvPr/>
            </p:nvSpPr>
            <p:spPr bwMode="auto">
              <a:xfrm>
                <a:off x="1099" y="12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1" name="Line 1097"/>
              <p:cNvSpPr>
                <a:spLocks noChangeShapeType="1"/>
              </p:cNvSpPr>
              <p:nvPr/>
            </p:nvSpPr>
            <p:spPr bwMode="auto">
              <a:xfrm>
                <a:off x="1100" y="13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2" name="Line 1098"/>
              <p:cNvSpPr>
                <a:spLocks noChangeShapeType="1"/>
              </p:cNvSpPr>
              <p:nvPr/>
            </p:nvSpPr>
            <p:spPr bwMode="auto">
              <a:xfrm>
                <a:off x="1102" y="13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3" name="Line 1099"/>
              <p:cNvSpPr>
                <a:spLocks noChangeShapeType="1"/>
              </p:cNvSpPr>
              <p:nvPr/>
            </p:nvSpPr>
            <p:spPr bwMode="auto">
              <a:xfrm>
                <a:off x="1103" y="13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4" name="Line 1100"/>
              <p:cNvSpPr>
                <a:spLocks noChangeShapeType="1"/>
              </p:cNvSpPr>
              <p:nvPr/>
            </p:nvSpPr>
            <p:spPr bwMode="auto">
              <a:xfrm>
                <a:off x="1105" y="13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5" name="Line 1101"/>
              <p:cNvSpPr>
                <a:spLocks noChangeShapeType="1"/>
              </p:cNvSpPr>
              <p:nvPr/>
            </p:nvSpPr>
            <p:spPr bwMode="auto">
              <a:xfrm>
                <a:off x="1106" y="13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6" name="Line 1102"/>
              <p:cNvSpPr>
                <a:spLocks noChangeShapeType="1"/>
              </p:cNvSpPr>
              <p:nvPr/>
            </p:nvSpPr>
            <p:spPr bwMode="auto">
              <a:xfrm>
                <a:off x="1108" y="14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7" name="Line 1103"/>
              <p:cNvSpPr>
                <a:spLocks noChangeShapeType="1"/>
              </p:cNvSpPr>
              <p:nvPr/>
            </p:nvSpPr>
            <p:spPr bwMode="auto">
              <a:xfrm>
                <a:off x="1109" y="14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8" name="Line 1104"/>
              <p:cNvSpPr>
                <a:spLocks noChangeShapeType="1"/>
              </p:cNvSpPr>
              <p:nvPr/>
            </p:nvSpPr>
            <p:spPr bwMode="auto">
              <a:xfrm>
                <a:off x="1111" y="14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9" name="Line 1105"/>
              <p:cNvSpPr>
                <a:spLocks noChangeShapeType="1"/>
              </p:cNvSpPr>
              <p:nvPr/>
            </p:nvSpPr>
            <p:spPr bwMode="auto">
              <a:xfrm>
                <a:off x="1112" y="14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0" name="Line 1106"/>
              <p:cNvSpPr>
                <a:spLocks noChangeShapeType="1"/>
              </p:cNvSpPr>
              <p:nvPr/>
            </p:nvSpPr>
            <p:spPr bwMode="auto">
              <a:xfrm>
                <a:off x="1113" y="14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1" name="Line 1107"/>
              <p:cNvSpPr>
                <a:spLocks noChangeShapeType="1"/>
              </p:cNvSpPr>
              <p:nvPr/>
            </p:nvSpPr>
            <p:spPr bwMode="auto">
              <a:xfrm>
                <a:off x="1115" y="14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2" name="Line 1108"/>
              <p:cNvSpPr>
                <a:spLocks noChangeShapeType="1"/>
              </p:cNvSpPr>
              <p:nvPr/>
            </p:nvSpPr>
            <p:spPr bwMode="auto">
              <a:xfrm>
                <a:off x="1116" y="15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3" name="Line 1109"/>
              <p:cNvSpPr>
                <a:spLocks noChangeShapeType="1"/>
              </p:cNvSpPr>
              <p:nvPr/>
            </p:nvSpPr>
            <p:spPr bwMode="auto">
              <a:xfrm>
                <a:off x="1117" y="15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4" name="Line 1110"/>
              <p:cNvSpPr>
                <a:spLocks noChangeShapeType="1"/>
              </p:cNvSpPr>
              <p:nvPr/>
            </p:nvSpPr>
            <p:spPr bwMode="auto">
              <a:xfrm>
                <a:off x="1119" y="15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5" name="Line 1111"/>
              <p:cNvSpPr>
                <a:spLocks noChangeShapeType="1"/>
              </p:cNvSpPr>
              <p:nvPr/>
            </p:nvSpPr>
            <p:spPr bwMode="auto">
              <a:xfrm>
                <a:off x="1120" y="15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6" name="Line 1112"/>
              <p:cNvSpPr>
                <a:spLocks noChangeShapeType="1"/>
              </p:cNvSpPr>
              <p:nvPr/>
            </p:nvSpPr>
            <p:spPr bwMode="auto">
              <a:xfrm>
                <a:off x="1122" y="15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7" name="Line 1113"/>
              <p:cNvSpPr>
                <a:spLocks noChangeShapeType="1"/>
              </p:cNvSpPr>
              <p:nvPr/>
            </p:nvSpPr>
            <p:spPr bwMode="auto">
              <a:xfrm>
                <a:off x="1123" y="15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8" name="Line 1114"/>
              <p:cNvSpPr>
                <a:spLocks noChangeShapeType="1"/>
              </p:cNvSpPr>
              <p:nvPr/>
            </p:nvSpPr>
            <p:spPr bwMode="auto">
              <a:xfrm>
                <a:off x="1125" y="16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9" name="Line 1115"/>
              <p:cNvSpPr>
                <a:spLocks noChangeShapeType="1"/>
              </p:cNvSpPr>
              <p:nvPr/>
            </p:nvSpPr>
            <p:spPr bwMode="auto">
              <a:xfrm>
                <a:off x="1126" y="162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0" name="Line 1116"/>
              <p:cNvSpPr>
                <a:spLocks noChangeShapeType="1"/>
              </p:cNvSpPr>
              <p:nvPr/>
            </p:nvSpPr>
            <p:spPr bwMode="auto">
              <a:xfrm>
                <a:off x="1127" y="16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1" name="Line 1117"/>
              <p:cNvSpPr>
                <a:spLocks noChangeShapeType="1"/>
              </p:cNvSpPr>
              <p:nvPr/>
            </p:nvSpPr>
            <p:spPr bwMode="auto">
              <a:xfrm>
                <a:off x="1129" y="16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2" name="Line 1118"/>
              <p:cNvSpPr>
                <a:spLocks noChangeShapeType="1"/>
              </p:cNvSpPr>
              <p:nvPr/>
            </p:nvSpPr>
            <p:spPr bwMode="auto">
              <a:xfrm>
                <a:off x="1130" y="16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3" name="Line 1119"/>
              <p:cNvSpPr>
                <a:spLocks noChangeShapeType="1"/>
              </p:cNvSpPr>
              <p:nvPr/>
            </p:nvSpPr>
            <p:spPr bwMode="auto">
              <a:xfrm>
                <a:off x="1132" y="16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4" name="Line 1120"/>
              <p:cNvSpPr>
                <a:spLocks noChangeShapeType="1"/>
              </p:cNvSpPr>
              <p:nvPr/>
            </p:nvSpPr>
            <p:spPr bwMode="auto">
              <a:xfrm>
                <a:off x="1133" y="17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5" name="Line 1121"/>
              <p:cNvSpPr>
                <a:spLocks noChangeShapeType="1"/>
              </p:cNvSpPr>
              <p:nvPr/>
            </p:nvSpPr>
            <p:spPr bwMode="auto">
              <a:xfrm>
                <a:off x="1134" y="172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6" name="Line 1122"/>
              <p:cNvSpPr>
                <a:spLocks noChangeShapeType="1"/>
              </p:cNvSpPr>
              <p:nvPr/>
            </p:nvSpPr>
            <p:spPr bwMode="auto">
              <a:xfrm>
                <a:off x="1136" y="17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7" name="Line 1123"/>
              <p:cNvSpPr>
                <a:spLocks noChangeShapeType="1"/>
              </p:cNvSpPr>
              <p:nvPr/>
            </p:nvSpPr>
            <p:spPr bwMode="auto">
              <a:xfrm>
                <a:off x="1137" y="17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8" name="Line 1124"/>
              <p:cNvSpPr>
                <a:spLocks noChangeShapeType="1"/>
              </p:cNvSpPr>
              <p:nvPr/>
            </p:nvSpPr>
            <p:spPr bwMode="auto">
              <a:xfrm>
                <a:off x="1139" y="17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9" name="Line 1125"/>
              <p:cNvSpPr>
                <a:spLocks noChangeShapeType="1"/>
              </p:cNvSpPr>
              <p:nvPr/>
            </p:nvSpPr>
            <p:spPr bwMode="auto">
              <a:xfrm>
                <a:off x="1140" y="17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0" name="Line 1126"/>
              <p:cNvSpPr>
                <a:spLocks noChangeShapeType="1"/>
              </p:cNvSpPr>
              <p:nvPr/>
            </p:nvSpPr>
            <p:spPr bwMode="auto">
              <a:xfrm>
                <a:off x="1141" y="18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1" name="Line 1127"/>
              <p:cNvSpPr>
                <a:spLocks noChangeShapeType="1"/>
              </p:cNvSpPr>
              <p:nvPr/>
            </p:nvSpPr>
            <p:spPr bwMode="auto">
              <a:xfrm>
                <a:off x="1143" y="18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2" name="Line 1128"/>
              <p:cNvSpPr>
                <a:spLocks noChangeShapeType="1"/>
              </p:cNvSpPr>
              <p:nvPr/>
            </p:nvSpPr>
            <p:spPr bwMode="auto">
              <a:xfrm>
                <a:off x="1144" y="18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3" name="Line 1129"/>
              <p:cNvSpPr>
                <a:spLocks noChangeShapeType="1"/>
              </p:cNvSpPr>
              <p:nvPr/>
            </p:nvSpPr>
            <p:spPr bwMode="auto">
              <a:xfrm>
                <a:off x="1146" y="186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4" name="Line 1130"/>
              <p:cNvSpPr>
                <a:spLocks noChangeShapeType="1"/>
              </p:cNvSpPr>
              <p:nvPr/>
            </p:nvSpPr>
            <p:spPr bwMode="auto">
              <a:xfrm>
                <a:off x="1147" y="18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5" name="Line 1131"/>
              <p:cNvSpPr>
                <a:spLocks noChangeShapeType="1"/>
              </p:cNvSpPr>
              <p:nvPr/>
            </p:nvSpPr>
            <p:spPr bwMode="auto">
              <a:xfrm>
                <a:off x="1149" y="18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6" name="Line 1132"/>
              <p:cNvSpPr>
                <a:spLocks noChangeShapeType="1"/>
              </p:cNvSpPr>
              <p:nvPr/>
            </p:nvSpPr>
            <p:spPr bwMode="auto">
              <a:xfrm>
                <a:off x="1150" y="19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7" name="Line 1133"/>
              <p:cNvSpPr>
                <a:spLocks noChangeShapeType="1"/>
              </p:cNvSpPr>
              <p:nvPr/>
            </p:nvSpPr>
            <p:spPr bwMode="auto">
              <a:xfrm>
                <a:off x="1151" y="19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8" name="Line 1134"/>
              <p:cNvSpPr>
                <a:spLocks noChangeShapeType="1"/>
              </p:cNvSpPr>
              <p:nvPr/>
            </p:nvSpPr>
            <p:spPr bwMode="auto">
              <a:xfrm>
                <a:off x="1153" y="19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9" name="Line 1135"/>
              <p:cNvSpPr>
                <a:spLocks noChangeShapeType="1"/>
              </p:cNvSpPr>
              <p:nvPr/>
            </p:nvSpPr>
            <p:spPr bwMode="auto">
              <a:xfrm>
                <a:off x="1154" y="19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0" name="Line 1136"/>
              <p:cNvSpPr>
                <a:spLocks noChangeShapeType="1"/>
              </p:cNvSpPr>
              <p:nvPr/>
            </p:nvSpPr>
            <p:spPr bwMode="auto">
              <a:xfrm>
                <a:off x="1081" y="10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1" name="Line 1137"/>
              <p:cNvSpPr>
                <a:spLocks noChangeShapeType="1"/>
              </p:cNvSpPr>
              <p:nvPr/>
            </p:nvSpPr>
            <p:spPr bwMode="auto">
              <a:xfrm>
                <a:off x="1082" y="11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2" name="Line 1138"/>
              <p:cNvSpPr>
                <a:spLocks noChangeShapeType="1"/>
              </p:cNvSpPr>
              <p:nvPr/>
            </p:nvSpPr>
            <p:spPr bwMode="auto">
              <a:xfrm>
                <a:off x="1083" y="11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3" name="Line 1139"/>
              <p:cNvSpPr>
                <a:spLocks noChangeShapeType="1"/>
              </p:cNvSpPr>
              <p:nvPr/>
            </p:nvSpPr>
            <p:spPr bwMode="auto">
              <a:xfrm>
                <a:off x="1084" y="11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4" name="Line 1140"/>
              <p:cNvSpPr>
                <a:spLocks noChangeShapeType="1"/>
              </p:cNvSpPr>
              <p:nvPr/>
            </p:nvSpPr>
            <p:spPr bwMode="auto">
              <a:xfrm>
                <a:off x="1086" y="11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5" name="Line 1141"/>
              <p:cNvSpPr>
                <a:spLocks noChangeShapeType="1"/>
              </p:cNvSpPr>
              <p:nvPr/>
            </p:nvSpPr>
            <p:spPr bwMode="auto">
              <a:xfrm>
                <a:off x="1087" y="11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6" name="Line 1142"/>
              <p:cNvSpPr>
                <a:spLocks noChangeShapeType="1"/>
              </p:cNvSpPr>
              <p:nvPr/>
            </p:nvSpPr>
            <p:spPr bwMode="auto">
              <a:xfrm>
                <a:off x="1088" y="119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7" name="Line 1143"/>
              <p:cNvSpPr>
                <a:spLocks noChangeShapeType="1"/>
              </p:cNvSpPr>
              <p:nvPr/>
            </p:nvSpPr>
            <p:spPr bwMode="auto">
              <a:xfrm>
                <a:off x="1089" y="12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8" name="Line 1144"/>
              <p:cNvSpPr>
                <a:spLocks noChangeShapeType="1"/>
              </p:cNvSpPr>
              <p:nvPr/>
            </p:nvSpPr>
            <p:spPr bwMode="auto">
              <a:xfrm>
                <a:off x="1091" y="12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9" name="Line 1145"/>
              <p:cNvSpPr>
                <a:spLocks noChangeShapeType="1"/>
              </p:cNvSpPr>
              <p:nvPr/>
            </p:nvSpPr>
            <p:spPr bwMode="auto">
              <a:xfrm>
                <a:off x="1092" y="12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0" name="Line 1146"/>
              <p:cNvSpPr>
                <a:spLocks noChangeShapeType="1"/>
              </p:cNvSpPr>
              <p:nvPr/>
            </p:nvSpPr>
            <p:spPr bwMode="auto">
              <a:xfrm>
                <a:off x="1093" y="126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1" name="Line 1147"/>
              <p:cNvSpPr>
                <a:spLocks noChangeShapeType="1"/>
              </p:cNvSpPr>
              <p:nvPr/>
            </p:nvSpPr>
            <p:spPr bwMode="auto">
              <a:xfrm>
                <a:off x="1094" y="12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2" name="Line 1148"/>
              <p:cNvSpPr>
                <a:spLocks noChangeShapeType="1"/>
              </p:cNvSpPr>
              <p:nvPr/>
            </p:nvSpPr>
            <p:spPr bwMode="auto">
              <a:xfrm>
                <a:off x="1096" y="13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3" name="Line 1149"/>
              <p:cNvSpPr>
                <a:spLocks noChangeShapeType="1"/>
              </p:cNvSpPr>
              <p:nvPr/>
            </p:nvSpPr>
            <p:spPr bwMode="auto">
              <a:xfrm>
                <a:off x="1097" y="13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4" name="Line 1150"/>
              <p:cNvSpPr>
                <a:spLocks noChangeShapeType="1"/>
              </p:cNvSpPr>
              <p:nvPr/>
            </p:nvSpPr>
            <p:spPr bwMode="auto">
              <a:xfrm>
                <a:off x="1098" y="13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5" name="Line 1151"/>
              <p:cNvSpPr>
                <a:spLocks noChangeShapeType="1"/>
              </p:cNvSpPr>
              <p:nvPr/>
            </p:nvSpPr>
            <p:spPr bwMode="auto">
              <a:xfrm>
                <a:off x="1099" y="13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6" name="Line 1152"/>
              <p:cNvSpPr>
                <a:spLocks noChangeShapeType="1"/>
              </p:cNvSpPr>
              <p:nvPr/>
            </p:nvSpPr>
            <p:spPr bwMode="auto">
              <a:xfrm>
                <a:off x="1101" y="13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7" name="Line 1153"/>
              <p:cNvSpPr>
                <a:spLocks noChangeShapeType="1"/>
              </p:cNvSpPr>
              <p:nvPr/>
            </p:nvSpPr>
            <p:spPr bwMode="auto">
              <a:xfrm>
                <a:off x="1102" y="13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8" name="Line 1154"/>
              <p:cNvSpPr>
                <a:spLocks noChangeShapeType="1"/>
              </p:cNvSpPr>
              <p:nvPr/>
            </p:nvSpPr>
            <p:spPr bwMode="auto">
              <a:xfrm>
                <a:off x="1103" y="14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9" name="Line 1155"/>
              <p:cNvSpPr>
                <a:spLocks noChangeShapeType="1"/>
              </p:cNvSpPr>
              <p:nvPr/>
            </p:nvSpPr>
            <p:spPr bwMode="auto">
              <a:xfrm>
                <a:off x="1104" y="14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0" name="Line 1156"/>
              <p:cNvSpPr>
                <a:spLocks noChangeShapeType="1"/>
              </p:cNvSpPr>
              <p:nvPr/>
            </p:nvSpPr>
            <p:spPr bwMode="auto">
              <a:xfrm>
                <a:off x="1106" y="14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1" name="Line 1157"/>
              <p:cNvSpPr>
                <a:spLocks noChangeShapeType="1"/>
              </p:cNvSpPr>
              <p:nvPr/>
            </p:nvSpPr>
            <p:spPr bwMode="auto">
              <a:xfrm>
                <a:off x="1107" y="14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2" name="Line 1158"/>
              <p:cNvSpPr>
                <a:spLocks noChangeShapeType="1"/>
              </p:cNvSpPr>
              <p:nvPr/>
            </p:nvSpPr>
            <p:spPr bwMode="auto">
              <a:xfrm>
                <a:off x="1108" y="14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3" name="Line 1159"/>
              <p:cNvSpPr>
                <a:spLocks noChangeShapeType="1"/>
              </p:cNvSpPr>
              <p:nvPr/>
            </p:nvSpPr>
            <p:spPr bwMode="auto">
              <a:xfrm>
                <a:off x="1109" y="14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4" name="Line 1160"/>
              <p:cNvSpPr>
                <a:spLocks noChangeShapeType="1"/>
              </p:cNvSpPr>
              <p:nvPr/>
            </p:nvSpPr>
            <p:spPr bwMode="auto">
              <a:xfrm>
                <a:off x="1111" y="15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5" name="Line 1161"/>
              <p:cNvSpPr>
                <a:spLocks noChangeShapeType="1"/>
              </p:cNvSpPr>
              <p:nvPr/>
            </p:nvSpPr>
            <p:spPr bwMode="auto">
              <a:xfrm>
                <a:off x="1112" y="152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6" name="Line 1162"/>
              <p:cNvSpPr>
                <a:spLocks noChangeShapeType="1"/>
              </p:cNvSpPr>
              <p:nvPr/>
            </p:nvSpPr>
            <p:spPr bwMode="auto">
              <a:xfrm>
                <a:off x="1113" y="15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7" name="Line 1163"/>
              <p:cNvSpPr>
                <a:spLocks noChangeShapeType="1"/>
              </p:cNvSpPr>
              <p:nvPr/>
            </p:nvSpPr>
            <p:spPr bwMode="auto">
              <a:xfrm>
                <a:off x="1114" y="15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8" name="Line 1164"/>
              <p:cNvSpPr>
                <a:spLocks noChangeShapeType="1"/>
              </p:cNvSpPr>
              <p:nvPr/>
            </p:nvSpPr>
            <p:spPr bwMode="auto">
              <a:xfrm>
                <a:off x="1115" y="15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9" name="Line 1165"/>
              <p:cNvSpPr>
                <a:spLocks noChangeShapeType="1"/>
              </p:cNvSpPr>
              <p:nvPr/>
            </p:nvSpPr>
            <p:spPr bwMode="auto">
              <a:xfrm>
                <a:off x="1117" y="15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0" name="Line 1166"/>
              <p:cNvSpPr>
                <a:spLocks noChangeShapeType="1"/>
              </p:cNvSpPr>
              <p:nvPr/>
            </p:nvSpPr>
            <p:spPr bwMode="auto">
              <a:xfrm>
                <a:off x="1118" y="16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1" name="Line 1167"/>
              <p:cNvSpPr>
                <a:spLocks noChangeShapeType="1"/>
              </p:cNvSpPr>
              <p:nvPr/>
            </p:nvSpPr>
            <p:spPr bwMode="auto">
              <a:xfrm>
                <a:off x="1119" y="162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2" name="Line 1168"/>
              <p:cNvSpPr>
                <a:spLocks noChangeShapeType="1"/>
              </p:cNvSpPr>
              <p:nvPr/>
            </p:nvSpPr>
            <p:spPr bwMode="auto">
              <a:xfrm>
                <a:off x="1120" y="16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3" name="Line 1169"/>
              <p:cNvSpPr>
                <a:spLocks noChangeShapeType="1"/>
              </p:cNvSpPr>
              <p:nvPr/>
            </p:nvSpPr>
            <p:spPr bwMode="auto">
              <a:xfrm>
                <a:off x="1122" y="16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4" name="Line 1170"/>
              <p:cNvSpPr>
                <a:spLocks noChangeShapeType="1"/>
              </p:cNvSpPr>
              <p:nvPr/>
            </p:nvSpPr>
            <p:spPr bwMode="auto">
              <a:xfrm>
                <a:off x="1123" y="16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5" name="Line 1171"/>
              <p:cNvSpPr>
                <a:spLocks noChangeShapeType="1"/>
              </p:cNvSpPr>
              <p:nvPr/>
            </p:nvSpPr>
            <p:spPr bwMode="auto">
              <a:xfrm>
                <a:off x="1124" y="16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6" name="Line 1172"/>
              <p:cNvSpPr>
                <a:spLocks noChangeShapeType="1"/>
              </p:cNvSpPr>
              <p:nvPr/>
            </p:nvSpPr>
            <p:spPr bwMode="auto">
              <a:xfrm>
                <a:off x="1125" y="17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7" name="Line 1173"/>
              <p:cNvSpPr>
                <a:spLocks noChangeShapeType="1"/>
              </p:cNvSpPr>
              <p:nvPr/>
            </p:nvSpPr>
            <p:spPr bwMode="auto">
              <a:xfrm>
                <a:off x="1126" y="17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8" name="Line 1174"/>
              <p:cNvSpPr>
                <a:spLocks noChangeShapeType="1"/>
              </p:cNvSpPr>
              <p:nvPr/>
            </p:nvSpPr>
            <p:spPr bwMode="auto">
              <a:xfrm>
                <a:off x="1128" y="17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400" name="Group 1376"/>
            <p:cNvGrpSpPr>
              <a:grpSpLocks/>
            </p:cNvGrpSpPr>
            <p:nvPr/>
          </p:nvGrpSpPr>
          <p:grpSpPr bwMode="auto">
            <a:xfrm>
              <a:off x="1716088" y="1790700"/>
              <a:ext cx="119063" cy="2066925"/>
              <a:chOff x="1081" y="1128"/>
              <a:chExt cx="75" cy="1302"/>
            </a:xfrm>
          </p:grpSpPr>
          <p:sp>
            <p:nvSpPr>
              <p:cNvPr id="2200" name="Line 1176"/>
              <p:cNvSpPr>
                <a:spLocks noChangeShapeType="1"/>
              </p:cNvSpPr>
              <p:nvPr/>
            </p:nvSpPr>
            <p:spPr bwMode="auto">
              <a:xfrm>
                <a:off x="1129" y="176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1" name="Line 1177"/>
              <p:cNvSpPr>
                <a:spLocks noChangeShapeType="1"/>
              </p:cNvSpPr>
              <p:nvPr/>
            </p:nvSpPr>
            <p:spPr bwMode="auto">
              <a:xfrm>
                <a:off x="1130" y="17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2" name="Line 1178"/>
              <p:cNvSpPr>
                <a:spLocks noChangeShapeType="1"/>
              </p:cNvSpPr>
              <p:nvPr/>
            </p:nvSpPr>
            <p:spPr bwMode="auto">
              <a:xfrm>
                <a:off x="1131" y="17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3" name="Line 1179"/>
              <p:cNvSpPr>
                <a:spLocks noChangeShapeType="1"/>
              </p:cNvSpPr>
              <p:nvPr/>
            </p:nvSpPr>
            <p:spPr bwMode="auto">
              <a:xfrm>
                <a:off x="1133" y="18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4" name="Line 1180"/>
              <p:cNvSpPr>
                <a:spLocks noChangeShapeType="1"/>
              </p:cNvSpPr>
              <p:nvPr/>
            </p:nvSpPr>
            <p:spPr bwMode="auto">
              <a:xfrm>
                <a:off x="1134" y="18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5" name="Line 1181"/>
              <p:cNvSpPr>
                <a:spLocks noChangeShapeType="1"/>
              </p:cNvSpPr>
              <p:nvPr/>
            </p:nvSpPr>
            <p:spPr bwMode="auto">
              <a:xfrm>
                <a:off x="1135" y="184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6" name="Line 1182"/>
              <p:cNvSpPr>
                <a:spLocks noChangeShapeType="1"/>
              </p:cNvSpPr>
              <p:nvPr/>
            </p:nvSpPr>
            <p:spPr bwMode="auto">
              <a:xfrm>
                <a:off x="1137" y="18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7" name="Line 1183"/>
              <p:cNvSpPr>
                <a:spLocks noChangeShapeType="1"/>
              </p:cNvSpPr>
              <p:nvPr/>
            </p:nvSpPr>
            <p:spPr bwMode="auto">
              <a:xfrm>
                <a:off x="1138" y="18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8" name="Line 1184"/>
              <p:cNvSpPr>
                <a:spLocks noChangeShapeType="1"/>
              </p:cNvSpPr>
              <p:nvPr/>
            </p:nvSpPr>
            <p:spPr bwMode="auto">
              <a:xfrm>
                <a:off x="1139" y="19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9" name="Line 1185"/>
              <p:cNvSpPr>
                <a:spLocks noChangeShapeType="1"/>
              </p:cNvSpPr>
              <p:nvPr/>
            </p:nvSpPr>
            <p:spPr bwMode="auto">
              <a:xfrm>
                <a:off x="1140" y="19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0" name="Line 1186"/>
              <p:cNvSpPr>
                <a:spLocks noChangeShapeType="1"/>
              </p:cNvSpPr>
              <p:nvPr/>
            </p:nvSpPr>
            <p:spPr bwMode="auto">
              <a:xfrm>
                <a:off x="1141" y="19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1" name="Line 1187"/>
              <p:cNvSpPr>
                <a:spLocks noChangeShapeType="1"/>
              </p:cNvSpPr>
              <p:nvPr/>
            </p:nvSpPr>
            <p:spPr bwMode="auto">
              <a:xfrm>
                <a:off x="1143" y="19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2" name="Line 1188"/>
              <p:cNvSpPr>
                <a:spLocks noChangeShapeType="1"/>
              </p:cNvSpPr>
              <p:nvPr/>
            </p:nvSpPr>
            <p:spPr bwMode="auto">
              <a:xfrm>
                <a:off x="1144" y="19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3" name="Line 1189"/>
              <p:cNvSpPr>
                <a:spLocks noChangeShapeType="1"/>
              </p:cNvSpPr>
              <p:nvPr/>
            </p:nvSpPr>
            <p:spPr bwMode="auto">
              <a:xfrm>
                <a:off x="1145" y="19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4" name="Line 1190"/>
              <p:cNvSpPr>
                <a:spLocks noChangeShapeType="1"/>
              </p:cNvSpPr>
              <p:nvPr/>
            </p:nvSpPr>
            <p:spPr bwMode="auto">
              <a:xfrm>
                <a:off x="1146" y="20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5" name="Line 1191"/>
              <p:cNvSpPr>
                <a:spLocks noChangeShapeType="1"/>
              </p:cNvSpPr>
              <p:nvPr/>
            </p:nvSpPr>
            <p:spPr bwMode="auto">
              <a:xfrm>
                <a:off x="1148" y="20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6" name="Line 1192"/>
              <p:cNvSpPr>
                <a:spLocks noChangeShapeType="1"/>
              </p:cNvSpPr>
              <p:nvPr/>
            </p:nvSpPr>
            <p:spPr bwMode="auto">
              <a:xfrm>
                <a:off x="1149" y="20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7" name="Line 1193"/>
              <p:cNvSpPr>
                <a:spLocks noChangeShapeType="1"/>
              </p:cNvSpPr>
              <p:nvPr/>
            </p:nvSpPr>
            <p:spPr bwMode="auto">
              <a:xfrm>
                <a:off x="1150" y="205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8" name="Line 1194"/>
              <p:cNvSpPr>
                <a:spLocks noChangeShapeType="1"/>
              </p:cNvSpPr>
              <p:nvPr/>
            </p:nvSpPr>
            <p:spPr bwMode="auto">
              <a:xfrm>
                <a:off x="1151" y="20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9" name="Line 1195"/>
              <p:cNvSpPr>
                <a:spLocks noChangeShapeType="1"/>
              </p:cNvSpPr>
              <p:nvPr/>
            </p:nvSpPr>
            <p:spPr bwMode="auto">
              <a:xfrm>
                <a:off x="1153" y="208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0" name="Line 1196"/>
              <p:cNvSpPr>
                <a:spLocks noChangeShapeType="1"/>
              </p:cNvSpPr>
              <p:nvPr/>
            </p:nvSpPr>
            <p:spPr bwMode="auto">
              <a:xfrm>
                <a:off x="1154" y="21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1" name="Line 1197"/>
              <p:cNvSpPr>
                <a:spLocks noChangeShapeType="1"/>
              </p:cNvSpPr>
              <p:nvPr/>
            </p:nvSpPr>
            <p:spPr bwMode="auto">
              <a:xfrm>
                <a:off x="1081" y="11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2" name="Line 1198"/>
              <p:cNvSpPr>
                <a:spLocks noChangeShapeType="1"/>
              </p:cNvSpPr>
              <p:nvPr/>
            </p:nvSpPr>
            <p:spPr bwMode="auto">
              <a:xfrm>
                <a:off x="1082" y="11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3" name="Line 1199"/>
              <p:cNvSpPr>
                <a:spLocks noChangeShapeType="1"/>
              </p:cNvSpPr>
              <p:nvPr/>
            </p:nvSpPr>
            <p:spPr bwMode="auto">
              <a:xfrm>
                <a:off x="1083" y="11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4" name="Line 1200"/>
              <p:cNvSpPr>
                <a:spLocks noChangeShapeType="1"/>
              </p:cNvSpPr>
              <p:nvPr/>
            </p:nvSpPr>
            <p:spPr bwMode="auto">
              <a:xfrm>
                <a:off x="1084" y="11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5" name="Line 1201"/>
              <p:cNvSpPr>
                <a:spLocks noChangeShapeType="1"/>
              </p:cNvSpPr>
              <p:nvPr/>
            </p:nvSpPr>
            <p:spPr bwMode="auto">
              <a:xfrm>
                <a:off x="1085" y="119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6" name="Line 1202"/>
              <p:cNvSpPr>
                <a:spLocks noChangeShapeType="1"/>
              </p:cNvSpPr>
              <p:nvPr/>
            </p:nvSpPr>
            <p:spPr bwMode="auto">
              <a:xfrm>
                <a:off x="1086" y="12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7" name="Line 1203"/>
              <p:cNvSpPr>
                <a:spLocks noChangeShapeType="1"/>
              </p:cNvSpPr>
              <p:nvPr/>
            </p:nvSpPr>
            <p:spPr bwMode="auto">
              <a:xfrm>
                <a:off x="1087" y="12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8" name="Line 1204"/>
              <p:cNvSpPr>
                <a:spLocks noChangeShapeType="1"/>
              </p:cNvSpPr>
              <p:nvPr/>
            </p:nvSpPr>
            <p:spPr bwMode="auto">
              <a:xfrm>
                <a:off x="1088" y="12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9" name="Line 1205"/>
              <p:cNvSpPr>
                <a:spLocks noChangeShapeType="1"/>
              </p:cNvSpPr>
              <p:nvPr/>
            </p:nvSpPr>
            <p:spPr bwMode="auto">
              <a:xfrm>
                <a:off x="1089" y="12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0" name="Line 1206"/>
              <p:cNvSpPr>
                <a:spLocks noChangeShapeType="1"/>
              </p:cNvSpPr>
              <p:nvPr/>
            </p:nvSpPr>
            <p:spPr bwMode="auto">
              <a:xfrm>
                <a:off x="1090" y="12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1" name="Line 1207"/>
              <p:cNvSpPr>
                <a:spLocks noChangeShapeType="1"/>
              </p:cNvSpPr>
              <p:nvPr/>
            </p:nvSpPr>
            <p:spPr bwMode="auto">
              <a:xfrm>
                <a:off x="1091" y="13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2" name="Line 1208"/>
              <p:cNvSpPr>
                <a:spLocks noChangeShapeType="1"/>
              </p:cNvSpPr>
              <p:nvPr/>
            </p:nvSpPr>
            <p:spPr bwMode="auto">
              <a:xfrm>
                <a:off x="1092" y="13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3" name="Line 1209"/>
              <p:cNvSpPr>
                <a:spLocks noChangeShapeType="1"/>
              </p:cNvSpPr>
              <p:nvPr/>
            </p:nvSpPr>
            <p:spPr bwMode="auto">
              <a:xfrm>
                <a:off x="1093" y="13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4" name="Line 1210"/>
              <p:cNvSpPr>
                <a:spLocks noChangeShapeType="1"/>
              </p:cNvSpPr>
              <p:nvPr/>
            </p:nvSpPr>
            <p:spPr bwMode="auto">
              <a:xfrm>
                <a:off x="1094" y="13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5" name="Line 1211"/>
              <p:cNvSpPr>
                <a:spLocks noChangeShapeType="1"/>
              </p:cNvSpPr>
              <p:nvPr/>
            </p:nvSpPr>
            <p:spPr bwMode="auto">
              <a:xfrm>
                <a:off x="1095" y="13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6" name="Line 1212"/>
              <p:cNvSpPr>
                <a:spLocks noChangeShapeType="1"/>
              </p:cNvSpPr>
              <p:nvPr/>
            </p:nvSpPr>
            <p:spPr bwMode="auto">
              <a:xfrm>
                <a:off x="1096" y="13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7" name="Line 1213"/>
              <p:cNvSpPr>
                <a:spLocks noChangeShapeType="1"/>
              </p:cNvSpPr>
              <p:nvPr/>
            </p:nvSpPr>
            <p:spPr bwMode="auto">
              <a:xfrm>
                <a:off x="1097" y="14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8" name="Line 1214"/>
              <p:cNvSpPr>
                <a:spLocks noChangeShapeType="1"/>
              </p:cNvSpPr>
              <p:nvPr/>
            </p:nvSpPr>
            <p:spPr bwMode="auto">
              <a:xfrm>
                <a:off x="1098" y="14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9" name="Line 1215"/>
              <p:cNvSpPr>
                <a:spLocks noChangeShapeType="1"/>
              </p:cNvSpPr>
              <p:nvPr/>
            </p:nvSpPr>
            <p:spPr bwMode="auto">
              <a:xfrm>
                <a:off x="1099" y="14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0" name="Line 1216"/>
              <p:cNvSpPr>
                <a:spLocks noChangeShapeType="1"/>
              </p:cNvSpPr>
              <p:nvPr/>
            </p:nvSpPr>
            <p:spPr bwMode="auto">
              <a:xfrm>
                <a:off x="1100" y="14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1" name="Line 1217"/>
              <p:cNvSpPr>
                <a:spLocks noChangeShapeType="1"/>
              </p:cNvSpPr>
              <p:nvPr/>
            </p:nvSpPr>
            <p:spPr bwMode="auto">
              <a:xfrm>
                <a:off x="1102" y="14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2" name="Line 1218"/>
              <p:cNvSpPr>
                <a:spLocks noChangeShapeType="1"/>
              </p:cNvSpPr>
              <p:nvPr/>
            </p:nvSpPr>
            <p:spPr bwMode="auto">
              <a:xfrm>
                <a:off x="1103" y="14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3" name="Line 1219"/>
              <p:cNvSpPr>
                <a:spLocks noChangeShapeType="1"/>
              </p:cNvSpPr>
              <p:nvPr/>
            </p:nvSpPr>
            <p:spPr bwMode="auto">
              <a:xfrm>
                <a:off x="1104" y="15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4" name="Line 1220"/>
              <p:cNvSpPr>
                <a:spLocks noChangeShapeType="1"/>
              </p:cNvSpPr>
              <p:nvPr/>
            </p:nvSpPr>
            <p:spPr bwMode="auto">
              <a:xfrm>
                <a:off x="1105" y="15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5" name="Line 1221"/>
              <p:cNvSpPr>
                <a:spLocks noChangeShapeType="1"/>
              </p:cNvSpPr>
              <p:nvPr/>
            </p:nvSpPr>
            <p:spPr bwMode="auto">
              <a:xfrm>
                <a:off x="1106" y="15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6" name="Line 1222"/>
              <p:cNvSpPr>
                <a:spLocks noChangeShapeType="1"/>
              </p:cNvSpPr>
              <p:nvPr/>
            </p:nvSpPr>
            <p:spPr bwMode="auto">
              <a:xfrm>
                <a:off x="1107" y="15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7" name="Line 1223"/>
              <p:cNvSpPr>
                <a:spLocks noChangeShapeType="1"/>
              </p:cNvSpPr>
              <p:nvPr/>
            </p:nvSpPr>
            <p:spPr bwMode="auto">
              <a:xfrm>
                <a:off x="1108" y="15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8" name="Line 1224"/>
              <p:cNvSpPr>
                <a:spLocks noChangeShapeType="1"/>
              </p:cNvSpPr>
              <p:nvPr/>
            </p:nvSpPr>
            <p:spPr bwMode="auto">
              <a:xfrm>
                <a:off x="1109" y="15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9" name="Line 1225"/>
              <p:cNvSpPr>
                <a:spLocks noChangeShapeType="1"/>
              </p:cNvSpPr>
              <p:nvPr/>
            </p:nvSpPr>
            <p:spPr bwMode="auto">
              <a:xfrm>
                <a:off x="1110" y="16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0" name="Line 1226"/>
              <p:cNvSpPr>
                <a:spLocks noChangeShapeType="1"/>
              </p:cNvSpPr>
              <p:nvPr/>
            </p:nvSpPr>
            <p:spPr bwMode="auto">
              <a:xfrm>
                <a:off x="1111" y="16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1" name="Line 1227"/>
              <p:cNvSpPr>
                <a:spLocks noChangeShapeType="1"/>
              </p:cNvSpPr>
              <p:nvPr/>
            </p:nvSpPr>
            <p:spPr bwMode="auto">
              <a:xfrm>
                <a:off x="1112" y="16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2" name="Line 1228"/>
              <p:cNvSpPr>
                <a:spLocks noChangeShapeType="1"/>
              </p:cNvSpPr>
              <p:nvPr/>
            </p:nvSpPr>
            <p:spPr bwMode="auto">
              <a:xfrm>
                <a:off x="1113" y="16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3" name="Line 1229"/>
              <p:cNvSpPr>
                <a:spLocks noChangeShapeType="1"/>
              </p:cNvSpPr>
              <p:nvPr/>
            </p:nvSpPr>
            <p:spPr bwMode="auto">
              <a:xfrm>
                <a:off x="1114" y="16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4" name="Line 1230"/>
              <p:cNvSpPr>
                <a:spLocks noChangeShapeType="1"/>
              </p:cNvSpPr>
              <p:nvPr/>
            </p:nvSpPr>
            <p:spPr bwMode="auto">
              <a:xfrm>
                <a:off x="1115" y="169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5" name="Line 1231"/>
              <p:cNvSpPr>
                <a:spLocks noChangeShapeType="1"/>
              </p:cNvSpPr>
              <p:nvPr/>
            </p:nvSpPr>
            <p:spPr bwMode="auto">
              <a:xfrm>
                <a:off x="1116" y="17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6" name="Line 1232"/>
              <p:cNvSpPr>
                <a:spLocks noChangeShapeType="1"/>
              </p:cNvSpPr>
              <p:nvPr/>
            </p:nvSpPr>
            <p:spPr bwMode="auto">
              <a:xfrm>
                <a:off x="1117" y="17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7" name="Line 1233"/>
              <p:cNvSpPr>
                <a:spLocks noChangeShapeType="1"/>
              </p:cNvSpPr>
              <p:nvPr/>
            </p:nvSpPr>
            <p:spPr bwMode="auto">
              <a:xfrm>
                <a:off x="1118" y="17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8" name="Line 1234"/>
              <p:cNvSpPr>
                <a:spLocks noChangeShapeType="1"/>
              </p:cNvSpPr>
              <p:nvPr/>
            </p:nvSpPr>
            <p:spPr bwMode="auto">
              <a:xfrm>
                <a:off x="1119" y="17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9" name="Line 1235"/>
              <p:cNvSpPr>
                <a:spLocks noChangeShapeType="1"/>
              </p:cNvSpPr>
              <p:nvPr/>
            </p:nvSpPr>
            <p:spPr bwMode="auto">
              <a:xfrm>
                <a:off x="1120" y="17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0" name="Line 1236"/>
              <p:cNvSpPr>
                <a:spLocks noChangeShapeType="1"/>
              </p:cNvSpPr>
              <p:nvPr/>
            </p:nvSpPr>
            <p:spPr bwMode="auto">
              <a:xfrm>
                <a:off x="1121" y="179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1" name="Line 1237"/>
              <p:cNvSpPr>
                <a:spLocks noChangeShapeType="1"/>
              </p:cNvSpPr>
              <p:nvPr/>
            </p:nvSpPr>
            <p:spPr bwMode="auto">
              <a:xfrm>
                <a:off x="1122" y="18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2" name="Line 1238"/>
              <p:cNvSpPr>
                <a:spLocks noChangeShapeType="1"/>
              </p:cNvSpPr>
              <p:nvPr/>
            </p:nvSpPr>
            <p:spPr bwMode="auto">
              <a:xfrm>
                <a:off x="1123" y="183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3" name="Line 1239"/>
              <p:cNvSpPr>
                <a:spLocks noChangeShapeType="1"/>
              </p:cNvSpPr>
              <p:nvPr/>
            </p:nvSpPr>
            <p:spPr bwMode="auto">
              <a:xfrm>
                <a:off x="1125" y="185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4" name="Line 1240"/>
              <p:cNvSpPr>
                <a:spLocks noChangeShapeType="1"/>
              </p:cNvSpPr>
              <p:nvPr/>
            </p:nvSpPr>
            <p:spPr bwMode="auto">
              <a:xfrm>
                <a:off x="1126" y="18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5" name="Line 1241"/>
              <p:cNvSpPr>
                <a:spLocks noChangeShapeType="1"/>
              </p:cNvSpPr>
              <p:nvPr/>
            </p:nvSpPr>
            <p:spPr bwMode="auto">
              <a:xfrm>
                <a:off x="1126" y="188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6" name="Line 1242"/>
              <p:cNvSpPr>
                <a:spLocks noChangeShapeType="1"/>
              </p:cNvSpPr>
              <p:nvPr/>
            </p:nvSpPr>
            <p:spPr bwMode="auto">
              <a:xfrm>
                <a:off x="1127" y="190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7" name="Line 1243"/>
              <p:cNvSpPr>
                <a:spLocks noChangeShapeType="1"/>
              </p:cNvSpPr>
              <p:nvPr/>
            </p:nvSpPr>
            <p:spPr bwMode="auto">
              <a:xfrm>
                <a:off x="1128" y="191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8" name="Line 1244"/>
              <p:cNvSpPr>
                <a:spLocks noChangeShapeType="1"/>
              </p:cNvSpPr>
              <p:nvPr/>
            </p:nvSpPr>
            <p:spPr bwMode="auto">
              <a:xfrm>
                <a:off x="1130" y="193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9" name="Line 1245"/>
              <p:cNvSpPr>
                <a:spLocks noChangeShapeType="1"/>
              </p:cNvSpPr>
              <p:nvPr/>
            </p:nvSpPr>
            <p:spPr bwMode="auto">
              <a:xfrm>
                <a:off x="1131" y="195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0" name="Line 1246"/>
              <p:cNvSpPr>
                <a:spLocks noChangeShapeType="1"/>
              </p:cNvSpPr>
              <p:nvPr/>
            </p:nvSpPr>
            <p:spPr bwMode="auto">
              <a:xfrm>
                <a:off x="1132" y="19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1" name="Line 1247"/>
              <p:cNvSpPr>
                <a:spLocks noChangeShapeType="1"/>
              </p:cNvSpPr>
              <p:nvPr/>
            </p:nvSpPr>
            <p:spPr bwMode="auto">
              <a:xfrm>
                <a:off x="1133" y="19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2" name="Line 1248"/>
              <p:cNvSpPr>
                <a:spLocks noChangeShapeType="1"/>
              </p:cNvSpPr>
              <p:nvPr/>
            </p:nvSpPr>
            <p:spPr bwMode="auto">
              <a:xfrm>
                <a:off x="1134" y="200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3" name="Line 1249"/>
              <p:cNvSpPr>
                <a:spLocks noChangeShapeType="1"/>
              </p:cNvSpPr>
              <p:nvPr/>
            </p:nvSpPr>
            <p:spPr bwMode="auto">
              <a:xfrm>
                <a:off x="1135" y="202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4" name="Line 1250"/>
              <p:cNvSpPr>
                <a:spLocks noChangeShapeType="1"/>
              </p:cNvSpPr>
              <p:nvPr/>
            </p:nvSpPr>
            <p:spPr bwMode="auto">
              <a:xfrm>
                <a:off x="1136" y="203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5" name="Line 1251"/>
              <p:cNvSpPr>
                <a:spLocks noChangeShapeType="1"/>
              </p:cNvSpPr>
              <p:nvPr/>
            </p:nvSpPr>
            <p:spPr bwMode="auto">
              <a:xfrm>
                <a:off x="1137" y="20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6" name="Line 1252"/>
              <p:cNvSpPr>
                <a:spLocks noChangeShapeType="1"/>
              </p:cNvSpPr>
              <p:nvPr/>
            </p:nvSpPr>
            <p:spPr bwMode="auto">
              <a:xfrm>
                <a:off x="1138" y="20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7" name="Line 1253"/>
              <p:cNvSpPr>
                <a:spLocks noChangeShapeType="1"/>
              </p:cNvSpPr>
              <p:nvPr/>
            </p:nvSpPr>
            <p:spPr bwMode="auto">
              <a:xfrm>
                <a:off x="1139" y="209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8" name="Line 1254"/>
              <p:cNvSpPr>
                <a:spLocks noChangeShapeType="1"/>
              </p:cNvSpPr>
              <p:nvPr/>
            </p:nvSpPr>
            <p:spPr bwMode="auto">
              <a:xfrm>
                <a:off x="1140" y="210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9" name="Line 1255"/>
              <p:cNvSpPr>
                <a:spLocks noChangeShapeType="1"/>
              </p:cNvSpPr>
              <p:nvPr/>
            </p:nvSpPr>
            <p:spPr bwMode="auto">
              <a:xfrm>
                <a:off x="1141" y="21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0" name="Line 1256"/>
              <p:cNvSpPr>
                <a:spLocks noChangeShapeType="1"/>
              </p:cNvSpPr>
              <p:nvPr/>
            </p:nvSpPr>
            <p:spPr bwMode="auto">
              <a:xfrm>
                <a:off x="1142" y="214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1" name="Line 1257"/>
              <p:cNvSpPr>
                <a:spLocks noChangeShapeType="1"/>
              </p:cNvSpPr>
              <p:nvPr/>
            </p:nvSpPr>
            <p:spPr bwMode="auto">
              <a:xfrm>
                <a:off x="1143" y="215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2" name="Line 1258"/>
              <p:cNvSpPr>
                <a:spLocks noChangeShapeType="1"/>
              </p:cNvSpPr>
              <p:nvPr/>
            </p:nvSpPr>
            <p:spPr bwMode="auto">
              <a:xfrm>
                <a:off x="1144" y="21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3" name="Line 1259"/>
              <p:cNvSpPr>
                <a:spLocks noChangeShapeType="1"/>
              </p:cNvSpPr>
              <p:nvPr/>
            </p:nvSpPr>
            <p:spPr bwMode="auto">
              <a:xfrm>
                <a:off x="1145" y="21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4" name="Line 1260"/>
              <p:cNvSpPr>
                <a:spLocks noChangeShapeType="1"/>
              </p:cNvSpPr>
              <p:nvPr/>
            </p:nvSpPr>
            <p:spPr bwMode="auto">
              <a:xfrm>
                <a:off x="1146" y="22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5" name="Line 1261"/>
              <p:cNvSpPr>
                <a:spLocks noChangeShapeType="1"/>
              </p:cNvSpPr>
              <p:nvPr/>
            </p:nvSpPr>
            <p:spPr bwMode="auto">
              <a:xfrm>
                <a:off x="1147" y="22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6" name="Line 1262"/>
              <p:cNvSpPr>
                <a:spLocks noChangeShapeType="1"/>
              </p:cNvSpPr>
              <p:nvPr/>
            </p:nvSpPr>
            <p:spPr bwMode="auto">
              <a:xfrm>
                <a:off x="1148" y="22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7" name="Line 1263"/>
              <p:cNvSpPr>
                <a:spLocks noChangeShapeType="1"/>
              </p:cNvSpPr>
              <p:nvPr/>
            </p:nvSpPr>
            <p:spPr bwMode="auto">
              <a:xfrm>
                <a:off x="1149" y="22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8" name="Line 1264"/>
              <p:cNvSpPr>
                <a:spLocks noChangeShapeType="1"/>
              </p:cNvSpPr>
              <p:nvPr/>
            </p:nvSpPr>
            <p:spPr bwMode="auto">
              <a:xfrm>
                <a:off x="1150" y="227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9" name="Line 1265"/>
              <p:cNvSpPr>
                <a:spLocks noChangeShapeType="1"/>
              </p:cNvSpPr>
              <p:nvPr/>
            </p:nvSpPr>
            <p:spPr bwMode="auto">
              <a:xfrm>
                <a:off x="1151" y="229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0" name="Line 1266"/>
              <p:cNvSpPr>
                <a:spLocks noChangeShapeType="1"/>
              </p:cNvSpPr>
              <p:nvPr/>
            </p:nvSpPr>
            <p:spPr bwMode="auto">
              <a:xfrm>
                <a:off x="1153" y="231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1" name="Line 1267"/>
              <p:cNvSpPr>
                <a:spLocks noChangeShapeType="1"/>
              </p:cNvSpPr>
              <p:nvPr/>
            </p:nvSpPr>
            <p:spPr bwMode="auto">
              <a:xfrm>
                <a:off x="1154" y="233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2" name="Line 1268"/>
              <p:cNvSpPr>
                <a:spLocks noChangeShapeType="1"/>
              </p:cNvSpPr>
              <p:nvPr/>
            </p:nvSpPr>
            <p:spPr bwMode="auto">
              <a:xfrm>
                <a:off x="1155" y="2348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3" name="Line 1269"/>
              <p:cNvSpPr>
                <a:spLocks noChangeShapeType="1"/>
              </p:cNvSpPr>
              <p:nvPr/>
            </p:nvSpPr>
            <p:spPr bwMode="auto">
              <a:xfrm>
                <a:off x="1081" y="113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4" name="Line 1270"/>
              <p:cNvSpPr>
                <a:spLocks noChangeShapeType="1"/>
              </p:cNvSpPr>
              <p:nvPr/>
            </p:nvSpPr>
            <p:spPr bwMode="auto">
              <a:xfrm>
                <a:off x="1082" y="11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5" name="Line 1271"/>
              <p:cNvSpPr>
                <a:spLocks noChangeShapeType="1"/>
              </p:cNvSpPr>
              <p:nvPr/>
            </p:nvSpPr>
            <p:spPr bwMode="auto">
              <a:xfrm>
                <a:off x="1083" y="116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6" name="Line 1272"/>
              <p:cNvSpPr>
                <a:spLocks noChangeShapeType="1"/>
              </p:cNvSpPr>
              <p:nvPr/>
            </p:nvSpPr>
            <p:spPr bwMode="auto">
              <a:xfrm>
                <a:off x="1084" y="118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7" name="Line 1273"/>
              <p:cNvSpPr>
                <a:spLocks noChangeShapeType="1"/>
              </p:cNvSpPr>
              <p:nvPr/>
            </p:nvSpPr>
            <p:spPr bwMode="auto">
              <a:xfrm>
                <a:off x="1085" y="12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8" name="Line 1274"/>
              <p:cNvSpPr>
                <a:spLocks noChangeShapeType="1"/>
              </p:cNvSpPr>
              <p:nvPr/>
            </p:nvSpPr>
            <p:spPr bwMode="auto">
              <a:xfrm>
                <a:off x="1086" y="12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9" name="Line 1275"/>
              <p:cNvSpPr>
                <a:spLocks noChangeShapeType="1"/>
              </p:cNvSpPr>
              <p:nvPr/>
            </p:nvSpPr>
            <p:spPr bwMode="auto">
              <a:xfrm>
                <a:off x="1087" y="12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0" name="Line 1276"/>
              <p:cNvSpPr>
                <a:spLocks noChangeShapeType="1"/>
              </p:cNvSpPr>
              <p:nvPr/>
            </p:nvSpPr>
            <p:spPr bwMode="auto">
              <a:xfrm>
                <a:off x="1088" y="12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1" name="Line 1277"/>
              <p:cNvSpPr>
                <a:spLocks noChangeShapeType="1"/>
              </p:cNvSpPr>
              <p:nvPr/>
            </p:nvSpPr>
            <p:spPr bwMode="auto">
              <a:xfrm>
                <a:off x="1089" y="127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2" name="Line 1278"/>
              <p:cNvSpPr>
                <a:spLocks noChangeShapeType="1"/>
              </p:cNvSpPr>
              <p:nvPr/>
            </p:nvSpPr>
            <p:spPr bwMode="auto">
              <a:xfrm>
                <a:off x="1090" y="12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3" name="Line 1279"/>
              <p:cNvSpPr>
                <a:spLocks noChangeShapeType="1"/>
              </p:cNvSpPr>
              <p:nvPr/>
            </p:nvSpPr>
            <p:spPr bwMode="auto">
              <a:xfrm>
                <a:off x="1091" y="130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4" name="Line 1280"/>
              <p:cNvSpPr>
                <a:spLocks noChangeShapeType="1"/>
              </p:cNvSpPr>
              <p:nvPr/>
            </p:nvSpPr>
            <p:spPr bwMode="auto">
              <a:xfrm>
                <a:off x="1092" y="132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5" name="Line 1281"/>
              <p:cNvSpPr>
                <a:spLocks noChangeShapeType="1"/>
              </p:cNvSpPr>
              <p:nvPr/>
            </p:nvSpPr>
            <p:spPr bwMode="auto">
              <a:xfrm>
                <a:off x="1093" y="13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6" name="Line 1282"/>
              <p:cNvSpPr>
                <a:spLocks noChangeShapeType="1"/>
              </p:cNvSpPr>
              <p:nvPr/>
            </p:nvSpPr>
            <p:spPr bwMode="auto">
              <a:xfrm>
                <a:off x="1094" y="13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7" name="Line 1283"/>
              <p:cNvSpPr>
                <a:spLocks noChangeShapeType="1"/>
              </p:cNvSpPr>
              <p:nvPr/>
            </p:nvSpPr>
            <p:spPr bwMode="auto">
              <a:xfrm>
                <a:off x="1095" y="13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8" name="Line 1284"/>
              <p:cNvSpPr>
                <a:spLocks noChangeShapeType="1"/>
              </p:cNvSpPr>
              <p:nvPr/>
            </p:nvSpPr>
            <p:spPr bwMode="auto">
              <a:xfrm>
                <a:off x="1096" y="13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9" name="Line 1285"/>
              <p:cNvSpPr>
                <a:spLocks noChangeShapeType="1"/>
              </p:cNvSpPr>
              <p:nvPr/>
            </p:nvSpPr>
            <p:spPr bwMode="auto">
              <a:xfrm>
                <a:off x="1096" y="14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0" name="Line 1286"/>
              <p:cNvSpPr>
                <a:spLocks noChangeShapeType="1"/>
              </p:cNvSpPr>
              <p:nvPr/>
            </p:nvSpPr>
            <p:spPr bwMode="auto">
              <a:xfrm>
                <a:off x="1097" y="14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1" name="Line 1287"/>
              <p:cNvSpPr>
                <a:spLocks noChangeShapeType="1"/>
              </p:cNvSpPr>
              <p:nvPr/>
            </p:nvSpPr>
            <p:spPr bwMode="auto">
              <a:xfrm>
                <a:off x="1098" y="14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2" name="Line 1288"/>
              <p:cNvSpPr>
                <a:spLocks noChangeShapeType="1"/>
              </p:cNvSpPr>
              <p:nvPr/>
            </p:nvSpPr>
            <p:spPr bwMode="auto">
              <a:xfrm>
                <a:off x="1099" y="14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3" name="Line 1289"/>
              <p:cNvSpPr>
                <a:spLocks noChangeShapeType="1"/>
              </p:cNvSpPr>
              <p:nvPr/>
            </p:nvSpPr>
            <p:spPr bwMode="auto">
              <a:xfrm>
                <a:off x="1100" y="14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4" name="Line 1290"/>
              <p:cNvSpPr>
                <a:spLocks noChangeShapeType="1"/>
              </p:cNvSpPr>
              <p:nvPr/>
            </p:nvSpPr>
            <p:spPr bwMode="auto">
              <a:xfrm>
                <a:off x="1101" y="14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5" name="Line 1291"/>
              <p:cNvSpPr>
                <a:spLocks noChangeShapeType="1"/>
              </p:cNvSpPr>
              <p:nvPr/>
            </p:nvSpPr>
            <p:spPr bwMode="auto">
              <a:xfrm>
                <a:off x="1102" y="15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6" name="Line 1292"/>
              <p:cNvSpPr>
                <a:spLocks noChangeShapeType="1"/>
              </p:cNvSpPr>
              <p:nvPr/>
            </p:nvSpPr>
            <p:spPr bwMode="auto">
              <a:xfrm>
                <a:off x="1103" y="15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7" name="Line 1293"/>
              <p:cNvSpPr>
                <a:spLocks noChangeShapeType="1"/>
              </p:cNvSpPr>
              <p:nvPr/>
            </p:nvSpPr>
            <p:spPr bwMode="auto">
              <a:xfrm>
                <a:off x="1104" y="15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8" name="Line 1294"/>
              <p:cNvSpPr>
                <a:spLocks noChangeShapeType="1"/>
              </p:cNvSpPr>
              <p:nvPr/>
            </p:nvSpPr>
            <p:spPr bwMode="auto">
              <a:xfrm>
                <a:off x="1105" y="15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9" name="Line 1295"/>
              <p:cNvSpPr>
                <a:spLocks noChangeShapeType="1"/>
              </p:cNvSpPr>
              <p:nvPr/>
            </p:nvSpPr>
            <p:spPr bwMode="auto">
              <a:xfrm>
                <a:off x="1106" y="15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0" name="Line 1296"/>
              <p:cNvSpPr>
                <a:spLocks noChangeShapeType="1"/>
              </p:cNvSpPr>
              <p:nvPr/>
            </p:nvSpPr>
            <p:spPr bwMode="auto">
              <a:xfrm>
                <a:off x="1107" y="15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1" name="Line 1297"/>
              <p:cNvSpPr>
                <a:spLocks noChangeShapeType="1"/>
              </p:cNvSpPr>
              <p:nvPr/>
            </p:nvSpPr>
            <p:spPr bwMode="auto">
              <a:xfrm>
                <a:off x="1108" y="16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2" name="Line 1298"/>
              <p:cNvSpPr>
                <a:spLocks noChangeShapeType="1"/>
              </p:cNvSpPr>
              <p:nvPr/>
            </p:nvSpPr>
            <p:spPr bwMode="auto">
              <a:xfrm>
                <a:off x="1109" y="16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3" name="Line 1299"/>
              <p:cNvSpPr>
                <a:spLocks noChangeShapeType="1"/>
              </p:cNvSpPr>
              <p:nvPr/>
            </p:nvSpPr>
            <p:spPr bwMode="auto">
              <a:xfrm>
                <a:off x="1110" y="16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4" name="Line 1300"/>
              <p:cNvSpPr>
                <a:spLocks noChangeShapeType="1"/>
              </p:cNvSpPr>
              <p:nvPr/>
            </p:nvSpPr>
            <p:spPr bwMode="auto">
              <a:xfrm>
                <a:off x="1111" y="16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5" name="Line 1301"/>
              <p:cNvSpPr>
                <a:spLocks noChangeShapeType="1"/>
              </p:cNvSpPr>
              <p:nvPr/>
            </p:nvSpPr>
            <p:spPr bwMode="auto">
              <a:xfrm>
                <a:off x="1112" y="16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6" name="Line 1302"/>
              <p:cNvSpPr>
                <a:spLocks noChangeShapeType="1"/>
              </p:cNvSpPr>
              <p:nvPr/>
            </p:nvSpPr>
            <p:spPr bwMode="auto">
              <a:xfrm>
                <a:off x="1113" y="17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7" name="Line 1303"/>
              <p:cNvSpPr>
                <a:spLocks noChangeShapeType="1"/>
              </p:cNvSpPr>
              <p:nvPr/>
            </p:nvSpPr>
            <p:spPr bwMode="auto">
              <a:xfrm>
                <a:off x="1114" y="17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8" name="Line 1304"/>
              <p:cNvSpPr>
                <a:spLocks noChangeShapeType="1"/>
              </p:cNvSpPr>
              <p:nvPr/>
            </p:nvSpPr>
            <p:spPr bwMode="auto">
              <a:xfrm>
                <a:off x="1115" y="17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9" name="Line 1305"/>
              <p:cNvSpPr>
                <a:spLocks noChangeShapeType="1"/>
              </p:cNvSpPr>
              <p:nvPr/>
            </p:nvSpPr>
            <p:spPr bwMode="auto">
              <a:xfrm>
                <a:off x="1116" y="17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0" name="Line 1306"/>
              <p:cNvSpPr>
                <a:spLocks noChangeShapeType="1"/>
              </p:cNvSpPr>
              <p:nvPr/>
            </p:nvSpPr>
            <p:spPr bwMode="auto">
              <a:xfrm>
                <a:off x="1117" y="17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1" name="Line 1307"/>
              <p:cNvSpPr>
                <a:spLocks noChangeShapeType="1"/>
              </p:cNvSpPr>
              <p:nvPr/>
            </p:nvSpPr>
            <p:spPr bwMode="auto">
              <a:xfrm>
                <a:off x="1118" y="17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2" name="Line 1308"/>
              <p:cNvSpPr>
                <a:spLocks noChangeShapeType="1"/>
              </p:cNvSpPr>
              <p:nvPr/>
            </p:nvSpPr>
            <p:spPr bwMode="auto">
              <a:xfrm>
                <a:off x="1119" y="18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3" name="Line 1309"/>
              <p:cNvSpPr>
                <a:spLocks noChangeShapeType="1"/>
              </p:cNvSpPr>
              <p:nvPr/>
            </p:nvSpPr>
            <p:spPr bwMode="auto">
              <a:xfrm>
                <a:off x="1120" y="18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4" name="Line 1310"/>
              <p:cNvSpPr>
                <a:spLocks noChangeShapeType="1"/>
              </p:cNvSpPr>
              <p:nvPr/>
            </p:nvSpPr>
            <p:spPr bwMode="auto">
              <a:xfrm>
                <a:off x="1121" y="18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5" name="Line 1311"/>
              <p:cNvSpPr>
                <a:spLocks noChangeShapeType="1"/>
              </p:cNvSpPr>
              <p:nvPr/>
            </p:nvSpPr>
            <p:spPr bwMode="auto">
              <a:xfrm>
                <a:off x="1122" y="18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6" name="Line 1312"/>
              <p:cNvSpPr>
                <a:spLocks noChangeShapeType="1"/>
              </p:cNvSpPr>
              <p:nvPr/>
            </p:nvSpPr>
            <p:spPr bwMode="auto">
              <a:xfrm>
                <a:off x="1123" y="18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7" name="Line 1313"/>
              <p:cNvSpPr>
                <a:spLocks noChangeShapeType="1"/>
              </p:cNvSpPr>
              <p:nvPr/>
            </p:nvSpPr>
            <p:spPr bwMode="auto">
              <a:xfrm>
                <a:off x="1124" y="188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8" name="Line 1314"/>
              <p:cNvSpPr>
                <a:spLocks noChangeShapeType="1"/>
              </p:cNvSpPr>
              <p:nvPr/>
            </p:nvSpPr>
            <p:spPr bwMode="auto">
              <a:xfrm>
                <a:off x="1125" y="19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9" name="Line 1315"/>
              <p:cNvSpPr>
                <a:spLocks noChangeShapeType="1"/>
              </p:cNvSpPr>
              <p:nvPr/>
            </p:nvSpPr>
            <p:spPr bwMode="auto">
              <a:xfrm>
                <a:off x="1126" y="19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0" name="Line 1316"/>
              <p:cNvSpPr>
                <a:spLocks noChangeShapeType="1"/>
              </p:cNvSpPr>
              <p:nvPr/>
            </p:nvSpPr>
            <p:spPr bwMode="auto">
              <a:xfrm>
                <a:off x="1127" y="19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1" name="Line 1317"/>
              <p:cNvSpPr>
                <a:spLocks noChangeShapeType="1"/>
              </p:cNvSpPr>
              <p:nvPr/>
            </p:nvSpPr>
            <p:spPr bwMode="auto">
              <a:xfrm>
                <a:off x="1128" y="19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2" name="Line 1318"/>
              <p:cNvSpPr>
                <a:spLocks noChangeShapeType="1"/>
              </p:cNvSpPr>
              <p:nvPr/>
            </p:nvSpPr>
            <p:spPr bwMode="auto">
              <a:xfrm>
                <a:off x="1129" y="19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3" name="Line 1319"/>
              <p:cNvSpPr>
                <a:spLocks noChangeShapeType="1"/>
              </p:cNvSpPr>
              <p:nvPr/>
            </p:nvSpPr>
            <p:spPr bwMode="auto">
              <a:xfrm>
                <a:off x="1130" y="19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4" name="Line 1320"/>
              <p:cNvSpPr>
                <a:spLocks noChangeShapeType="1"/>
              </p:cNvSpPr>
              <p:nvPr/>
            </p:nvSpPr>
            <p:spPr bwMode="auto">
              <a:xfrm>
                <a:off x="1131" y="20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5" name="Line 1321"/>
              <p:cNvSpPr>
                <a:spLocks noChangeShapeType="1"/>
              </p:cNvSpPr>
              <p:nvPr/>
            </p:nvSpPr>
            <p:spPr bwMode="auto">
              <a:xfrm>
                <a:off x="1132" y="20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6" name="Line 1322"/>
              <p:cNvSpPr>
                <a:spLocks noChangeShapeType="1"/>
              </p:cNvSpPr>
              <p:nvPr/>
            </p:nvSpPr>
            <p:spPr bwMode="auto">
              <a:xfrm>
                <a:off x="1133" y="204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7" name="Line 1323"/>
              <p:cNvSpPr>
                <a:spLocks noChangeShapeType="1"/>
              </p:cNvSpPr>
              <p:nvPr/>
            </p:nvSpPr>
            <p:spPr bwMode="auto">
              <a:xfrm>
                <a:off x="1134" y="20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8" name="Line 1324"/>
              <p:cNvSpPr>
                <a:spLocks noChangeShapeType="1"/>
              </p:cNvSpPr>
              <p:nvPr/>
            </p:nvSpPr>
            <p:spPr bwMode="auto">
              <a:xfrm>
                <a:off x="1135" y="207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9" name="Line 1325"/>
              <p:cNvSpPr>
                <a:spLocks noChangeShapeType="1"/>
              </p:cNvSpPr>
              <p:nvPr/>
            </p:nvSpPr>
            <p:spPr bwMode="auto">
              <a:xfrm>
                <a:off x="1136" y="209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0" name="Line 1326"/>
              <p:cNvSpPr>
                <a:spLocks noChangeShapeType="1"/>
              </p:cNvSpPr>
              <p:nvPr/>
            </p:nvSpPr>
            <p:spPr bwMode="auto">
              <a:xfrm>
                <a:off x="1137" y="21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1" name="Line 1327"/>
              <p:cNvSpPr>
                <a:spLocks noChangeShapeType="1"/>
              </p:cNvSpPr>
              <p:nvPr/>
            </p:nvSpPr>
            <p:spPr bwMode="auto">
              <a:xfrm>
                <a:off x="1138" y="21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2" name="Line 1328"/>
              <p:cNvSpPr>
                <a:spLocks noChangeShapeType="1"/>
              </p:cNvSpPr>
              <p:nvPr/>
            </p:nvSpPr>
            <p:spPr bwMode="auto">
              <a:xfrm>
                <a:off x="1139" y="21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3" name="Line 1329"/>
              <p:cNvSpPr>
                <a:spLocks noChangeShapeType="1"/>
              </p:cNvSpPr>
              <p:nvPr/>
            </p:nvSpPr>
            <p:spPr bwMode="auto">
              <a:xfrm>
                <a:off x="1140" y="21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4" name="Line 1330"/>
              <p:cNvSpPr>
                <a:spLocks noChangeShapeType="1"/>
              </p:cNvSpPr>
              <p:nvPr/>
            </p:nvSpPr>
            <p:spPr bwMode="auto">
              <a:xfrm>
                <a:off x="1141" y="21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5" name="Line 1331"/>
              <p:cNvSpPr>
                <a:spLocks noChangeShapeType="1"/>
              </p:cNvSpPr>
              <p:nvPr/>
            </p:nvSpPr>
            <p:spPr bwMode="auto">
              <a:xfrm>
                <a:off x="1141" y="219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6" name="Line 1332"/>
              <p:cNvSpPr>
                <a:spLocks noChangeShapeType="1"/>
              </p:cNvSpPr>
              <p:nvPr/>
            </p:nvSpPr>
            <p:spPr bwMode="auto">
              <a:xfrm>
                <a:off x="1142" y="22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7" name="Line 1333"/>
              <p:cNvSpPr>
                <a:spLocks noChangeShapeType="1"/>
              </p:cNvSpPr>
              <p:nvPr/>
            </p:nvSpPr>
            <p:spPr bwMode="auto">
              <a:xfrm>
                <a:off x="1143" y="22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8" name="Line 1334"/>
              <p:cNvSpPr>
                <a:spLocks noChangeShapeType="1"/>
              </p:cNvSpPr>
              <p:nvPr/>
            </p:nvSpPr>
            <p:spPr bwMode="auto">
              <a:xfrm>
                <a:off x="1144" y="22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9" name="Line 1335"/>
              <p:cNvSpPr>
                <a:spLocks noChangeShapeType="1"/>
              </p:cNvSpPr>
              <p:nvPr/>
            </p:nvSpPr>
            <p:spPr bwMode="auto">
              <a:xfrm>
                <a:off x="1145" y="22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0" name="Line 1336"/>
              <p:cNvSpPr>
                <a:spLocks noChangeShapeType="1"/>
              </p:cNvSpPr>
              <p:nvPr/>
            </p:nvSpPr>
            <p:spPr bwMode="auto">
              <a:xfrm>
                <a:off x="1146" y="228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1" name="Line 1337"/>
              <p:cNvSpPr>
                <a:spLocks noChangeShapeType="1"/>
              </p:cNvSpPr>
              <p:nvPr/>
            </p:nvSpPr>
            <p:spPr bwMode="auto">
              <a:xfrm>
                <a:off x="1147" y="230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2" name="Line 1338"/>
              <p:cNvSpPr>
                <a:spLocks noChangeShapeType="1"/>
              </p:cNvSpPr>
              <p:nvPr/>
            </p:nvSpPr>
            <p:spPr bwMode="auto">
              <a:xfrm>
                <a:off x="1148" y="23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3" name="Line 1339"/>
              <p:cNvSpPr>
                <a:spLocks noChangeShapeType="1"/>
              </p:cNvSpPr>
              <p:nvPr/>
            </p:nvSpPr>
            <p:spPr bwMode="auto">
              <a:xfrm>
                <a:off x="1149" y="23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4" name="Line 1340"/>
              <p:cNvSpPr>
                <a:spLocks noChangeShapeType="1"/>
              </p:cNvSpPr>
              <p:nvPr/>
            </p:nvSpPr>
            <p:spPr bwMode="auto">
              <a:xfrm>
                <a:off x="1150" y="23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5" name="Line 1341"/>
              <p:cNvSpPr>
                <a:spLocks noChangeShapeType="1"/>
              </p:cNvSpPr>
              <p:nvPr/>
            </p:nvSpPr>
            <p:spPr bwMode="auto">
              <a:xfrm>
                <a:off x="1151" y="23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6" name="Line 1342"/>
              <p:cNvSpPr>
                <a:spLocks noChangeShapeType="1"/>
              </p:cNvSpPr>
              <p:nvPr/>
            </p:nvSpPr>
            <p:spPr bwMode="auto">
              <a:xfrm>
                <a:off x="1152" y="23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7" name="Line 1343"/>
              <p:cNvSpPr>
                <a:spLocks noChangeShapeType="1"/>
              </p:cNvSpPr>
              <p:nvPr/>
            </p:nvSpPr>
            <p:spPr bwMode="auto">
              <a:xfrm>
                <a:off x="1153" y="24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8" name="Line 1344"/>
              <p:cNvSpPr>
                <a:spLocks noChangeShapeType="1"/>
              </p:cNvSpPr>
              <p:nvPr/>
            </p:nvSpPr>
            <p:spPr bwMode="auto">
              <a:xfrm>
                <a:off x="1154" y="24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9" name="Line 1345"/>
              <p:cNvSpPr>
                <a:spLocks noChangeShapeType="1"/>
              </p:cNvSpPr>
              <p:nvPr/>
            </p:nvSpPr>
            <p:spPr bwMode="auto">
              <a:xfrm>
                <a:off x="1081" y="115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0" name="Line 1346"/>
              <p:cNvSpPr>
                <a:spLocks noChangeShapeType="1"/>
              </p:cNvSpPr>
              <p:nvPr/>
            </p:nvSpPr>
            <p:spPr bwMode="auto">
              <a:xfrm>
                <a:off x="1082" y="11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1" name="Line 1347"/>
              <p:cNvSpPr>
                <a:spLocks noChangeShapeType="1"/>
              </p:cNvSpPr>
              <p:nvPr/>
            </p:nvSpPr>
            <p:spPr bwMode="auto">
              <a:xfrm>
                <a:off x="1083" y="11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2" name="Line 1348"/>
              <p:cNvSpPr>
                <a:spLocks noChangeShapeType="1"/>
              </p:cNvSpPr>
              <p:nvPr/>
            </p:nvSpPr>
            <p:spPr bwMode="auto">
              <a:xfrm>
                <a:off x="1083" y="120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3" name="Line 1349"/>
              <p:cNvSpPr>
                <a:spLocks noChangeShapeType="1"/>
              </p:cNvSpPr>
              <p:nvPr/>
            </p:nvSpPr>
            <p:spPr bwMode="auto">
              <a:xfrm>
                <a:off x="1084" y="12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4" name="Line 1350"/>
              <p:cNvSpPr>
                <a:spLocks noChangeShapeType="1"/>
              </p:cNvSpPr>
              <p:nvPr/>
            </p:nvSpPr>
            <p:spPr bwMode="auto">
              <a:xfrm>
                <a:off x="1085" y="123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5" name="Line 1351"/>
              <p:cNvSpPr>
                <a:spLocks noChangeShapeType="1"/>
              </p:cNvSpPr>
              <p:nvPr/>
            </p:nvSpPr>
            <p:spPr bwMode="auto">
              <a:xfrm>
                <a:off x="1086" y="12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6" name="Line 1352"/>
              <p:cNvSpPr>
                <a:spLocks noChangeShapeType="1"/>
              </p:cNvSpPr>
              <p:nvPr/>
            </p:nvSpPr>
            <p:spPr bwMode="auto">
              <a:xfrm>
                <a:off x="1087" y="12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7" name="Line 1353"/>
              <p:cNvSpPr>
                <a:spLocks noChangeShapeType="1"/>
              </p:cNvSpPr>
              <p:nvPr/>
            </p:nvSpPr>
            <p:spPr bwMode="auto">
              <a:xfrm>
                <a:off x="1088" y="129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8" name="Line 1354"/>
              <p:cNvSpPr>
                <a:spLocks noChangeShapeType="1"/>
              </p:cNvSpPr>
              <p:nvPr/>
            </p:nvSpPr>
            <p:spPr bwMode="auto">
              <a:xfrm>
                <a:off x="1089" y="130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9" name="Line 1355"/>
              <p:cNvSpPr>
                <a:spLocks noChangeShapeType="1"/>
              </p:cNvSpPr>
              <p:nvPr/>
            </p:nvSpPr>
            <p:spPr bwMode="auto">
              <a:xfrm>
                <a:off x="1090" y="13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0" name="Line 1356"/>
              <p:cNvSpPr>
                <a:spLocks noChangeShapeType="1"/>
              </p:cNvSpPr>
              <p:nvPr/>
            </p:nvSpPr>
            <p:spPr bwMode="auto">
              <a:xfrm>
                <a:off x="1091" y="134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1" name="Line 1357"/>
              <p:cNvSpPr>
                <a:spLocks noChangeShapeType="1"/>
              </p:cNvSpPr>
              <p:nvPr/>
            </p:nvSpPr>
            <p:spPr bwMode="auto">
              <a:xfrm>
                <a:off x="1092" y="13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2" name="Line 1358"/>
              <p:cNvSpPr>
                <a:spLocks noChangeShapeType="1"/>
              </p:cNvSpPr>
              <p:nvPr/>
            </p:nvSpPr>
            <p:spPr bwMode="auto">
              <a:xfrm>
                <a:off x="1093" y="13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3" name="Line 1359"/>
              <p:cNvSpPr>
                <a:spLocks noChangeShapeType="1"/>
              </p:cNvSpPr>
              <p:nvPr/>
            </p:nvSpPr>
            <p:spPr bwMode="auto">
              <a:xfrm>
                <a:off x="1094" y="13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4" name="Line 1360"/>
              <p:cNvSpPr>
                <a:spLocks noChangeShapeType="1"/>
              </p:cNvSpPr>
              <p:nvPr/>
            </p:nvSpPr>
            <p:spPr bwMode="auto">
              <a:xfrm>
                <a:off x="1095" y="14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5" name="Line 1361"/>
              <p:cNvSpPr>
                <a:spLocks noChangeShapeType="1"/>
              </p:cNvSpPr>
              <p:nvPr/>
            </p:nvSpPr>
            <p:spPr bwMode="auto">
              <a:xfrm>
                <a:off x="1096" y="14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6" name="Line 1362"/>
              <p:cNvSpPr>
                <a:spLocks noChangeShapeType="1"/>
              </p:cNvSpPr>
              <p:nvPr/>
            </p:nvSpPr>
            <p:spPr bwMode="auto">
              <a:xfrm>
                <a:off x="1097" y="14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7" name="Line 1363"/>
              <p:cNvSpPr>
                <a:spLocks noChangeShapeType="1"/>
              </p:cNvSpPr>
              <p:nvPr/>
            </p:nvSpPr>
            <p:spPr bwMode="auto">
              <a:xfrm>
                <a:off x="1098" y="14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8" name="Line 1364"/>
              <p:cNvSpPr>
                <a:spLocks noChangeShapeType="1"/>
              </p:cNvSpPr>
              <p:nvPr/>
            </p:nvSpPr>
            <p:spPr bwMode="auto">
              <a:xfrm>
                <a:off x="1098" y="147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9" name="Line 1365"/>
              <p:cNvSpPr>
                <a:spLocks noChangeShapeType="1"/>
              </p:cNvSpPr>
              <p:nvPr/>
            </p:nvSpPr>
            <p:spPr bwMode="auto">
              <a:xfrm>
                <a:off x="1099" y="149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0" name="Line 1366"/>
              <p:cNvSpPr>
                <a:spLocks noChangeShapeType="1"/>
              </p:cNvSpPr>
              <p:nvPr/>
            </p:nvSpPr>
            <p:spPr bwMode="auto">
              <a:xfrm>
                <a:off x="1100" y="15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1" name="Line 1367"/>
              <p:cNvSpPr>
                <a:spLocks noChangeShapeType="1"/>
              </p:cNvSpPr>
              <p:nvPr/>
            </p:nvSpPr>
            <p:spPr bwMode="auto">
              <a:xfrm>
                <a:off x="1101" y="153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2" name="Line 1368"/>
              <p:cNvSpPr>
                <a:spLocks noChangeShapeType="1"/>
              </p:cNvSpPr>
              <p:nvPr/>
            </p:nvSpPr>
            <p:spPr bwMode="auto">
              <a:xfrm>
                <a:off x="1102" y="15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3" name="Line 1369"/>
              <p:cNvSpPr>
                <a:spLocks noChangeShapeType="1"/>
              </p:cNvSpPr>
              <p:nvPr/>
            </p:nvSpPr>
            <p:spPr bwMode="auto">
              <a:xfrm>
                <a:off x="1103" y="156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4" name="Line 1370"/>
              <p:cNvSpPr>
                <a:spLocks noChangeShapeType="1"/>
              </p:cNvSpPr>
              <p:nvPr/>
            </p:nvSpPr>
            <p:spPr bwMode="auto">
              <a:xfrm>
                <a:off x="1104" y="158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5" name="Line 1371"/>
              <p:cNvSpPr>
                <a:spLocks noChangeShapeType="1"/>
              </p:cNvSpPr>
              <p:nvPr/>
            </p:nvSpPr>
            <p:spPr bwMode="auto">
              <a:xfrm>
                <a:off x="1105" y="159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6" name="Line 1372"/>
              <p:cNvSpPr>
                <a:spLocks noChangeShapeType="1"/>
              </p:cNvSpPr>
              <p:nvPr/>
            </p:nvSpPr>
            <p:spPr bwMode="auto">
              <a:xfrm>
                <a:off x="1106" y="161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7" name="Line 1373"/>
              <p:cNvSpPr>
                <a:spLocks noChangeShapeType="1"/>
              </p:cNvSpPr>
              <p:nvPr/>
            </p:nvSpPr>
            <p:spPr bwMode="auto">
              <a:xfrm>
                <a:off x="1107" y="16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8" name="Line 1374"/>
              <p:cNvSpPr>
                <a:spLocks noChangeShapeType="1"/>
              </p:cNvSpPr>
              <p:nvPr/>
            </p:nvSpPr>
            <p:spPr bwMode="auto">
              <a:xfrm>
                <a:off x="1108" y="16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9" name="Line 1375"/>
              <p:cNvSpPr>
                <a:spLocks noChangeShapeType="1"/>
              </p:cNvSpPr>
              <p:nvPr/>
            </p:nvSpPr>
            <p:spPr bwMode="auto">
              <a:xfrm>
                <a:off x="1109" y="16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601" name="Group 1577"/>
            <p:cNvGrpSpPr>
              <a:grpSpLocks/>
            </p:cNvGrpSpPr>
            <p:nvPr/>
          </p:nvGrpSpPr>
          <p:grpSpPr bwMode="auto">
            <a:xfrm>
              <a:off x="1716088" y="1846263"/>
              <a:ext cx="119063" cy="2279650"/>
              <a:chOff x="1081" y="1163"/>
              <a:chExt cx="75" cy="1436"/>
            </a:xfrm>
          </p:grpSpPr>
          <p:sp>
            <p:nvSpPr>
              <p:cNvPr id="2401" name="Line 1377"/>
              <p:cNvSpPr>
                <a:spLocks noChangeShapeType="1"/>
              </p:cNvSpPr>
              <p:nvPr/>
            </p:nvSpPr>
            <p:spPr bwMode="auto">
              <a:xfrm>
                <a:off x="1110" y="168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2" name="Line 1378"/>
              <p:cNvSpPr>
                <a:spLocks noChangeShapeType="1"/>
              </p:cNvSpPr>
              <p:nvPr/>
            </p:nvSpPr>
            <p:spPr bwMode="auto">
              <a:xfrm>
                <a:off x="1111" y="17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3" name="Line 1379"/>
              <p:cNvSpPr>
                <a:spLocks noChangeShapeType="1"/>
              </p:cNvSpPr>
              <p:nvPr/>
            </p:nvSpPr>
            <p:spPr bwMode="auto">
              <a:xfrm>
                <a:off x="1112" y="17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4" name="Line 1380"/>
              <p:cNvSpPr>
                <a:spLocks noChangeShapeType="1"/>
              </p:cNvSpPr>
              <p:nvPr/>
            </p:nvSpPr>
            <p:spPr bwMode="auto">
              <a:xfrm>
                <a:off x="1113" y="173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5" name="Line 1381"/>
              <p:cNvSpPr>
                <a:spLocks noChangeShapeType="1"/>
              </p:cNvSpPr>
              <p:nvPr/>
            </p:nvSpPr>
            <p:spPr bwMode="auto">
              <a:xfrm>
                <a:off x="1114" y="17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6" name="Line 1382"/>
              <p:cNvSpPr>
                <a:spLocks noChangeShapeType="1"/>
              </p:cNvSpPr>
              <p:nvPr/>
            </p:nvSpPr>
            <p:spPr bwMode="auto">
              <a:xfrm>
                <a:off x="1114" y="17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7" name="Line 1383"/>
              <p:cNvSpPr>
                <a:spLocks noChangeShapeType="1"/>
              </p:cNvSpPr>
              <p:nvPr/>
            </p:nvSpPr>
            <p:spPr bwMode="auto">
              <a:xfrm>
                <a:off x="1115" y="178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8" name="Line 1384"/>
              <p:cNvSpPr>
                <a:spLocks noChangeShapeType="1"/>
              </p:cNvSpPr>
              <p:nvPr/>
            </p:nvSpPr>
            <p:spPr bwMode="auto">
              <a:xfrm>
                <a:off x="1116" y="18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9" name="Line 1385"/>
              <p:cNvSpPr>
                <a:spLocks noChangeShapeType="1"/>
              </p:cNvSpPr>
              <p:nvPr/>
            </p:nvSpPr>
            <p:spPr bwMode="auto">
              <a:xfrm>
                <a:off x="1117" y="18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0" name="Line 1386"/>
              <p:cNvSpPr>
                <a:spLocks noChangeShapeType="1"/>
              </p:cNvSpPr>
              <p:nvPr/>
            </p:nvSpPr>
            <p:spPr bwMode="auto">
              <a:xfrm>
                <a:off x="1118" y="18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1" name="Line 1387"/>
              <p:cNvSpPr>
                <a:spLocks noChangeShapeType="1"/>
              </p:cNvSpPr>
              <p:nvPr/>
            </p:nvSpPr>
            <p:spPr bwMode="auto">
              <a:xfrm>
                <a:off x="1119" y="18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2" name="Line 1388"/>
              <p:cNvSpPr>
                <a:spLocks noChangeShapeType="1"/>
              </p:cNvSpPr>
              <p:nvPr/>
            </p:nvSpPr>
            <p:spPr bwMode="auto">
              <a:xfrm>
                <a:off x="1120" y="18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3" name="Line 1389"/>
              <p:cNvSpPr>
                <a:spLocks noChangeShapeType="1"/>
              </p:cNvSpPr>
              <p:nvPr/>
            </p:nvSpPr>
            <p:spPr bwMode="auto">
              <a:xfrm>
                <a:off x="1121" y="18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4" name="Line 1390"/>
              <p:cNvSpPr>
                <a:spLocks noChangeShapeType="1"/>
              </p:cNvSpPr>
              <p:nvPr/>
            </p:nvSpPr>
            <p:spPr bwMode="auto">
              <a:xfrm>
                <a:off x="1122" y="19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5" name="Line 1391"/>
              <p:cNvSpPr>
                <a:spLocks noChangeShapeType="1"/>
              </p:cNvSpPr>
              <p:nvPr/>
            </p:nvSpPr>
            <p:spPr bwMode="auto">
              <a:xfrm>
                <a:off x="1123" y="19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6" name="Line 1392"/>
              <p:cNvSpPr>
                <a:spLocks noChangeShapeType="1"/>
              </p:cNvSpPr>
              <p:nvPr/>
            </p:nvSpPr>
            <p:spPr bwMode="auto">
              <a:xfrm>
                <a:off x="1124" y="19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7" name="Line 1393"/>
              <p:cNvSpPr>
                <a:spLocks noChangeShapeType="1"/>
              </p:cNvSpPr>
              <p:nvPr/>
            </p:nvSpPr>
            <p:spPr bwMode="auto">
              <a:xfrm>
                <a:off x="1125" y="19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8" name="Line 1394"/>
              <p:cNvSpPr>
                <a:spLocks noChangeShapeType="1"/>
              </p:cNvSpPr>
              <p:nvPr/>
            </p:nvSpPr>
            <p:spPr bwMode="auto">
              <a:xfrm>
                <a:off x="1126" y="19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9" name="Line 1395"/>
              <p:cNvSpPr>
                <a:spLocks noChangeShapeType="1"/>
              </p:cNvSpPr>
              <p:nvPr/>
            </p:nvSpPr>
            <p:spPr bwMode="auto">
              <a:xfrm>
                <a:off x="1127" y="19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0" name="Line 1396"/>
              <p:cNvSpPr>
                <a:spLocks noChangeShapeType="1"/>
              </p:cNvSpPr>
              <p:nvPr/>
            </p:nvSpPr>
            <p:spPr bwMode="auto">
              <a:xfrm>
                <a:off x="1128" y="20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1" name="Line 1397"/>
              <p:cNvSpPr>
                <a:spLocks noChangeShapeType="1"/>
              </p:cNvSpPr>
              <p:nvPr/>
            </p:nvSpPr>
            <p:spPr bwMode="auto">
              <a:xfrm>
                <a:off x="1129" y="20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2" name="Line 1398"/>
              <p:cNvSpPr>
                <a:spLocks noChangeShapeType="1"/>
              </p:cNvSpPr>
              <p:nvPr/>
            </p:nvSpPr>
            <p:spPr bwMode="auto">
              <a:xfrm>
                <a:off x="1129" y="20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3" name="Line 1399"/>
              <p:cNvSpPr>
                <a:spLocks noChangeShapeType="1"/>
              </p:cNvSpPr>
              <p:nvPr/>
            </p:nvSpPr>
            <p:spPr bwMode="auto">
              <a:xfrm>
                <a:off x="1130" y="206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4" name="Line 1400"/>
              <p:cNvSpPr>
                <a:spLocks noChangeShapeType="1"/>
              </p:cNvSpPr>
              <p:nvPr/>
            </p:nvSpPr>
            <p:spPr bwMode="auto">
              <a:xfrm>
                <a:off x="1131" y="20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5" name="Line 1401"/>
              <p:cNvSpPr>
                <a:spLocks noChangeShapeType="1"/>
              </p:cNvSpPr>
              <p:nvPr/>
            </p:nvSpPr>
            <p:spPr bwMode="auto">
              <a:xfrm>
                <a:off x="1132" y="20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6" name="Line 1402"/>
              <p:cNvSpPr>
                <a:spLocks noChangeShapeType="1"/>
              </p:cNvSpPr>
              <p:nvPr/>
            </p:nvSpPr>
            <p:spPr bwMode="auto">
              <a:xfrm>
                <a:off x="1133" y="21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7" name="Line 1403"/>
              <p:cNvSpPr>
                <a:spLocks noChangeShapeType="1"/>
              </p:cNvSpPr>
              <p:nvPr/>
            </p:nvSpPr>
            <p:spPr bwMode="auto">
              <a:xfrm>
                <a:off x="1134" y="213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8" name="Line 1404"/>
              <p:cNvSpPr>
                <a:spLocks noChangeShapeType="1"/>
              </p:cNvSpPr>
              <p:nvPr/>
            </p:nvSpPr>
            <p:spPr bwMode="auto">
              <a:xfrm>
                <a:off x="1135" y="214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9" name="Line 1405"/>
              <p:cNvSpPr>
                <a:spLocks noChangeShapeType="1"/>
              </p:cNvSpPr>
              <p:nvPr/>
            </p:nvSpPr>
            <p:spPr bwMode="auto">
              <a:xfrm>
                <a:off x="1136" y="21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0" name="Line 1406"/>
              <p:cNvSpPr>
                <a:spLocks noChangeShapeType="1"/>
              </p:cNvSpPr>
              <p:nvPr/>
            </p:nvSpPr>
            <p:spPr bwMode="auto">
              <a:xfrm>
                <a:off x="1137" y="218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1" name="Line 1407"/>
              <p:cNvSpPr>
                <a:spLocks noChangeShapeType="1"/>
              </p:cNvSpPr>
              <p:nvPr/>
            </p:nvSpPr>
            <p:spPr bwMode="auto">
              <a:xfrm>
                <a:off x="1138" y="220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2" name="Line 1408"/>
              <p:cNvSpPr>
                <a:spLocks noChangeShapeType="1"/>
              </p:cNvSpPr>
              <p:nvPr/>
            </p:nvSpPr>
            <p:spPr bwMode="auto">
              <a:xfrm>
                <a:off x="1139" y="221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3" name="Line 1409"/>
              <p:cNvSpPr>
                <a:spLocks noChangeShapeType="1"/>
              </p:cNvSpPr>
              <p:nvPr/>
            </p:nvSpPr>
            <p:spPr bwMode="auto">
              <a:xfrm>
                <a:off x="1140" y="223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4" name="Line 1410"/>
              <p:cNvSpPr>
                <a:spLocks noChangeShapeType="1"/>
              </p:cNvSpPr>
              <p:nvPr/>
            </p:nvSpPr>
            <p:spPr bwMode="auto">
              <a:xfrm>
                <a:off x="1141" y="22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5" name="Line 1411"/>
              <p:cNvSpPr>
                <a:spLocks noChangeShapeType="1"/>
              </p:cNvSpPr>
              <p:nvPr/>
            </p:nvSpPr>
            <p:spPr bwMode="auto">
              <a:xfrm>
                <a:off x="1142" y="227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6" name="Line 1412"/>
              <p:cNvSpPr>
                <a:spLocks noChangeShapeType="1"/>
              </p:cNvSpPr>
              <p:nvPr/>
            </p:nvSpPr>
            <p:spPr bwMode="auto">
              <a:xfrm>
                <a:off x="1143" y="228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7" name="Line 1413"/>
              <p:cNvSpPr>
                <a:spLocks noChangeShapeType="1"/>
              </p:cNvSpPr>
              <p:nvPr/>
            </p:nvSpPr>
            <p:spPr bwMode="auto">
              <a:xfrm>
                <a:off x="1144" y="230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8" name="Line 1414"/>
              <p:cNvSpPr>
                <a:spLocks noChangeShapeType="1"/>
              </p:cNvSpPr>
              <p:nvPr/>
            </p:nvSpPr>
            <p:spPr bwMode="auto">
              <a:xfrm>
                <a:off x="1144" y="232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9" name="Line 1415"/>
              <p:cNvSpPr>
                <a:spLocks noChangeShapeType="1"/>
              </p:cNvSpPr>
              <p:nvPr/>
            </p:nvSpPr>
            <p:spPr bwMode="auto">
              <a:xfrm>
                <a:off x="1145" y="233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0" name="Line 1416"/>
              <p:cNvSpPr>
                <a:spLocks noChangeShapeType="1"/>
              </p:cNvSpPr>
              <p:nvPr/>
            </p:nvSpPr>
            <p:spPr bwMode="auto">
              <a:xfrm>
                <a:off x="1146" y="23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1" name="Line 1417"/>
              <p:cNvSpPr>
                <a:spLocks noChangeShapeType="1"/>
              </p:cNvSpPr>
              <p:nvPr/>
            </p:nvSpPr>
            <p:spPr bwMode="auto">
              <a:xfrm>
                <a:off x="1147" y="237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2" name="Line 1418"/>
              <p:cNvSpPr>
                <a:spLocks noChangeShapeType="1"/>
              </p:cNvSpPr>
              <p:nvPr/>
            </p:nvSpPr>
            <p:spPr bwMode="auto">
              <a:xfrm>
                <a:off x="1148" y="239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3" name="Line 1419"/>
              <p:cNvSpPr>
                <a:spLocks noChangeShapeType="1"/>
              </p:cNvSpPr>
              <p:nvPr/>
            </p:nvSpPr>
            <p:spPr bwMode="auto">
              <a:xfrm>
                <a:off x="1149" y="240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4" name="Line 1420"/>
              <p:cNvSpPr>
                <a:spLocks noChangeShapeType="1"/>
              </p:cNvSpPr>
              <p:nvPr/>
            </p:nvSpPr>
            <p:spPr bwMode="auto">
              <a:xfrm>
                <a:off x="1150" y="242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5" name="Line 1421"/>
              <p:cNvSpPr>
                <a:spLocks noChangeShapeType="1"/>
              </p:cNvSpPr>
              <p:nvPr/>
            </p:nvSpPr>
            <p:spPr bwMode="auto">
              <a:xfrm>
                <a:off x="1151" y="244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6" name="Line 1422"/>
              <p:cNvSpPr>
                <a:spLocks noChangeShapeType="1"/>
              </p:cNvSpPr>
              <p:nvPr/>
            </p:nvSpPr>
            <p:spPr bwMode="auto">
              <a:xfrm>
                <a:off x="1152" y="245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7" name="Line 1423"/>
              <p:cNvSpPr>
                <a:spLocks noChangeShapeType="1"/>
              </p:cNvSpPr>
              <p:nvPr/>
            </p:nvSpPr>
            <p:spPr bwMode="auto">
              <a:xfrm>
                <a:off x="1153" y="247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8" name="Line 1424"/>
              <p:cNvSpPr>
                <a:spLocks noChangeShapeType="1"/>
              </p:cNvSpPr>
              <p:nvPr/>
            </p:nvSpPr>
            <p:spPr bwMode="auto">
              <a:xfrm>
                <a:off x="1154" y="24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9" name="Line 1425"/>
              <p:cNvSpPr>
                <a:spLocks noChangeShapeType="1"/>
              </p:cNvSpPr>
              <p:nvPr/>
            </p:nvSpPr>
            <p:spPr bwMode="auto">
              <a:xfrm>
                <a:off x="1155" y="2510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0" name="Line 1426"/>
              <p:cNvSpPr>
                <a:spLocks noChangeShapeType="1"/>
              </p:cNvSpPr>
              <p:nvPr/>
            </p:nvSpPr>
            <p:spPr bwMode="auto">
              <a:xfrm>
                <a:off x="1081" y="11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1" name="Line 1427"/>
              <p:cNvSpPr>
                <a:spLocks noChangeShapeType="1"/>
              </p:cNvSpPr>
              <p:nvPr/>
            </p:nvSpPr>
            <p:spPr bwMode="auto">
              <a:xfrm>
                <a:off x="1082" y="11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2" name="Line 1428"/>
              <p:cNvSpPr>
                <a:spLocks noChangeShapeType="1"/>
              </p:cNvSpPr>
              <p:nvPr/>
            </p:nvSpPr>
            <p:spPr bwMode="auto">
              <a:xfrm>
                <a:off x="1082" y="11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3" name="Line 1429"/>
              <p:cNvSpPr>
                <a:spLocks noChangeShapeType="1"/>
              </p:cNvSpPr>
              <p:nvPr/>
            </p:nvSpPr>
            <p:spPr bwMode="auto">
              <a:xfrm>
                <a:off x="1083" y="12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4" name="Line 1430"/>
              <p:cNvSpPr>
                <a:spLocks noChangeShapeType="1"/>
              </p:cNvSpPr>
              <p:nvPr/>
            </p:nvSpPr>
            <p:spPr bwMode="auto">
              <a:xfrm>
                <a:off x="1084" y="12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5" name="Line 1431"/>
              <p:cNvSpPr>
                <a:spLocks noChangeShapeType="1"/>
              </p:cNvSpPr>
              <p:nvPr/>
            </p:nvSpPr>
            <p:spPr bwMode="auto">
              <a:xfrm>
                <a:off x="1085" y="12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6" name="Line 1432"/>
              <p:cNvSpPr>
                <a:spLocks noChangeShapeType="1"/>
              </p:cNvSpPr>
              <p:nvPr/>
            </p:nvSpPr>
            <p:spPr bwMode="auto">
              <a:xfrm>
                <a:off x="1086" y="12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7" name="Line 1433"/>
              <p:cNvSpPr>
                <a:spLocks noChangeShapeType="1"/>
              </p:cNvSpPr>
              <p:nvPr/>
            </p:nvSpPr>
            <p:spPr bwMode="auto">
              <a:xfrm>
                <a:off x="1087" y="12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8" name="Line 1434"/>
              <p:cNvSpPr>
                <a:spLocks noChangeShapeType="1"/>
              </p:cNvSpPr>
              <p:nvPr/>
            </p:nvSpPr>
            <p:spPr bwMode="auto">
              <a:xfrm>
                <a:off x="1088" y="13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9" name="Line 1435"/>
              <p:cNvSpPr>
                <a:spLocks noChangeShapeType="1"/>
              </p:cNvSpPr>
              <p:nvPr/>
            </p:nvSpPr>
            <p:spPr bwMode="auto">
              <a:xfrm>
                <a:off x="1089" y="13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0" name="Line 1436"/>
              <p:cNvSpPr>
                <a:spLocks noChangeShapeType="1"/>
              </p:cNvSpPr>
              <p:nvPr/>
            </p:nvSpPr>
            <p:spPr bwMode="auto">
              <a:xfrm>
                <a:off x="1090" y="13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1" name="Line 1437"/>
              <p:cNvSpPr>
                <a:spLocks noChangeShapeType="1"/>
              </p:cNvSpPr>
              <p:nvPr/>
            </p:nvSpPr>
            <p:spPr bwMode="auto">
              <a:xfrm>
                <a:off x="1091" y="13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2" name="Line 1438"/>
              <p:cNvSpPr>
                <a:spLocks noChangeShapeType="1"/>
              </p:cNvSpPr>
              <p:nvPr/>
            </p:nvSpPr>
            <p:spPr bwMode="auto">
              <a:xfrm>
                <a:off x="1092" y="13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3" name="Line 1439"/>
              <p:cNvSpPr>
                <a:spLocks noChangeShapeType="1"/>
              </p:cNvSpPr>
              <p:nvPr/>
            </p:nvSpPr>
            <p:spPr bwMode="auto">
              <a:xfrm>
                <a:off x="1092" y="13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4" name="Line 1440"/>
              <p:cNvSpPr>
                <a:spLocks noChangeShapeType="1"/>
              </p:cNvSpPr>
              <p:nvPr/>
            </p:nvSpPr>
            <p:spPr bwMode="auto">
              <a:xfrm>
                <a:off x="1093" y="14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5" name="Line 1441"/>
              <p:cNvSpPr>
                <a:spLocks noChangeShapeType="1"/>
              </p:cNvSpPr>
              <p:nvPr/>
            </p:nvSpPr>
            <p:spPr bwMode="auto">
              <a:xfrm>
                <a:off x="1094" y="14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6" name="Line 1442"/>
              <p:cNvSpPr>
                <a:spLocks noChangeShapeType="1"/>
              </p:cNvSpPr>
              <p:nvPr/>
            </p:nvSpPr>
            <p:spPr bwMode="auto">
              <a:xfrm>
                <a:off x="1095" y="14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7" name="Line 1443"/>
              <p:cNvSpPr>
                <a:spLocks noChangeShapeType="1"/>
              </p:cNvSpPr>
              <p:nvPr/>
            </p:nvSpPr>
            <p:spPr bwMode="auto">
              <a:xfrm>
                <a:off x="1096" y="14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8" name="Line 1444"/>
              <p:cNvSpPr>
                <a:spLocks noChangeShapeType="1"/>
              </p:cNvSpPr>
              <p:nvPr/>
            </p:nvSpPr>
            <p:spPr bwMode="auto">
              <a:xfrm>
                <a:off x="1097" y="14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9" name="Line 1445"/>
              <p:cNvSpPr>
                <a:spLocks noChangeShapeType="1"/>
              </p:cNvSpPr>
              <p:nvPr/>
            </p:nvSpPr>
            <p:spPr bwMode="auto">
              <a:xfrm>
                <a:off x="1098" y="148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0" name="Line 1446"/>
              <p:cNvSpPr>
                <a:spLocks noChangeShapeType="1"/>
              </p:cNvSpPr>
              <p:nvPr/>
            </p:nvSpPr>
            <p:spPr bwMode="auto">
              <a:xfrm>
                <a:off x="1099" y="15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1" name="Line 1447"/>
              <p:cNvSpPr>
                <a:spLocks noChangeShapeType="1"/>
              </p:cNvSpPr>
              <p:nvPr/>
            </p:nvSpPr>
            <p:spPr bwMode="auto">
              <a:xfrm>
                <a:off x="1100" y="152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2" name="Line 1448"/>
              <p:cNvSpPr>
                <a:spLocks noChangeShapeType="1"/>
              </p:cNvSpPr>
              <p:nvPr/>
            </p:nvSpPr>
            <p:spPr bwMode="auto">
              <a:xfrm>
                <a:off x="1100" y="154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3" name="Line 1449"/>
              <p:cNvSpPr>
                <a:spLocks noChangeShapeType="1"/>
              </p:cNvSpPr>
              <p:nvPr/>
            </p:nvSpPr>
            <p:spPr bwMode="auto">
              <a:xfrm>
                <a:off x="1101" y="155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4" name="Line 1450"/>
              <p:cNvSpPr>
                <a:spLocks noChangeShapeType="1"/>
              </p:cNvSpPr>
              <p:nvPr/>
            </p:nvSpPr>
            <p:spPr bwMode="auto">
              <a:xfrm>
                <a:off x="1102" y="157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5" name="Line 1451"/>
              <p:cNvSpPr>
                <a:spLocks noChangeShapeType="1"/>
              </p:cNvSpPr>
              <p:nvPr/>
            </p:nvSpPr>
            <p:spPr bwMode="auto">
              <a:xfrm>
                <a:off x="1103" y="159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6" name="Line 1452"/>
              <p:cNvSpPr>
                <a:spLocks noChangeShapeType="1"/>
              </p:cNvSpPr>
              <p:nvPr/>
            </p:nvSpPr>
            <p:spPr bwMode="auto">
              <a:xfrm>
                <a:off x="1104" y="161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7" name="Line 1453"/>
              <p:cNvSpPr>
                <a:spLocks noChangeShapeType="1"/>
              </p:cNvSpPr>
              <p:nvPr/>
            </p:nvSpPr>
            <p:spPr bwMode="auto">
              <a:xfrm>
                <a:off x="1105" y="16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8" name="Line 1454"/>
              <p:cNvSpPr>
                <a:spLocks noChangeShapeType="1"/>
              </p:cNvSpPr>
              <p:nvPr/>
            </p:nvSpPr>
            <p:spPr bwMode="auto">
              <a:xfrm>
                <a:off x="1106" y="164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9" name="Line 1455"/>
              <p:cNvSpPr>
                <a:spLocks noChangeShapeType="1"/>
              </p:cNvSpPr>
              <p:nvPr/>
            </p:nvSpPr>
            <p:spPr bwMode="auto">
              <a:xfrm>
                <a:off x="1107" y="166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0" name="Line 1456"/>
              <p:cNvSpPr>
                <a:spLocks noChangeShapeType="1"/>
              </p:cNvSpPr>
              <p:nvPr/>
            </p:nvSpPr>
            <p:spPr bwMode="auto">
              <a:xfrm>
                <a:off x="1108" y="167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1" name="Line 1457"/>
              <p:cNvSpPr>
                <a:spLocks noChangeShapeType="1"/>
              </p:cNvSpPr>
              <p:nvPr/>
            </p:nvSpPr>
            <p:spPr bwMode="auto">
              <a:xfrm>
                <a:off x="1109" y="16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2" name="Line 1458"/>
              <p:cNvSpPr>
                <a:spLocks noChangeShapeType="1"/>
              </p:cNvSpPr>
              <p:nvPr/>
            </p:nvSpPr>
            <p:spPr bwMode="auto">
              <a:xfrm>
                <a:off x="1110" y="171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3" name="Line 1459"/>
              <p:cNvSpPr>
                <a:spLocks noChangeShapeType="1"/>
              </p:cNvSpPr>
              <p:nvPr/>
            </p:nvSpPr>
            <p:spPr bwMode="auto">
              <a:xfrm>
                <a:off x="1110" y="173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4" name="Line 1460"/>
              <p:cNvSpPr>
                <a:spLocks noChangeShapeType="1"/>
              </p:cNvSpPr>
              <p:nvPr/>
            </p:nvSpPr>
            <p:spPr bwMode="auto">
              <a:xfrm>
                <a:off x="1111" y="174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5" name="Line 1461"/>
              <p:cNvSpPr>
                <a:spLocks noChangeShapeType="1"/>
              </p:cNvSpPr>
              <p:nvPr/>
            </p:nvSpPr>
            <p:spPr bwMode="auto">
              <a:xfrm>
                <a:off x="1112" y="176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6" name="Line 1462"/>
              <p:cNvSpPr>
                <a:spLocks noChangeShapeType="1"/>
              </p:cNvSpPr>
              <p:nvPr/>
            </p:nvSpPr>
            <p:spPr bwMode="auto">
              <a:xfrm>
                <a:off x="1113" y="178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7" name="Line 1463"/>
              <p:cNvSpPr>
                <a:spLocks noChangeShapeType="1"/>
              </p:cNvSpPr>
              <p:nvPr/>
            </p:nvSpPr>
            <p:spPr bwMode="auto">
              <a:xfrm>
                <a:off x="1114" y="17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8" name="Line 1464"/>
              <p:cNvSpPr>
                <a:spLocks noChangeShapeType="1"/>
              </p:cNvSpPr>
              <p:nvPr/>
            </p:nvSpPr>
            <p:spPr bwMode="auto">
              <a:xfrm>
                <a:off x="1115" y="18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9" name="Line 1465"/>
              <p:cNvSpPr>
                <a:spLocks noChangeShapeType="1"/>
              </p:cNvSpPr>
              <p:nvPr/>
            </p:nvSpPr>
            <p:spPr bwMode="auto">
              <a:xfrm>
                <a:off x="1116" y="183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0" name="Line 1466"/>
              <p:cNvSpPr>
                <a:spLocks noChangeShapeType="1"/>
              </p:cNvSpPr>
              <p:nvPr/>
            </p:nvSpPr>
            <p:spPr bwMode="auto">
              <a:xfrm>
                <a:off x="1117" y="18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1" name="Line 1467"/>
              <p:cNvSpPr>
                <a:spLocks noChangeShapeType="1"/>
              </p:cNvSpPr>
              <p:nvPr/>
            </p:nvSpPr>
            <p:spPr bwMode="auto">
              <a:xfrm>
                <a:off x="1117" y="186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2" name="Line 1468"/>
              <p:cNvSpPr>
                <a:spLocks noChangeShapeType="1"/>
              </p:cNvSpPr>
              <p:nvPr/>
            </p:nvSpPr>
            <p:spPr bwMode="auto">
              <a:xfrm>
                <a:off x="1118" y="188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3" name="Line 1469"/>
              <p:cNvSpPr>
                <a:spLocks noChangeShapeType="1"/>
              </p:cNvSpPr>
              <p:nvPr/>
            </p:nvSpPr>
            <p:spPr bwMode="auto">
              <a:xfrm>
                <a:off x="1119" y="19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4" name="Line 1470"/>
              <p:cNvSpPr>
                <a:spLocks noChangeShapeType="1"/>
              </p:cNvSpPr>
              <p:nvPr/>
            </p:nvSpPr>
            <p:spPr bwMode="auto">
              <a:xfrm>
                <a:off x="1120" y="191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5" name="Line 1471"/>
              <p:cNvSpPr>
                <a:spLocks noChangeShapeType="1"/>
              </p:cNvSpPr>
              <p:nvPr/>
            </p:nvSpPr>
            <p:spPr bwMode="auto">
              <a:xfrm>
                <a:off x="1121" y="19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6" name="Line 1472"/>
              <p:cNvSpPr>
                <a:spLocks noChangeShapeType="1"/>
              </p:cNvSpPr>
              <p:nvPr/>
            </p:nvSpPr>
            <p:spPr bwMode="auto">
              <a:xfrm>
                <a:off x="1122" y="19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7" name="Line 1473"/>
              <p:cNvSpPr>
                <a:spLocks noChangeShapeType="1"/>
              </p:cNvSpPr>
              <p:nvPr/>
            </p:nvSpPr>
            <p:spPr bwMode="auto">
              <a:xfrm>
                <a:off x="1123" y="197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8" name="Line 1474"/>
              <p:cNvSpPr>
                <a:spLocks noChangeShapeType="1"/>
              </p:cNvSpPr>
              <p:nvPr/>
            </p:nvSpPr>
            <p:spPr bwMode="auto">
              <a:xfrm>
                <a:off x="1124" y="19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9" name="Line 1475"/>
              <p:cNvSpPr>
                <a:spLocks noChangeShapeType="1"/>
              </p:cNvSpPr>
              <p:nvPr/>
            </p:nvSpPr>
            <p:spPr bwMode="auto">
              <a:xfrm>
                <a:off x="1125" y="20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0" name="Line 1476"/>
              <p:cNvSpPr>
                <a:spLocks noChangeShapeType="1"/>
              </p:cNvSpPr>
              <p:nvPr/>
            </p:nvSpPr>
            <p:spPr bwMode="auto">
              <a:xfrm>
                <a:off x="1126" y="202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1" name="Line 1477"/>
              <p:cNvSpPr>
                <a:spLocks noChangeShapeType="1"/>
              </p:cNvSpPr>
              <p:nvPr/>
            </p:nvSpPr>
            <p:spPr bwMode="auto">
              <a:xfrm>
                <a:off x="1126" y="20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2" name="Line 1478"/>
              <p:cNvSpPr>
                <a:spLocks noChangeShapeType="1"/>
              </p:cNvSpPr>
              <p:nvPr/>
            </p:nvSpPr>
            <p:spPr bwMode="auto">
              <a:xfrm>
                <a:off x="1127" y="20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3" name="Line 1479"/>
              <p:cNvSpPr>
                <a:spLocks noChangeShapeType="1"/>
              </p:cNvSpPr>
              <p:nvPr/>
            </p:nvSpPr>
            <p:spPr bwMode="auto">
              <a:xfrm>
                <a:off x="1128" y="20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4" name="Line 1480"/>
              <p:cNvSpPr>
                <a:spLocks noChangeShapeType="1"/>
              </p:cNvSpPr>
              <p:nvPr/>
            </p:nvSpPr>
            <p:spPr bwMode="auto">
              <a:xfrm>
                <a:off x="1129" y="20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5" name="Line 1481"/>
              <p:cNvSpPr>
                <a:spLocks noChangeShapeType="1"/>
              </p:cNvSpPr>
              <p:nvPr/>
            </p:nvSpPr>
            <p:spPr bwMode="auto">
              <a:xfrm>
                <a:off x="1130" y="21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6" name="Line 1482"/>
              <p:cNvSpPr>
                <a:spLocks noChangeShapeType="1"/>
              </p:cNvSpPr>
              <p:nvPr/>
            </p:nvSpPr>
            <p:spPr bwMode="auto">
              <a:xfrm>
                <a:off x="1131" y="21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7" name="Line 1483"/>
              <p:cNvSpPr>
                <a:spLocks noChangeShapeType="1"/>
              </p:cNvSpPr>
              <p:nvPr/>
            </p:nvSpPr>
            <p:spPr bwMode="auto">
              <a:xfrm>
                <a:off x="1132" y="21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8" name="Line 1484"/>
              <p:cNvSpPr>
                <a:spLocks noChangeShapeType="1"/>
              </p:cNvSpPr>
              <p:nvPr/>
            </p:nvSpPr>
            <p:spPr bwMode="auto">
              <a:xfrm>
                <a:off x="1133" y="21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9" name="Line 1485"/>
              <p:cNvSpPr>
                <a:spLocks noChangeShapeType="1"/>
              </p:cNvSpPr>
              <p:nvPr/>
            </p:nvSpPr>
            <p:spPr bwMode="auto">
              <a:xfrm>
                <a:off x="1134" y="21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0" name="Line 1486"/>
              <p:cNvSpPr>
                <a:spLocks noChangeShapeType="1"/>
              </p:cNvSpPr>
              <p:nvPr/>
            </p:nvSpPr>
            <p:spPr bwMode="auto">
              <a:xfrm>
                <a:off x="1135" y="21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1" name="Line 1487"/>
              <p:cNvSpPr>
                <a:spLocks noChangeShapeType="1"/>
              </p:cNvSpPr>
              <p:nvPr/>
            </p:nvSpPr>
            <p:spPr bwMode="auto">
              <a:xfrm>
                <a:off x="1135" y="22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2" name="Line 1488"/>
              <p:cNvSpPr>
                <a:spLocks noChangeShapeType="1"/>
              </p:cNvSpPr>
              <p:nvPr/>
            </p:nvSpPr>
            <p:spPr bwMode="auto">
              <a:xfrm>
                <a:off x="1136" y="22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3" name="Line 1489"/>
              <p:cNvSpPr>
                <a:spLocks noChangeShapeType="1"/>
              </p:cNvSpPr>
              <p:nvPr/>
            </p:nvSpPr>
            <p:spPr bwMode="auto">
              <a:xfrm>
                <a:off x="1137" y="22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4" name="Line 1490"/>
              <p:cNvSpPr>
                <a:spLocks noChangeShapeType="1"/>
              </p:cNvSpPr>
              <p:nvPr/>
            </p:nvSpPr>
            <p:spPr bwMode="auto">
              <a:xfrm>
                <a:off x="1138" y="22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5" name="Line 1491"/>
              <p:cNvSpPr>
                <a:spLocks noChangeShapeType="1"/>
              </p:cNvSpPr>
              <p:nvPr/>
            </p:nvSpPr>
            <p:spPr bwMode="auto">
              <a:xfrm>
                <a:off x="1139" y="22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6" name="Line 1492"/>
              <p:cNvSpPr>
                <a:spLocks noChangeShapeType="1"/>
              </p:cNvSpPr>
              <p:nvPr/>
            </p:nvSpPr>
            <p:spPr bwMode="auto">
              <a:xfrm>
                <a:off x="1140" y="22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7" name="Line 1493"/>
              <p:cNvSpPr>
                <a:spLocks noChangeShapeType="1"/>
              </p:cNvSpPr>
              <p:nvPr/>
            </p:nvSpPr>
            <p:spPr bwMode="auto">
              <a:xfrm>
                <a:off x="1141" y="23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8" name="Line 1494"/>
              <p:cNvSpPr>
                <a:spLocks noChangeShapeType="1"/>
              </p:cNvSpPr>
              <p:nvPr/>
            </p:nvSpPr>
            <p:spPr bwMode="auto">
              <a:xfrm>
                <a:off x="1142" y="23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9" name="Line 1495"/>
              <p:cNvSpPr>
                <a:spLocks noChangeShapeType="1"/>
              </p:cNvSpPr>
              <p:nvPr/>
            </p:nvSpPr>
            <p:spPr bwMode="auto">
              <a:xfrm>
                <a:off x="1142" y="23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0" name="Line 1496"/>
              <p:cNvSpPr>
                <a:spLocks noChangeShapeType="1"/>
              </p:cNvSpPr>
              <p:nvPr/>
            </p:nvSpPr>
            <p:spPr bwMode="auto">
              <a:xfrm>
                <a:off x="1143" y="23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1" name="Line 1497"/>
              <p:cNvSpPr>
                <a:spLocks noChangeShapeType="1"/>
              </p:cNvSpPr>
              <p:nvPr/>
            </p:nvSpPr>
            <p:spPr bwMode="auto">
              <a:xfrm>
                <a:off x="1144" y="23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2" name="Line 1498"/>
              <p:cNvSpPr>
                <a:spLocks noChangeShapeType="1"/>
              </p:cNvSpPr>
              <p:nvPr/>
            </p:nvSpPr>
            <p:spPr bwMode="auto">
              <a:xfrm>
                <a:off x="1145" y="24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3" name="Line 1499"/>
              <p:cNvSpPr>
                <a:spLocks noChangeShapeType="1"/>
              </p:cNvSpPr>
              <p:nvPr/>
            </p:nvSpPr>
            <p:spPr bwMode="auto">
              <a:xfrm>
                <a:off x="1146" y="24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4" name="Line 1500"/>
              <p:cNvSpPr>
                <a:spLocks noChangeShapeType="1"/>
              </p:cNvSpPr>
              <p:nvPr/>
            </p:nvSpPr>
            <p:spPr bwMode="auto">
              <a:xfrm>
                <a:off x="1147" y="24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5" name="Line 1501"/>
              <p:cNvSpPr>
                <a:spLocks noChangeShapeType="1"/>
              </p:cNvSpPr>
              <p:nvPr/>
            </p:nvSpPr>
            <p:spPr bwMode="auto">
              <a:xfrm>
                <a:off x="1148" y="24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6" name="Line 1502"/>
              <p:cNvSpPr>
                <a:spLocks noChangeShapeType="1"/>
              </p:cNvSpPr>
              <p:nvPr/>
            </p:nvSpPr>
            <p:spPr bwMode="auto">
              <a:xfrm>
                <a:off x="1149" y="24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7" name="Line 1503"/>
              <p:cNvSpPr>
                <a:spLocks noChangeShapeType="1"/>
              </p:cNvSpPr>
              <p:nvPr/>
            </p:nvSpPr>
            <p:spPr bwMode="auto">
              <a:xfrm>
                <a:off x="1150" y="24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8" name="Line 1504"/>
              <p:cNvSpPr>
                <a:spLocks noChangeShapeType="1"/>
              </p:cNvSpPr>
              <p:nvPr/>
            </p:nvSpPr>
            <p:spPr bwMode="auto">
              <a:xfrm>
                <a:off x="1151" y="25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9" name="Line 1505"/>
              <p:cNvSpPr>
                <a:spLocks noChangeShapeType="1"/>
              </p:cNvSpPr>
              <p:nvPr/>
            </p:nvSpPr>
            <p:spPr bwMode="auto">
              <a:xfrm>
                <a:off x="1152" y="25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0" name="Line 1506"/>
              <p:cNvSpPr>
                <a:spLocks noChangeShapeType="1"/>
              </p:cNvSpPr>
              <p:nvPr/>
            </p:nvSpPr>
            <p:spPr bwMode="auto">
              <a:xfrm>
                <a:off x="1153" y="25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1" name="Line 1507"/>
              <p:cNvSpPr>
                <a:spLocks noChangeShapeType="1"/>
              </p:cNvSpPr>
              <p:nvPr/>
            </p:nvSpPr>
            <p:spPr bwMode="auto">
              <a:xfrm>
                <a:off x="1153" y="25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2" name="Line 1508"/>
              <p:cNvSpPr>
                <a:spLocks noChangeShapeType="1"/>
              </p:cNvSpPr>
              <p:nvPr/>
            </p:nvSpPr>
            <p:spPr bwMode="auto">
              <a:xfrm>
                <a:off x="1154" y="25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3" name="Line 1509"/>
              <p:cNvSpPr>
                <a:spLocks noChangeShapeType="1"/>
              </p:cNvSpPr>
              <p:nvPr/>
            </p:nvSpPr>
            <p:spPr bwMode="auto">
              <a:xfrm>
                <a:off x="1081" y="143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4" name="Line 1510"/>
              <p:cNvSpPr>
                <a:spLocks noChangeShapeType="1"/>
              </p:cNvSpPr>
              <p:nvPr/>
            </p:nvSpPr>
            <p:spPr bwMode="auto">
              <a:xfrm>
                <a:off x="1082" y="14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5" name="Line 1511"/>
              <p:cNvSpPr>
                <a:spLocks noChangeShapeType="1"/>
              </p:cNvSpPr>
              <p:nvPr/>
            </p:nvSpPr>
            <p:spPr bwMode="auto">
              <a:xfrm>
                <a:off x="1082" y="14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6" name="Line 1512"/>
              <p:cNvSpPr>
                <a:spLocks noChangeShapeType="1"/>
              </p:cNvSpPr>
              <p:nvPr/>
            </p:nvSpPr>
            <p:spPr bwMode="auto">
              <a:xfrm>
                <a:off x="1083" y="149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7" name="Line 1513"/>
              <p:cNvSpPr>
                <a:spLocks noChangeShapeType="1"/>
              </p:cNvSpPr>
              <p:nvPr/>
            </p:nvSpPr>
            <p:spPr bwMode="auto">
              <a:xfrm>
                <a:off x="1084" y="150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8" name="Line 1514"/>
              <p:cNvSpPr>
                <a:spLocks noChangeShapeType="1"/>
              </p:cNvSpPr>
              <p:nvPr/>
            </p:nvSpPr>
            <p:spPr bwMode="auto">
              <a:xfrm>
                <a:off x="1085" y="15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9" name="Line 1515"/>
              <p:cNvSpPr>
                <a:spLocks noChangeShapeType="1"/>
              </p:cNvSpPr>
              <p:nvPr/>
            </p:nvSpPr>
            <p:spPr bwMode="auto">
              <a:xfrm>
                <a:off x="1086" y="154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0" name="Line 1516"/>
              <p:cNvSpPr>
                <a:spLocks noChangeShapeType="1"/>
              </p:cNvSpPr>
              <p:nvPr/>
            </p:nvSpPr>
            <p:spPr bwMode="auto">
              <a:xfrm>
                <a:off x="1087" y="155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1" name="Line 1517"/>
              <p:cNvSpPr>
                <a:spLocks noChangeShapeType="1"/>
              </p:cNvSpPr>
              <p:nvPr/>
            </p:nvSpPr>
            <p:spPr bwMode="auto">
              <a:xfrm>
                <a:off x="1088" y="15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2" name="Line 1518"/>
              <p:cNvSpPr>
                <a:spLocks noChangeShapeType="1"/>
              </p:cNvSpPr>
              <p:nvPr/>
            </p:nvSpPr>
            <p:spPr bwMode="auto">
              <a:xfrm>
                <a:off x="1089" y="15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3" name="Line 1519"/>
              <p:cNvSpPr>
                <a:spLocks noChangeShapeType="1"/>
              </p:cNvSpPr>
              <p:nvPr/>
            </p:nvSpPr>
            <p:spPr bwMode="auto">
              <a:xfrm>
                <a:off x="1089" y="16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4" name="Line 1520"/>
              <p:cNvSpPr>
                <a:spLocks noChangeShapeType="1"/>
              </p:cNvSpPr>
              <p:nvPr/>
            </p:nvSpPr>
            <p:spPr bwMode="auto">
              <a:xfrm>
                <a:off x="1090" y="16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5" name="Line 1521"/>
              <p:cNvSpPr>
                <a:spLocks noChangeShapeType="1"/>
              </p:cNvSpPr>
              <p:nvPr/>
            </p:nvSpPr>
            <p:spPr bwMode="auto">
              <a:xfrm>
                <a:off x="1091" y="16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6" name="Line 1522"/>
              <p:cNvSpPr>
                <a:spLocks noChangeShapeType="1"/>
              </p:cNvSpPr>
              <p:nvPr/>
            </p:nvSpPr>
            <p:spPr bwMode="auto">
              <a:xfrm>
                <a:off x="1092" y="16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7" name="Line 1523"/>
              <p:cNvSpPr>
                <a:spLocks noChangeShapeType="1"/>
              </p:cNvSpPr>
              <p:nvPr/>
            </p:nvSpPr>
            <p:spPr bwMode="auto">
              <a:xfrm>
                <a:off x="1093" y="167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8" name="Line 1524"/>
              <p:cNvSpPr>
                <a:spLocks noChangeShapeType="1"/>
              </p:cNvSpPr>
              <p:nvPr/>
            </p:nvSpPr>
            <p:spPr bwMode="auto">
              <a:xfrm>
                <a:off x="1094" y="169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9" name="Line 1525"/>
              <p:cNvSpPr>
                <a:spLocks noChangeShapeType="1"/>
              </p:cNvSpPr>
              <p:nvPr/>
            </p:nvSpPr>
            <p:spPr bwMode="auto">
              <a:xfrm>
                <a:off x="1095" y="17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0" name="Line 1526"/>
              <p:cNvSpPr>
                <a:spLocks noChangeShapeType="1"/>
              </p:cNvSpPr>
              <p:nvPr/>
            </p:nvSpPr>
            <p:spPr bwMode="auto">
              <a:xfrm>
                <a:off x="1096" y="173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1" name="Line 1527"/>
              <p:cNvSpPr>
                <a:spLocks noChangeShapeType="1"/>
              </p:cNvSpPr>
              <p:nvPr/>
            </p:nvSpPr>
            <p:spPr bwMode="auto">
              <a:xfrm>
                <a:off x="1096" y="17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2" name="Line 1528"/>
              <p:cNvSpPr>
                <a:spLocks noChangeShapeType="1"/>
              </p:cNvSpPr>
              <p:nvPr/>
            </p:nvSpPr>
            <p:spPr bwMode="auto">
              <a:xfrm>
                <a:off x="1097" y="176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3" name="Line 1529"/>
              <p:cNvSpPr>
                <a:spLocks noChangeShapeType="1"/>
              </p:cNvSpPr>
              <p:nvPr/>
            </p:nvSpPr>
            <p:spPr bwMode="auto">
              <a:xfrm>
                <a:off x="1098" y="178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4" name="Line 1530"/>
              <p:cNvSpPr>
                <a:spLocks noChangeShapeType="1"/>
              </p:cNvSpPr>
              <p:nvPr/>
            </p:nvSpPr>
            <p:spPr bwMode="auto">
              <a:xfrm>
                <a:off x="1099" y="18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5" name="Line 1531"/>
              <p:cNvSpPr>
                <a:spLocks noChangeShapeType="1"/>
              </p:cNvSpPr>
              <p:nvPr/>
            </p:nvSpPr>
            <p:spPr bwMode="auto">
              <a:xfrm>
                <a:off x="1100" y="181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6" name="Line 1532"/>
              <p:cNvSpPr>
                <a:spLocks noChangeShapeType="1"/>
              </p:cNvSpPr>
              <p:nvPr/>
            </p:nvSpPr>
            <p:spPr bwMode="auto">
              <a:xfrm>
                <a:off x="1101" y="18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7" name="Line 1533"/>
              <p:cNvSpPr>
                <a:spLocks noChangeShapeType="1"/>
              </p:cNvSpPr>
              <p:nvPr/>
            </p:nvSpPr>
            <p:spPr bwMode="auto">
              <a:xfrm>
                <a:off x="1102" y="18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8" name="Line 1534"/>
              <p:cNvSpPr>
                <a:spLocks noChangeShapeType="1"/>
              </p:cNvSpPr>
              <p:nvPr/>
            </p:nvSpPr>
            <p:spPr bwMode="auto">
              <a:xfrm>
                <a:off x="1103" y="18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9" name="Line 1535"/>
              <p:cNvSpPr>
                <a:spLocks noChangeShapeType="1"/>
              </p:cNvSpPr>
              <p:nvPr/>
            </p:nvSpPr>
            <p:spPr bwMode="auto">
              <a:xfrm>
                <a:off x="1103" y="18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0" name="Line 1536"/>
              <p:cNvSpPr>
                <a:spLocks noChangeShapeType="1"/>
              </p:cNvSpPr>
              <p:nvPr/>
            </p:nvSpPr>
            <p:spPr bwMode="auto">
              <a:xfrm>
                <a:off x="1104" y="19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1" name="Line 1537"/>
              <p:cNvSpPr>
                <a:spLocks noChangeShapeType="1"/>
              </p:cNvSpPr>
              <p:nvPr/>
            </p:nvSpPr>
            <p:spPr bwMode="auto">
              <a:xfrm>
                <a:off x="1105" y="19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2" name="Line 1538"/>
              <p:cNvSpPr>
                <a:spLocks noChangeShapeType="1"/>
              </p:cNvSpPr>
              <p:nvPr/>
            </p:nvSpPr>
            <p:spPr bwMode="auto">
              <a:xfrm>
                <a:off x="1106" y="19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3" name="Line 1539"/>
              <p:cNvSpPr>
                <a:spLocks noChangeShapeType="1"/>
              </p:cNvSpPr>
              <p:nvPr/>
            </p:nvSpPr>
            <p:spPr bwMode="auto">
              <a:xfrm>
                <a:off x="1107" y="19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4" name="Line 1540"/>
              <p:cNvSpPr>
                <a:spLocks noChangeShapeType="1"/>
              </p:cNvSpPr>
              <p:nvPr/>
            </p:nvSpPr>
            <p:spPr bwMode="auto">
              <a:xfrm>
                <a:off x="1108" y="19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5" name="Line 1541"/>
              <p:cNvSpPr>
                <a:spLocks noChangeShapeType="1"/>
              </p:cNvSpPr>
              <p:nvPr/>
            </p:nvSpPr>
            <p:spPr bwMode="auto">
              <a:xfrm>
                <a:off x="1109" y="19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6" name="Line 1542"/>
              <p:cNvSpPr>
                <a:spLocks noChangeShapeType="1"/>
              </p:cNvSpPr>
              <p:nvPr/>
            </p:nvSpPr>
            <p:spPr bwMode="auto">
              <a:xfrm>
                <a:off x="1110" y="20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7" name="Line 1543"/>
              <p:cNvSpPr>
                <a:spLocks noChangeShapeType="1"/>
              </p:cNvSpPr>
              <p:nvPr/>
            </p:nvSpPr>
            <p:spPr bwMode="auto">
              <a:xfrm>
                <a:off x="1111" y="20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8" name="Line 1544"/>
              <p:cNvSpPr>
                <a:spLocks noChangeShapeType="1"/>
              </p:cNvSpPr>
              <p:nvPr/>
            </p:nvSpPr>
            <p:spPr bwMode="auto">
              <a:xfrm>
                <a:off x="1111" y="20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9" name="Line 1545"/>
              <p:cNvSpPr>
                <a:spLocks noChangeShapeType="1"/>
              </p:cNvSpPr>
              <p:nvPr/>
            </p:nvSpPr>
            <p:spPr bwMode="auto">
              <a:xfrm>
                <a:off x="1112" y="20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0" name="Line 1546"/>
              <p:cNvSpPr>
                <a:spLocks noChangeShapeType="1"/>
              </p:cNvSpPr>
              <p:nvPr/>
            </p:nvSpPr>
            <p:spPr bwMode="auto">
              <a:xfrm>
                <a:off x="1113" y="20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1" name="Line 1547"/>
              <p:cNvSpPr>
                <a:spLocks noChangeShapeType="1"/>
              </p:cNvSpPr>
              <p:nvPr/>
            </p:nvSpPr>
            <p:spPr bwMode="auto">
              <a:xfrm>
                <a:off x="1114" y="20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2" name="Line 1548"/>
              <p:cNvSpPr>
                <a:spLocks noChangeShapeType="1"/>
              </p:cNvSpPr>
              <p:nvPr/>
            </p:nvSpPr>
            <p:spPr bwMode="auto">
              <a:xfrm>
                <a:off x="1115" y="21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3" name="Line 1549"/>
              <p:cNvSpPr>
                <a:spLocks noChangeShapeType="1"/>
              </p:cNvSpPr>
              <p:nvPr/>
            </p:nvSpPr>
            <p:spPr bwMode="auto">
              <a:xfrm>
                <a:off x="1116" y="21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4" name="Line 1550"/>
              <p:cNvSpPr>
                <a:spLocks noChangeShapeType="1"/>
              </p:cNvSpPr>
              <p:nvPr/>
            </p:nvSpPr>
            <p:spPr bwMode="auto">
              <a:xfrm>
                <a:off x="1116" y="21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5" name="Line 1551"/>
              <p:cNvSpPr>
                <a:spLocks noChangeShapeType="1"/>
              </p:cNvSpPr>
              <p:nvPr/>
            </p:nvSpPr>
            <p:spPr bwMode="auto">
              <a:xfrm>
                <a:off x="1117" y="21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6" name="Line 1552"/>
              <p:cNvSpPr>
                <a:spLocks noChangeShapeType="1"/>
              </p:cNvSpPr>
              <p:nvPr/>
            </p:nvSpPr>
            <p:spPr bwMode="auto">
              <a:xfrm>
                <a:off x="1118" y="21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7" name="Line 1553"/>
              <p:cNvSpPr>
                <a:spLocks noChangeShapeType="1"/>
              </p:cNvSpPr>
              <p:nvPr/>
            </p:nvSpPr>
            <p:spPr bwMode="auto">
              <a:xfrm>
                <a:off x="1119" y="21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8" name="Line 1554"/>
              <p:cNvSpPr>
                <a:spLocks noChangeShapeType="1"/>
              </p:cNvSpPr>
              <p:nvPr/>
            </p:nvSpPr>
            <p:spPr bwMode="auto">
              <a:xfrm>
                <a:off x="1120" y="22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9" name="Line 1555"/>
              <p:cNvSpPr>
                <a:spLocks noChangeShapeType="1"/>
              </p:cNvSpPr>
              <p:nvPr/>
            </p:nvSpPr>
            <p:spPr bwMode="auto">
              <a:xfrm>
                <a:off x="1121" y="22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0" name="Line 1556"/>
              <p:cNvSpPr>
                <a:spLocks noChangeShapeType="1"/>
              </p:cNvSpPr>
              <p:nvPr/>
            </p:nvSpPr>
            <p:spPr bwMode="auto">
              <a:xfrm>
                <a:off x="1122" y="22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1" name="Line 1557"/>
              <p:cNvSpPr>
                <a:spLocks noChangeShapeType="1"/>
              </p:cNvSpPr>
              <p:nvPr/>
            </p:nvSpPr>
            <p:spPr bwMode="auto">
              <a:xfrm>
                <a:off x="1123" y="22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2" name="Line 1558"/>
              <p:cNvSpPr>
                <a:spLocks noChangeShapeType="1"/>
              </p:cNvSpPr>
              <p:nvPr/>
            </p:nvSpPr>
            <p:spPr bwMode="auto">
              <a:xfrm>
                <a:off x="1124" y="22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3" name="Line 1559"/>
              <p:cNvSpPr>
                <a:spLocks noChangeShapeType="1"/>
              </p:cNvSpPr>
              <p:nvPr/>
            </p:nvSpPr>
            <p:spPr bwMode="auto">
              <a:xfrm>
                <a:off x="1124" y="22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4" name="Line 1560"/>
              <p:cNvSpPr>
                <a:spLocks noChangeShapeType="1"/>
              </p:cNvSpPr>
              <p:nvPr/>
            </p:nvSpPr>
            <p:spPr bwMode="auto">
              <a:xfrm>
                <a:off x="1125" y="23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5" name="Line 1561"/>
              <p:cNvSpPr>
                <a:spLocks noChangeShapeType="1"/>
              </p:cNvSpPr>
              <p:nvPr/>
            </p:nvSpPr>
            <p:spPr bwMode="auto">
              <a:xfrm>
                <a:off x="1126" y="233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6" name="Line 1562"/>
              <p:cNvSpPr>
                <a:spLocks noChangeShapeType="1"/>
              </p:cNvSpPr>
              <p:nvPr/>
            </p:nvSpPr>
            <p:spPr bwMode="auto">
              <a:xfrm>
                <a:off x="1127" y="234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7" name="Line 1563"/>
              <p:cNvSpPr>
                <a:spLocks noChangeShapeType="1"/>
              </p:cNvSpPr>
              <p:nvPr/>
            </p:nvSpPr>
            <p:spPr bwMode="auto">
              <a:xfrm>
                <a:off x="1128" y="23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8" name="Line 1564"/>
              <p:cNvSpPr>
                <a:spLocks noChangeShapeType="1"/>
              </p:cNvSpPr>
              <p:nvPr/>
            </p:nvSpPr>
            <p:spPr bwMode="auto">
              <a:xfrm>
                <a:off x="1129" y="238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9" name="Line 1565"/>
              <p:cNvSpPr>
                <a:spLocks noChangeShapeType="1"/>
              </p:cNvSpPr>
              <p:nvPr/>
            </p:nvSpPr>
            <p:spPr bwMode="auto">
              <a:xfrm>
                <a:off x="1130" y="240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0" name="Line 1566"/>
              <p:cNvSpPr>
                <a:spLocks noChangeShapeType="1"/>
              </p:cNvSpPr>
              <p:nvPr/>
            </p:nvSpPr>
            <p:spPr bwMode="auto">
              <a:xfrm>
                <a:off x="1130" y="241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1" name="Line 1567"/>
              <p:cNvSpPr>
                <a:spLocks noChangeShapeType="1"/>
              </p:cNvSpPr>
              <p:nvPr/>
            </p:nvSpPr>
            <p:spPr bwMode="auto">
              <a:xfrm>
                <a:off x="1131" y="24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2" name="Line 1568"/>
              <p:cNvSpPr>
                <a:spLocks noChangeShapeType="1"/>
              </p:cNvSpPr>
              <p:nvPr/>
            </p:nvSpPr>
            <p:spPr bwMode="auto">
              <a:xfrm>
                <a:off x="1132" y="245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3" name="Line 1569"/>
              <p:cNvSpPr>
                <a:spLocks noChangeShapeType="1"/>
              </p:cNvSpPr>
              <p:nvPr/>
            </p:nvSpPr>
            <p:spPr bwMode="auto">
              <a:xfrm>
                <a:off x="1133" y="24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4" name="Line 1570"/>
              <p:cNvSpPr>
                <a:spLocks noChangeShapeType="1"/>
              </p:cNvSpPr>
              <p:nvPr/>
            </p:nvSpPr>
            <p:spPr bwMode="auto">
              <a:xfrm>
                <a:off x="1134" y="24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5" name="Line 1571"/>
              <p:cNvSpPr>
                <a:spLocks noChangeShapeType="1"/>
              </p:cNvSpPr>
              <p:nvPr/>
            </p:nvSpPr>
            <p:spPr bwMode="auto">
              <a:xfrm>
                <a:off x="1135" y="250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6" name="Line 1572"/>
              <p:cNvSpPr>
                <a:spLocks noChangeShapeType="1"/>
              </p:cNvSpPr>
              <p:nvPr/>
            </p:nvSpPr>
            <p:spPr bwMode="auto">
              <a:xfrm>
                <a:off x="1136" y="252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7" name="Line 1573"/>
              <p:cNvSpPr>
                <a:spLocks noChangeShapeType="1"/>
              </p:cNvSpPr>
              <p:nvPr/>
            </p:nvSpPr>
            <p:spPr bwMode="auto">
              <a:xfrm>
                <a:off x="1137" y="253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8" name="Line 1574"/>
              <p:cNvSpPr>
                <a:spLocks noChangeShapeType="1"/>
              </p:cNvSpPr>
              <p:nvPr/>
            </p:nvSpPr>
            <p:spPr bwMode="auto">
              <a:xfrm>
                <a:off x="1138" y="25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9" name="Line 1575"/>
              <p:cNvSpPr>
                <a:spLocks noChangeShapeType="1"/>
              </p:cNvSpPr>
              <p:nvPr/>
            </p:nvSpPr>
            <p:spPr bwMode="auto">
              <a:xfrm>
                <a:off x="1138" y="25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0" name="Line 1576"/>
              <p:cNvSpPr>
                <a:spLocks noChangeShapeType="1"/>
              </p:cNvSpPr>
              <p:nvPr/>
            </p:nvSpPr>
            <p:spPr bwMode="auto">
              <a:xfrm>
                <a:off x="1139" y="259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802" name="Group 1778"/>
            <p:cNvGrpSpPr>
              <a:grpSpLocks/>
            </p:cNvGrpSpPr>
            <p:nvPr/>
          </p:nvGrpSpPr>
          <p:grpSpPr bwMode="auto">
            <a:xfrm>
              <a:off x="1716088" y="2416175"/>
              <a:ext cx="119063" cy="2779712"/>
              <a:chOff x="1081" y="1522"/>
              <a:chExt cx="75" cy="1751"/>
            </a:xfrm>
          </p:grpSpPr>
          <p:sp>
            <p:nvSpPr>
              <p:cNvPr id="2602" name="Line 1578"/>
              <p:cNvSpPr>
                <a:spLocks noChangeShapeType="1"/>
              </p:cNvSpPr>
              <p:nvPr/>
            </p:nvSpPr>
            <p:spPr bwMode="auto">
              <a:xfrm>
                <a:off x="1140" y="260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3" name="Line 1579"/>
              <p:cNvSpPr>
                <a:spLocks noChangeShapeType="1"/>
              </p:cNvSpPr>
              <p:nvPr/>
            </p:nvSpPr>
            <p:spPr bwMode="auto">
              <a:xfrm>
                <a:off x="1141" y="26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4" name="Line 1580"/>
              <p:cNvSpPr>
                <a:spLocks noChangeShapeType="1"/>
              </p:cNvSpPr>
              <p:nvPr/>
            </p:nvSpPr>
            <p:spPr bwMode="auto">
              <a:xfrm>
                <a:off x="1142" y="264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5" name="Line 1581"/>
              <p:cNvSpPr>
                <a:spLocks noChangeShapeType="1"/>
              </p:cNvSpPr>
              <p:nvPr/>
            </p:nvSpPr>
            <p:spPr bwMode="auto">
              <a:xfrm>
                <a:off x="1143" y="26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6" name="Line 1582"/>
              <p:cNvSpPr>
                <a:spLocks noChangeShapeType="1"/>
              </p:cNvSpPr>
              <p:nvPr/>
            </p:nvSpPr>
            <p:spPr bwMode="auto">
              <a:xfrm>
                <a:off x="1143" y="26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7" name="Line 1583"/>
              <p:cNvSpPr>
                <a:spLocks noChangeShapeType="1"/>
              </p:cNvSpPr>
              <p:nvPr/>
            </p:nvSpPr>
            <p:spPr bwMode="auto">
              <a:xfrm>
                <a:off x="1144" y="26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8" name="Line 1584"/>
              <p:cNvSpPr>
                <a:spLocks noChangeShapeType="1"/>
              </p:cNvSpPr>
              <p:nvPr/>
            </p:nvSpPr>
            <p:spPr bwMode="auto">
              <a:xfrm>
                <a:off x="1145" y="27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9" name="Line 1585"/>
              <p:cNvSpPr>
                <a:spLocks noChangeShapeType="1"/>
              </p:cNvSpPr>
              <p:nvPr/>
            </p:nvSpPr>
            <p:spPr bwMode="auto">
              <a:xfrm>
                <a:off x="1146" y="27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0" name="Line 1586"/>
              <p:cNvSpPr>
                <a:spLocks noChangeShapeType="1"/>
              </p:cNvSpPr>
              <p:nvPr/>
            </p:nvSpPr>
            <p:spPr bwMode="auto">
              <a:xfrm>
                <a:off x="1147" y="27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1" name="Line 1587"/>
              <p:cNvSpPr>
                <a:spLocks noChangeShapeType="1"/>
              </p:cNvSpPr>
              <p:nvPr/>
            </p:nvSpPr>
            <p:spPr bwMode="auto">
              <a:xfrm>
                <a:off x="1148" y="27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2" name="Line 1588"/>
              <p:cNvSpPr>
                <a:spLocks noChangeShapeType="1"/>
              </p:cNvSpPr>
              <p:nvPr/>
            </p:nvSpPr>
            <p:spPr bwMode="auto">
              <a:xfrm>
                <a:off x="1149" y="277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3" name="Line 1589"/>
              <p:cNvSpPr>
                <a:spLocks noChangeShapeType="1"/>
              </p:cNvSpPr>
              <p:nvPr/>
            </p:nvSpPr>
            <p:spPr bwMode="auto">
              <a:xfrm>
                <a:off x="1150" y="279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4" name="Line 1590"/>
              <p:cNvSpPr>
                <a:spLocks noChangeShapeType="1"/>
              </p:cNvSpPr>
              <p:nvPr/>
            </p:nvSpPr>
            <p:spPr bwMode="auto">
              <a:xfrm>
                <a:off x="1151" y="28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5" name="Line 1591"/>
              <p:cNvSpPr>
                <a:spLocks noChangeShapeType="1"/>
              </p:cNvSpPr>
              <p:nvPr/>
            </p:nvSpPr>
            <p:spPr bwMode="auto">
              <a:xfrm>
                <a:off x="1151" y="283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6" name="Line 1592"/>
              <p:cNvSpPr>
                <a:spLocks noChangeShapeType="1"/>
              </p:cNvSpPr>
              <p:nvPr/>
            </p:nvSpPr>
            <p:spPr bwMode="auto">
              <a:xfrm>
                <a:off x="1152" y="28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7" name="Line 1593"/>
              <p:cNvSpPr>
                <a:spLocks noChangeShapeType="1"/>
              </p:cNvSpPr>
              <p:nvPr/>
            </p:nvSpPr>
            <p:spPr bwMode="auto">
              <a:xfrm>
                <a:off x="1153" y="286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8" name="Line 1594"/>
              <p:cNvSpPr>
                <a:spLocks noChangeShapeType="1"/>
              </p:cNvSpPr>
              <p:nvPr/>
            </p:nvSpPr>
            <p:spPr bwMode="auto">
              <a:xfrm>
                <a:off x="1154" y="288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9" name="Line 1595"/>
              <p:cNvSpPr>
                <a:spLocks noChangeShapeType="1"/>
              </p:cNvSpPr>
              <p:nvPr/>
            </p:nvSpPr>
            <p:spPr bwMode="auto">
              <a:xfrm>
                <a:off x="1155" y="2899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0" name="Line 1596"/>
              <p:cNvSpPr>
                <a:spLocks noChangeShapeType="1"/>
              </p:cNvSpPr>
              <p:nvPr/>
            </p:nvSpPr>
            <p:spPr bwMode="auto">
              <a:xfrm>
                <a:off x="1081" y="152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1" name="Line 1597"/>
              <p:cNvSpPr>
                <a:spLocks noChangeShapeType="1"/>
              </p:cNvSpPr>
              <p:nvPr/>
            </p:nvSpPr>
            <p:spPr bwMode="auto">
              <a:xfrm>
                <a:off x="1081" y="15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2" name="Line 1598"/>
              <p:cNvSpPr>
                <a:spLocks noChangeShapeType="1"/>
              </p:cNvSpPr>
              <p:nvPr/>
            </p:nvSpPr>
            <p:spPr bwMode="auto">
              <a:xfrm>
                <a:off x="1082" y="15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3" name="Line 1599"/>
              <p:cNvSpPr>
                <a:spLocks noChangeShapeType="1"/>
              </p:cNvSpPr>
              <p:nvPr/>
            </p:nvSpPr>
            <p:spPr bwMode="auto">
              <a:xfrm>
                <a:off x="1083" y="15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4" name="Line 1600"/>
              <p:cNvSpPr>
                <a:spLocks noChangeShapeType="1"/>
              </p:cNvSpPr>
              <p:nvPr/>
            </p:nvSpPr>
            <p:spPr bwMode="auto">
              <a:xfrm>
                <a:off x="1084" y="15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5" name="Line 1601"/>
              <p:cNvSpPr>
                <a:spLocks noChangeShapeType="1"/>
              </p:cNvSpPr>
              <p:nvPr/>
            </p:nvSpPr>
            <p:spPr bwMode="auto">
              <a:xfrm>
                <a:off x="1085" y="16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6" name="Line 1602"/>
              <p:cNvSpPr>
                <a:spLocks noChangeShapeType="1"/>
              </p:cNvSpPr>
              <p:nvPr/>
            </p:nvSpPr>
            <p:spPr bwMode="auto">
              <a:xfrm>
                <a:off x="1086" y="162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7" name="Line 1603"/>
              <p:cNvSpPr>
                <a:spLocks noChangeShapeType="1"/>
              </p:cNvSpPr>
              <p:nvPr/>
            </p:nvSpPr>
            <p:spPr bwMode="auto">
              <a:xfrm>
                <a:off x="1087" y="16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8" name="Line 1604"/>
              <p:cNvSpPr>
                <a:spLocks noChangeShapeType="1"/>
              </p:cNvSpPr>
              <p:nvPr/>
            </p:nvSpPr>
            <p:spPr bwMode="auto">
              <a:xfrm>
                <a:off x="1087" y="16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9" name="Line 1605"/>
              <p:cNvSpPr>
                <a:spLocks noChangeShapeType="1"/>
              </p:cNvSpPr>
              <p:nvPr/>
            </p:nvSpPr>
            <p:spPr bwMode="auto">
              <a:xfrm>
                <a:off x="1088" y="16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0" name="Line 1606"/>
              <p:cNvSpPr>
                <a:spLocks noChangeShapeType="1"/>
              </p:cNvSpPr>
              <p:nvPr/>
            </p:nvSpPr>
            <p:spPr bwMode="auto">
              <a:xfrm>
                <a:off x="1089" y="16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1" name="Line 1607"/>
              <p:cNvSpPr>
                <a:spLocks noChangeShapeType="1"/>
              </p:cNvSpPr>
              <p:nvPr/>
            </p:nvSpPr>
            <p:spPr bwMode="auto">
              <a:xfrm>
                <a:off x="1090" y="17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2" name="Line 1608"/>
              <p:cNvSpPr>
                <a:spLocks noChangeShapeType="1"/>
              </p:cNvSpPr>
              <p:nvPr/>
            </p:nvSpPr>
            <p:spPr bwMode="auto">
              <a:xfrm>
                <a:off x="1091" y="17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3" name="Line 1609"/>
              <p:cNvSpPr>
                <a:spLocks noChangeShapeType="1"/>
              </p:cNvSpPr>
              <p:nvPr/>
            </p:nvSpPr>
            <p:spPr bwMode="auto">
              <a:xfrm>
                <a:off x="1092" y="17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4" name="Line 1610"/>
              <p:cNvSpPr>
                <a:spLocks noChangeShapeType="1"/>
              </p:cNvSpPr>
              <p:nvPr/>
            </p:nvSpPr>
            <p:spPr bwMode="auto">
              <a:xfrm>
                <a:off x="1092" y="176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5" name="Line 1611"/>
              <p:cNvSpPr>
                <a:spLocks noChangeShapeType="1"/>
              </p:cNvSpPr>
              <p:nvPr/>
            </p:nvSpPr>
            <p:spPr bwMode="auto">
              <a:xfrm>
                <a:off x="1093" y="17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6" name="Line 1612"/>
              <p:cNvSpPr>
                <a:spLocks noChangeShapeType="1"/>
              </p:cNvSpPr>
              <p:nvPr/>
            </p:nvSpPr>
            <p:spPr bwMode="auto">
              <a:xfrm>
                <a:off x="1094" y="17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7" name="Line 1613"/>
              <p:cNvSpPr>
                <a:spLocks noChangeShapeType="1"/>
              </p:cNvSpPr>
              <p:nvPr/>
            </p:nvSpPr>
            <p:spPr bwMode="auto">
              <a:xfrm>
                <a:off x="1095" y="18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8" name="Line 1614"/>
              <p:cNvSpPr>
                <a:spLocks noChangeShapeType="1"/>
              </p:cNvSpPr>
              <p:nvPr/>
            </p:nvSpPr>
            <p:spPr bwMode="auto">
              <a:xfrm>
                <a:off x="1096" y="18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9" name="Line 1615"/>
              <p:cNvSpPr>
                <a:spLocks noChangeShapeType="1"/>
              </p:cNvSpPr>
              <p:nvPr/>
            </p:nvSpPr>
            <p:spPr bwMode="auto">
              <a:xfrm>
                <a:off x="1096" y="184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0" name="Line 1616"/>
              <p:cNvSpPr>
                <a:spLocks noChangeShapeType="1"/>
              </p:cNvSpPr>
              <p:nvPr/>
            </p:nvSpPr>
            <p:spPr bwMode="auto">
              <a:xfrm>
                <a:off x="1097" y="18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1" name="Line 1617"/>
              <p:cNvSpPr>
                <a:spLocks noChangeShapeType="1"/>
              </p:cNvSpPr>
              <p:nvPr/>
            </p:nvSpPr>
            <p:spPr bwMode="auto">
              <a:xfrm>
                <a:off x="1098" y="18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2" name="Line 1618"/>
              <p:cNvSpPr>
                <a:spLocks noChangeShapeType="1"/>
              </p:cNvSpPr>
              <p:nvPr/>
            </p:nvSpPr>
            <p:spPr bwMode="auto">
              <a:xfrm>
                <a:off x="1099" y="190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3" name="Line 1619"/>
              <p:cNvSpPr>
                <a:spLocks noChangeShapeType="1"/>
              </p:cNvSpPr>
              <p:nvPr/>
            </p:nvSpPr>
            <p:spPr bwMode="auto">
              <a:xfrm>
                <a:off x="1100" y="19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4" name="Line 1620"/>
              <p:cNvSpPr>
                <a:spLocks noChangeShapeType="1"/>
              </p:cNvSpPr>
              <p:nvPr/>
            </p:nvSpPr>
            <p:spPr bwMode="auto">
              <a:xfrm>
                <a:off x="1101" y="193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5" name="Line 1621"/>
              <p:cNvSpPr>
                <a:spLocks noChangeShapeType="1"/>
              </p:cNvSpPr>
              <p:nvPr/>
            </p:nvSpPr>
            <p:spPr bwMode="auto">
              <a:xfrm>
                <a:off x="1102" y="19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6" name="Line 1622"/>
              <p:cNvSpPr>
                <a:spLocks noChangeShapeType="1"/>
              </p:cNvSpPr>
              <p:nvPr/>
            </p:nvSpPr>
            <p:spPr bwMode="auto">
              <a:xfrm>
                <a:off x="1102" y="19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7" name="Line 1623"/>
              <p:cNvSpPr>
                <a:spLocks noChangeShapeType="1"/>
              </p:cNvSpPr>
              <p:nvPr/>
            </p:nvSpPr>
            <p:spPr bwMode="auto">
              <a:xfrm>
                <a:off x="1103" y="198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8" name="Line 1624"/>
              <p:cNvSpPr>
                <a:spLocks noChangeShapeType="1"/>
              </p:cNvSpPr>
              <p:nvPr/>
            </p:nvSpPr>
            <p:spPr bwMode="auto">
              <a:xfrm>
                <a:off x="1104" y="20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9" name="Line 1625"/>
              <p:cNvSpPr>
                <a:spLocks noChangeShapeType="1"/>
              </p:cNvSpPr>
              <p:nvPr/>
            </p:nvSpPr>
            <p:spPr bwMode="auto">
              <a:xfrm>
                <a:off x="1105" y="202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0" name="Line 1626"/>
              <p:cNvSpPr>
                <a:spLocks noChangeShapeType="1"/>
              </p:cNvSpPr>
              <p:nvPr/>
            </p:nvSpPr>
            <p:spPr bwMode="auto">
              <a:xfrm>
                <a:off x="1106" y="203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1" name="Line 1627"/>
              <p:cNvSpPr>
                <a:spLocks noChangeShapeType="1"/>
              </p:cNvSpPr>
              <p:nvPr/>
            </p:nvSpPr>
            <p:spPr bwMode="auto">
              <a:xfrm>
                <a:off x="1107" y="205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2" name="Line 1628"/>
              <p:cNvSpPr>
                <a:spLocks noChangeShapeType="1"/>
              </p:cNvSpPr>
              <p:nvPr/>
            </p:nvSpPr>
            <p:spPr bwMode="auto">
              <a:xfrm>
                <a:off x="1107" y="20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3" name="Line 1629"/>
              <p:cNvSpPr>
                <a:spLocks noChangeShapeType="1"/>
              </p:cNvSpPr>
              <p:nvPr/>
            </p:nvSpPr>
            <p:spPr bwMode="auto">
              <a:xfrm>
                <a:off x="1108" y="209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4" name="Line 1630"/>
              <p:cNvSpPr>
                <a:spLocks noChangeShapeType="1"/>
              </p:cNvSpPr>
              <p:nvPr/>
            </p:nvSpPr>
            <p:spPr bwMode="auto">
              <a:xfrm>
                <a:off x="1109" y="21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5" name="Line 1631"/>
              <p:cNvSpPr>
                <a:spLocks noChangeShapeType="1"/>
              </p:cNvSpPr>
              <p:nvPr/>
            </p:nvSpPr>
            <p:spPr bwMode="auto">
              <a:xfrm>
                <a:off x="1110" y="212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6" name="Line 1632"/>
              <p:cNvSpPr>
                <a:spLocks noChangeShapeType="1"/>
              </p:cNvSpPr>
              <p:nvPr/>
            </p:nvSpPr>
            <p:spPr bwMode="auto">
              <a:xfrm>
                <a:off x="1111" y="214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7" name="Line 1633"/>
              <p:cNvSpPr>
                <a:spLocks noChangeShapeType="1"/>
              </p:cNvSpPr>
              <p:nvPr/>
            </p:nvSpPr>
            <p:spPr bwMode="auto">
              <a:xfrm>
                <a:off x="1111" y="215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8" name="Line 1634"/>
              <p:cNvSpPr>
                <a:spLocks noChangeShapeType="1"/>
              </p:cNvSpPr>
              <p:nvPr/>
            </p:nvSpPr>
            <p:spPr bwMode="auto">
              <a:xfrm>
                <a:off x="1112" y="217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9" name="Line 1635"/>
              <p:cNvSpPr>
                <a:spLocks noChangeShapeType="1"/>
              </p:cNvSpPr>
              <p:nvPr/>
            </p:nvSpPr>
            <p:spPr bwMode="auto">
              <a:xfrm>
                <a:off x="1113" y="219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0" name="Line 1636"/>
              <p:cNvSpPr>
                <a:spLocks noChangeShapeType="1"/>
              </p:cNvSpPr>
              <p:nvPr/>
            </p:nvSpPr>
            <p:spPr bwMode="auto">
              <a:xfrm>
                <a:off x="1114" y="221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1" name="Line 1637"/>
              <p:cNvSpPr>
                <a:spLocks noChangeShapeType="1"/>
              </p:cNvSpPr>
              <p:nvPr/>
            </p:nvSpPr>
            <p:spPr bwMode="auto">
              <a:xfrm>
                <a:off x="1115" y="222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2" name="Line 1638"/>
              <p:cNvSpPr>
                <a:spLocks noChangeShapeType="1"/>
              </p:cNvSpPr>
              <p:nvPr/>
            </p:nvSpPr>
            <p:spPr bwMode="auto">
              <a:xfrm>
                <a:off x="1116" y="22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3" name="Line 1639"/>
              <p:cNvSpPr>
                <a:spLocks noChangeShapeType="1"/>
              </p:cNvSpPr>
              <p:nvPr/>
            </p:nvSpPr>
            <p:spPr bwMode="auto">
              <a:xfrm>
                <a:off x="1117" y="226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4" name="Line 1640"/>
              <p:cNvSpPr>
                <a:spLocks noChangeShapeType="1"/>
              </p:cNvSpPr>
              <p:nvPr/>
            </p:nvSpPr>
            <p:spPr bwMode="auto">
              <a:xfrm>
                <a:off x="1117" y="227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5" name="Line 1641"/>
              <p:cNvSpPr>
                <a:spLocks noChangeShapeType="1"/>
              </p:cNvSpPr>
              <p:nvPr/>
            </p:nvSpPr>
            <p:spPr bwMode="auto">
              <a:xfrm>
                <a:off x="1118" y="22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6" name="Line 1642"/>
              <p:cNvSpPr>
                <a:spLocks noChangeShapeType="1"/>
              </p:cNvSpPr>
              <p:nvPr/>
            </p:nvSpPr>
            <p:spPr bwMode="auto">
              <a:xfrm>
                <a:off x="1119" y="231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7" name="Line 1643"/>
              <p:cNvSpPr>
                <a:spLocks noChangeShapeType="1"/>
              </p:cNvSpPr>
              <p:nvPr/>
            </p:nvSpPr>
            <p:spPr bwMode="auto">
              <a:xfrm>
                <a:off x="1120" y="233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8" name="Line 1644"/>
              <p:cNvSpPr>
                <a:spLocks noChangeShapeType="1"/>
              </p:cNvSpPr>
              <p:nvPr/>
            </p:nvSpPr>
            <p:spPr bwMode="auto">
              <a:xfrm>
                <a:off x="1121" y="234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9" name="Line 1645"/>
              <p:cNvSpPr>
                <a:spLocks noChangeShapeType="1"/>
              </p:cNvSpPr>
              <p:nvPr/>
            </p:nvSpPr>
            <p:spPr bwMode="auto">
              <a:xfrm>
                <a:off x="1122" y="236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0" name="Line 1646"/>
              <p:cNvSpPr>
                <a:spLocks noChangeShapeType="1"/>
              </p:cNvSpPr>
              <p:nvPr/>
            </p:nvSpPr>
            <p:spPr bwMode="auto">
              <a:xfrm>
                <a:off x="1122" y="238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1" name="Line 1647"/>
              <p:cNvSpPr>
                <a:spLocks noChangeShapeType="1"/>
              </p:cNvSpPr>
              <p:nvPr/>
            </p:nvSpPr>
            <p:spPr bwMode="auto">
              <a:xfrm>
                <a:off x="1123" y="239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2" name="Line 1648"/>
              <p:cNvSpPr>
                <a:spLocks noChangeShapeType="1"/>
              </p:cNvSpPr>
              <p:nvPr/>
            </p:nvSpPr>
            <p:spPr bwMode="auto">
              <a:xfrm>
                <a:off x="1124" y="241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3" name="Line 1649"/>
              <p:cNvSpPr>
                <a:spLocks noChangeShapeType="1"/>
              </p:cNvSpPr>
              <p:nvPr/>
            </p:nvSpPr>
            <p:spPr bwMode="auto">
              <a:xfrm>
                <a:off x="1125" y="24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4" name="Line 1650"/>
              <p:cNvSpPr>
                <a:spLocks noChangeShapeType="1"/>
              </p:cNvSpPr>
              <p:nvPr/>
            </p:nvSpPr>
            <p:spPr bwMode="auto">
              <a:xfrm>
                <a:off x="1126" y="245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5" name="Line 1651"/>
              <p:cNvSpPr>
                <a:spLocks noChangeShapeType="1"/>
              </p:cNvSpPr>
              <p:nvPr/>
            </p:nvSpPr>
            <p:spPr bwMode="auto">
              <a:xfrm>
                <a:off x="1126" y="246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6" name="Line 1652"/>
              <p:cNvSpPr>
                <a:spLocks noChangeShapeType="1"/>
              </p:cNvSpPr>
              <p:nvPr/>
            </p:nvSpPr>
            <p:spPr bwMode="auto">
              <a:xfrm>
                <a:off x="1127" y="248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7" name="Line 1653"/>
              <p:cNvSpPr>
                <a:spLocks noChangeShapeType="1"/>
              </p:cNvSpPr>
              <p:nvPr/>
            </p:nvSpPr>
            <p:spPr bwMode="auto">
              <a:xfrm>
                <a:off x="1128" y="250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8" name="Line 1654"/>
              <p:cNvSpPr>
                <a:spLocks noChangeShapeType="1"/>
              </p:cNvSpPr>
              <p:nvPr/>
            </p:nvSpPr>
            <p:spPr bwMode="auto">
              <a:xfrm>
                <a:off x="1129" y="251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9" name="Line 1655"/>
              <p:cNvSpPr>
                <a:spLocks noChangeShapeType="1"/>
              </p:cNvSpPr>
              <p:nvPr/>
            </p:nvSpPr>
            <p:spPr bwMode="auto">
              <a:xfrm>
                <a:off x="1130" y="253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0" name="Line 1656"/>
              <p:cNvSpPr>
                <a:spLocks noChangeShapeType="1"/>
              </p:cNvSpPr>
              <p:nvPr/>
            </p:nvSpPr>
            <p:spPr bwMode="auto">
              <a:xfrm>
                <a:off x="1131" y="255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1" name="Line 1657"/>
              <p:cNvSpPr>
                <a:spLocks noChangeShapeType="1"/>
              </p:cNvSpPr>
              <p:nvPr/>
            </p:nvSpPr>
            <p:spPr bwMode="auto">
              <a:xfrm>
                <a:off x="1132" y="25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2" name="Line 1658"/>
              <p:cNvSpPr>
                <a:spLocks noChangeShapeType="1"/>
              </p:cNvSpPr>
              <p:nvPr/>
            </p:nvSpPr>
            <p:spPr bwMode="auto">
              <a:xfrm>
                <a:off x="1132" y="258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3" name="Line 1659"/>
              <p:cNvSpPr>
                <a:spLocks noChangeShapeType="1"/>
              </p:cNvSpPr>
              <p:nvPr/>
            </p:nvSpPr>
            <p:spPr bwMode="auto">
              <a:xfrm>
                <a:off x="1133" y="260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4" name="Line 1660"/>
              <p:cNvSpPr>
                <a:spLocks noChangeShapeType="1"/>
              </p:cNvSpPr>
              <p:nvPr/>
            </p:nvSpPr>
            <p:spPr bwMode="auto">
              <a:xfrm>
                <a:off x="1134" y="262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5" name="Line 1661"/>
              <p:cNvSpPr>
                <a:spLocks noChangeShapeType="1"/>
              </p:cNvSpPr>
              <p:nvPr/>
            </p:nvSpPr>
            <p:spPr bwMode="auto">
              <a:xfrm>
                <a:off x="1135" y="26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6" name="Line 1662"/>
              <p:cNvSpPr>
                <a:spLocks noChangeShapeType="1"/>
              </p:cNvSpPr>
              <p:nvPr/>
            </p:nvSpPr>
            <p:spPr bwMode="auto">
              <a:xfrm>
                <a:off x="1136" y="26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7" name="Line 1663"/>
              <p:cNvSpPr>
                <a:spLocks noChangeShapeType="1"/>
              </p:cNvSpPr>
              <p:nvPr/>
            </p:nvSpPr>
            <p:spPr bwMode="auto">
              <a:xfrm>
                <a:off x="1137" y="267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8" name="Line 1664"/>
              <p:cNvSpPr>
                <a:spLocks noChangeShapeType="1"/>
              </p:cNvSpPr>
              <p:nvPr/>
            </p:nvSpPr>
            <p:spPr bwMode="auto">
              <a:xfrm>
                <a:off x="1137" y="26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9" name="Line 1665"/>
              <p:cNvSpPr>
                <a:spLocks noChangeShapeType="1"/>
              </p:cNvSpPr>
              <p:nvPr/>
            </p:nvSpPr>
            <p:spPr bwMode="auto">
              <a:xfrm>
                <a:off x="1138" y="27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0" name="Line 1666"/>
              <p:cNvSpPr>
                <a:spLocks noChangeShapeType="1"/>
              </p:cNvSpPr>
              <p:nvPr/>
            </p:nvSpPr>
            <p:spPr bwMode="auto">
              <a:xfrm>
                <a:off x="1139" y="272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1" name="Line 1667"/>
              <p:cNvSpPr>
                <a:spLocks noChangeShapeType="1"/>
              </p:cNvSpPr>
              <p:nvPr/>
            </p:nvSpPr>
            <p:spPr bwMode="auto">
              <a:xfrm>
                <a:off x="1140" y="27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2" name="Line 1668"/>
              <p:cNvSpPr>
                <a:spLocks noChangeShapeType="1"/>
              </p:cNvSpPr>
              <p:nvPr/>
            </p:nvSpPr>
            <p:spPr bwMode="auto">
              <a:xfrm>
                <a:off x="1141" y="27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3" name="Line 1669"/>
              <p:cNvSpPr>
                <a:spLocks noChangeShapeType="1"/>
              </p:cNvSpPr>
              <p:nvPr/>
            </p:nvSpPr>
            <p:spPr bwMode="auto">
              <a:xfrm>
                <a:off x="1141" y="27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4" name="Line 1670"/>
              <p:cNvSpPr>
                <a:spLocks noChangeShapeType="1"/>
              </p:cNvSpPr>
              <p:nvPr/>
            </p:nvSpPr>
            <p:spPr bwMode="auto">
              <a:xfrm>
                <a:off x="1142" y="27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5" name="Line 1671"/>
              <p:cNvSpPr>
                <a:spLocks noChangeShapeType="1"/>
              </p:cNvSpPr>
              <p:nvPr/>
            </p:nvSpPr>
            <p:spPr bwMode="auto">
              <a:xfrm>
                <a:off x="1143" y="28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6" name="Line 1672"/>
              <p:cNvSpPr>
                <a:spLocks noChangeShapeType="1"/>
              </p:cNvSpPr>
              <p:nvPr/>
            </p:nvSpPr>
            <p:spPr bwMode="auto">
              <a:xfrm>
                <a:off x="1144" y="28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7" name="Line 1673"/>
              <p:cNvSpPr>
                <a:spLocks noChangeShapeType="1"/>
              </p:cNvSpPr>
              <p:nvPr/>
            </p:nvSpPr>
            <p:spPr bwMode="auto">
              <a:xfrm>
                <a:off x="1145" y="28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8" name="Line 1674"/>
              <p:cNvSpPr>
                <a:spLocks noChangeShapeType="1"/>
              </p:cNvSpPr>
              <p:nvPr/>
            </p:nvSpPr>
            <p:spPr bwMode="auto">
              <a:xfrm>
                <a:off x="1146" y="286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9" name="Line 1675"/>
              <p:cNvSpPr>
                <a:spLocks noChangeShapeType="1"/>
              </p:cNvSpPr>
              <p:nvPr/>
            </p:nvSpPr>
            <p:spPr bwMode="auto">
              <a:xfrm>
                <a:off x="1147" y="28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0" name="Line 1676"/>
              <p:cNvSpPr>
                <a:spLocks noChangeShapeType="1"/>
              </p:cNvSpPr>
              <p:nvPr/>
            </p:nvSpPr>
            <p:spPr bwMode="auto">
              <a:xfrm>
                <a:off x="1147" y="28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1" name="Line 1677"/>
              <p:cNvSpPr>
                <a:spLocks noChangeShapeType="1"/>
              </p:cNvSpPr>
              <p:nvPr/>
            </p:nvSpPr>
            <p:spPr bwMode="auto">
              <a:xfrm>
                <a:off x="1148" y="29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2" name="Line 1678"/>
              <p:cNvSpPr>
                <a:spLocks noChangeShapeType="1"/>
              </p:cNvSpPr>
              <p:nvPr/>
            </p:nvSpPr>
            <p:spPr bwMode="auto">
              <a:xfrm>
                <a:off x="1149" y="29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3" name="Line 1679"/>
              <p:cNvSpPr>
                <a:spLocks noChangeShapeType="1"/>
              </p:cNvSpPr>
              <p:nvPr/>
            </p:nvSpPr>
            <p:spPr bwMode="auto">
              <a:xfrm>
                <a:off x="1150" y="294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4" name="Line 1680"/>
              <p:cNvSpPr>
                <a:spLocks noChangeShapeType="1"/>
              </p:cNvSpPr>
              <p:nvPr/>
            </p:nvSpPr>
            <p:spPr bwMode="auto">
              <a:xfrm>
                <a:off x="1151" y="29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5" name="Line 1681"/>
              <p:cNvSpPr>
                <a:spLocks noChangeShapeType="1"/>
              </p:cNvSpPr>
              <p:nvPr/>
            </p:nvSpPr>
            <p:spPr bwMode="auto">
              <a:xfrm>
                <a:off x="1152" y="29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6" name="Line 1682"/>
              <p:cNvSpPr>
                <a:spLocks noChangeShapeType="1"/>
              </p:cNvSpPr>
              <p:nvPr/>
            </p:nvSpPr>
            <p:spPr bwMode="auto">
              <a:xfrm>
                <a:off x="1152" y="300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7" name="Line 1683"/>
              <p:cNvSpPr>
                <a:spLocks noChangeShapeType="1"/>
              </p:cNvSpPr>
              <p:nvPr/>
            </p:nvSpPr>
            <p:spPr bwMode="auto">
              <a:xfrm>
                <a:off x="1153" y="301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8" name="Line 1684"/>
              <p:cNvSpPr>
                <a:spLocks noChangeShapeType="1"/>
              </p:cNvSpPr>
              <p:nvPr/>
            </p:nvSpPr>
            <p:spPr bwMode="auto">
              <a:xfrm>
                <a:off x="1154" y="303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9" name="Line 1685"/>
              <p:cNvSpPr>
                <a:spLocks noChangeShapeType="1"/>
              </p:cNvSpPr>
              <p:nvPr/>
            </p:nvSpPr>
            <p:spPr bwMode="auto">
              <a:xfrm>
                <a:off x="1155" y="3052"/>
                <a:ext cx="1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0" name="Line 1686"/>
              <p:cNvSpPr>
                <a:spLocks noChangeShapeType="1"/>
              </p:cNvSpPr>
              <p:nvPr/>
            </p:nvSpPr>
            <p:spPr bwMode="auto">
              <a:xfrm>
                <a:off x="1081" y="17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1" name="Line 1687"/>
              <p:cNvSpPr>
                <a:spLocks noChangeShapeType="1"/>
              </p:cNvSpPr>
              <p:nvPr/>
            </p:nvSpPr>
            <p:spPr bwMode="auto">
              <a:xfrm>
                <a:off x="1081" y="17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2" name="Line 1688"/>
              <p:cNvSpPr>
                <a:spLocks noChangeShapeType="1"/>
              </p:cNvSpPr>
              <p:nvPr/>
            </p:nvSpPr>
            <p:spPr bwMode="auto">
              <a:xfrm>
                <a:off x="1082" y="17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3" name="Line 1689"/>
              <p:cNvSpPr>
                <a:spLocks noChangeShapeType="1"/>
              </p:cNvSpPr>
              <p:nvPr/>
            </p:nvSpPr>
            <p:spPr bwMode="auto">
              <a:xfrm>
                <a:off x="1083" y="17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4" name="Line 1690"/>
              <p:cNvSpPr>
                <a:spLocks noChangeShapeType="1"/>
              </p:cNvSpPr>
              <p:nvPr/>
            </p:nvSpPr>
            <p:spPr bwMode="auto">
              <a:xfrm>
                <a:off x="1084" y="17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5" name="Line 1691"/>
              <p:cNvSpPr>
                <a:spLocks noChangeShapeType="1"/>
              </p:cNvSpPr>
              <p:nvPr/>
            </p:nvSpPr>
            <p:spPr bwMode="auto">
              <a:xfrm>
                <a:off x="1085" y="17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6" name="Line 1692"/>
              <p:cNvSpPr>
                <a:spLocks noChangeShapeType="1"/>
              </p:cNvSpPr>
              <p:nvPr/>
            </p:nvSpPr>
            <p:spPr bwMode="auto">
              <a:xfrm>
                <a:off x="1086" y="18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7" name="Line 1693"/>
              <p:cNvSpPr>
                <a:spLocks noChangeShapeType="1"/>
              </p:cNvSpPr>
              <p:nvPr/>
            </p:nvSpPr>
            <p:spPr bwMode="auto">
              <a:xfrm>
                <a:off x="1086" y="18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8" name="Line 1694"/>
              <p:cNvSpPr>
                <a:spLocks noChangeShapeType="1"/>
              </p:cNvSpPr>
              <p:nvPr/>
            </p:nvSpPr>
            <p:spPr bwMode="auto">
              <a:xfrm>
                <a:off x="1087" y="18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19" name="Line 1695"/>
              <p:cNvSpPr>
                <a:spLocks noChangeShapeType="1"/>
              </p:cNvSpPr>
              <p:nvPr/>
            </p:nvSpPr>
            <p:spPr bwMode="auto">
              <a:xfrm>
                <a:off x="1088" y="18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0" name="Line 1696"/>
              <p:cNvSpPr>
                <a:spLocks noChangeShapeType="1"/>
              </p:cNvSpPr>
              <p:nvPr/>
            </p:nvSpPr>
            <p:spPr bwMode="auto">
              <a:xfrm>
                <a:off x="1089" y="18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1" name="Line 1697"/>
              <p:cNvSpPr>
                <a:spLocks noChangeShapeType="1"/>
              </p:cNvSpPr>
              <p:nvPr/>
            </p:nvSpPr>
            <p:spPr bwMode="auto">
              <a:xfrm>
                <a:off x="1090" y="18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2" name="Line 1698"/>
              <p:cNvSpPr>
                <a:spLocks noChangeShapeType="1"/>
              </p:cNvSpPr>
              <p:nvPr/>
            </p:nvSpPr>
            <p:spPr bwMode="auto">
              <a:xfrm>
                <a:off x="1091" y="19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3" name="Line 1699"/>
              <p:cNvSpPr>
                <a:spLocks noChangeShapeType="1"/>
              </p:cNvSpPr>
              <p:nvPr/>
            </p:nvSpPr>
            <p:spPr bwMode="auto">
              <a:xfrm>
                <a:off x="1091" y="19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4" name="Line 1700"/>
              <p:cNvSpPr>
                <a:spLocks noChangeShapeType="1"/>
              </p:cNvSpPr>
              <p:nvPr/>
            </p:nvSpPr>
            <p:spPr bwMode="auto">
              <a:xfrm>
                <a:off x="1092" y="19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5" name="Line 1701"/>
              <p:cNvSpPr>
                <a:spLocks noChangeShapeType="1"/>
              </p:cNvSpPr>
              <p:nvPr/>
            </p:nvSpPr>
            <p:spPr bwMode="auto">
              <a:xfrm>
                <a:off x="1093" y="19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6" name="Line 1702"/>
              <p:cNvSpPr>
                <a:spLocks noChangeShapeType="1"/>
              </p:cNvSpPr>
              <p:nvPr/>
            </p:nvSpPr>
            <p:spPr bwMode="auto">
              <a:xfrm>
                <a:off x="1094" y="19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7" name="Line 1703"/>
              <p:cNvSpPr>
                <a:spLocks noChangeShapeType="1"/>
              </p:cNvSpPr>
              <p:nvPr/>
            </p:nvSpPr>
            <p:spPr bwMode="auto">
              <a:xfrm>
                <a:off x="1095" y="19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8" name="Line 1704"/>
              <p:cNvSpPr>
                <a:spLocks noChangeShapeType="1"/>
              </p:cNvSpPr>
              <p:nvPr/>
            </p:nvSpPr>
            <p:spPr bwMode="auto">
              <a:xfrm>
                <a:off x="1095" y="20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29" name="Line 1705"/>
              <p:cNvSpPr>
                <a:spLocks noChangeShapeType="1"/>
              </p:cNvSpPr>
              <p:nvPr/>
            </p:nvSpPr>
            <p:spPr bwMode="auto">
              <a:xfrm>
                <a:off x="1096" y="20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0" name="Line 1706"/>
              <p:cNvSpPr>
                <a:spLocks noChangeShapeType="1"/>
              </p:cNvSpPr>
              <p:nvPr/>
            </p:nvSpPr>
            <p:spPr bwMode="auto">
              <a:xfrm>
                <a:off x="1097" y="20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1" name="Line 1707"/>
              <p:cNvSpPr>
                <a:spLocks noChangeShapeType="1"/>
              </p:cNvSpPr>
              <p:nvPr/>
            </p:nvSpPr>
            <p:spPr bwMode="auto">
              <a:xfrm>
                <a:off x="1098" y="20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2" name="Line 1708"/>
              <p:cNvSpPr>
                <a:spLocks noChangeShapeType="1"/>
              </p:cNvSpPr>
              <p:nvPr/>
            </p:nvSpPr>
            <p:spPr bwMode="auto">
              <a:xfrm>
                <a:off x="1098" y="20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3" name="Line 1709"/>
              <p:cNvSpPr>
                <a:spLocks noChangeShapeType="1"/>
              </p:cNvSpPr>
              <p:nvPr/>
            </p:nvSpPr>
            <p:spPr bwMode="auto">
              <a:xfrm>
                <a:off x="1099" y="209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4" name="Line 1710"/>
              <p:cNvSpPr>
                <a:spLocks noChangeShapeType="1"/>
              </p:cNvSpPr>
              <p:nvPr/>
            </p:nvSpPr>
            <p:spPr bwMode="auto">
              <a:xfrm>
                <a:off x="1100" y="21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5" name="Line 1711"/>
              <p:cNvSpPr>
                <a:spLocks noChangeShapeType="1"/>
              </p:cNvSpPr>
              <p:nvPr/>
            </p:nvSpPr>
            <p:spPr bwMode="auto">
              <a:xfrm>
                <a:off x="1101" y="21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6" name="Line 1712"/>
              <p:cNvSpPr>
                <a:spLocks noChangeShapeType="1"/>
              </p:cNvSpPr>
              <p:nvPr/>
            </p:nvSpPr>
            <p:spPr bwMode="auto">
              <a:xfrm>
                <a:off x="1102" y="21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7" name="Line 1713"/>
              <p:cNvSpPr>
                <a:spLocks noChangeShapeType="1"/>
              </p:cNvSpPr>
              <p:nvPr/>
            </p:nvSpPr>
            <p:spPr bwMode="auto">
              <a:xfrm>
                <a:off x="1103" y="21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8" name="Line 1714"/>
              <p:cNvSpPr>
                <a:spLocks noChangeShapeType="1"/>
              </p:cNvSpPr>
              <p:nvPr/>
            </p:nvSpPr>
            <p:spPr bwMode="auto">
              <a:xfrm>
                <a:off x="1103" y="21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39" name="Line 1715"/>
              <p:cNvSpPr>
                <a:spLocks noChangeShapeType="1"/>
              </p:cNvSpPr>
              <p:nvPr/>
            </p:nvSpPr>
            <p:spPr bwMode="auto">
              <a:xfrm>
                <a:off x="1104" y="219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0" name="Line 1716"/>
              <p:cNvSpPr>
                <a:spLocks noChangeShapeType="1"/>
              </p:cNvSpPr>
              <p:nvPr/>
            </p:nvSpPr>
            <p:spPr bwMode="auto">
              <a:xfrm>
                <a:off x="1105" y="22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1" name="Line 1717"/>
              <p:cNvSpPr>
                <a:spLocks noChangeShapeType="1"/>
              </p:cNvSpPr>
              <p:nvPr/>
            </p:nvSpPr>
            <p:spPr bwMode="auto">
              <a:xfrm>
                <a:off x="1106" y="22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2" name="Line 1718"/>
              <p:cNvSpPr>
                <a:spLocks noChangeShapeType="1"/>
              </p:cNvSpPr>
              <p:nvPr/>
            </p:nvSpPr>
            <p:spPr bwMode="auto">
              <a:xfrm>
                <a:off x="1107" y="225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3" name="Line 1719"/>
              <p:cNvSpPr>
                <a:spLocks noChangeShapeType="1"/>
              </p:cNvSpPr>
              <p:nvPr/>
            </p:nvSpPr>
            <p:spPr bwMode="auto">
              <a:xfrm>
                <a:off x="1108" y="22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4" name="Line 1720"/>
              <p:cNvSpPr>
                <a:spLocks noChangeShapeType="1"/>
              </p:cNvSpPr>
              <p:nvPr/>
            </p:nvSpPr>
            <p:spPr bwMode="auto">
              <a:xfrm>
                <a:off x="1108" y="228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5" name="Line 1721"/>
              <p:cNvSpPr>
                <a:spLocks noChangeShapeType="1"/>
              </p:cNvSpPr>
              <p:nvPr/>
            </p:nvSpPr>
            <p:spPr bwMode="auto">
              <a:xfrm>
                <a:off x="1109" y="230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6" name="Line 1722"/>
              <p:cNvSpPr>
                <a:spLocks noChangeShapeType="1"/>
              </p:cNvSpPr>
              <p:nvPr/>
            </p:nvSpPr>
            <p:spPr bwMode="auto">
              <a:xfrm>
                <a:off x="1110" y="23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7" name="Line 1723"/>
              <p:cNvSpPr>
                <a:spLocks noChangeShapeType="1"/>
              </p:cNvSpPr>
              <p:nvPr/>
            </p:nvSpPr>
            <p:spPr bwMode="auto">
              <a:xfrm>
                <a:off x="1111" y="23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8" name="Line 1724"/>
              <p:cNvSpPr>
                <a:spLocks noChangeShapeType="1"/>
              </p:cNvSpPr>
              <p:nvPr/>
            </p:nvSpPr>
            <p:spPr bwMode="auto">
              <a:xfrm>
                <a:off x="1111" y="23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49" name="Line 1725"/>
              <p:cNvSpPr>
                <a:spLocks noChangeShapeType="1"/>
              </p:cNvSpPr>
              <p:nvPr/>
            </p:nvSpPr>
            <p:spPr bwMode="auto">
              <a:xfrm>
                <a:off x="1112" y="23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0" name="Line 1726"/>
              <p:cNvSpPr>
                <a:spLocks noChangeShapeType="1"/>
              </p:cNvSpPr>
              <p:nvPr/>
            </p:nvSpPr>
            <p:spPr bwMode="auto">
              <a:xfrm>
                <a:off x="1113" y="23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1" name="Line 1727"/>
              <p:cNvSpPr>
                <a:spLocks noChangeShapeType="1"/>
              </p:cNvSpPr>
              <p:nvPr/>
            </p:nvSpPr>
            <p:spPr bwMode="auto">
              <a:xfrm>
                <a:off x="1114" y="24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2" name="Line 1728"/>
              <p:cNvSpPr>
                <a:spLocks noChangeShapeType="1"/>
              </p:cNvSpPr>
              <p:nvPr/>
            </p:nvSpPr>
            <p:spPr bwMode="auto">
              <a:xfrm>
                <a:off x="1115" y="24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3" name="Line 1729"/>
              <p:cNvSpPr>
                <a:spLocks noChangeShapeType="1"/>
              </p:cNvSpPr>
              <p:nvPr/>
            </p:nvSpPr>
            <p:spPr bwMode="auto">
              <a:xfrm>
                <a:off x="1116" y="24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4" name="Line 1730"/>
              <p:cNvSpPr>
                <a:spLocks noChangeShapeType="1"/>
              </p:cNvSpPr>
              <p:nvPr/>
            </p:nvSpPr>
            <p:spPr bwMode="auto">
              <a:xfrm>
                <a:off x="1116" y="24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5" name="Line 1731"/>
              <p:cNvSpPr>
                <a:spLocks noChangeShapeType="1"/>
              </p:cNvSpPr>
              <p:nvPr/>
            </p:nvSpPr>
            <p:spPr bwMode="auto">
              <a:xfrm>
                <a:off x="1117" y="24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6" name="Line 1732"/>
              <p:cNvSpPr>
                <a:spLocks noChangeShapeType="1"/>
              </p:cNvSpPr>
              <p:nvPr/>
            </p:nvSpPr>
            <p:spPr bwMode="auto">
              <a:xfrm>
                <a:off x="1118" y="249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7" name="Line 1733"/>
              <p:cNvSpPr>
                <a:spLocks noChangeShapeType="1"/>
              </p:cNvSpPr>
              <p:nvPr/>
            </p:nvSpPr>
            <p:spPr bwMode="auto">
              <a:xfrm>
                <a:off x="1119" y="250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8" name="Line 1734"/>
              <p:cNvSpPr>
                <a:spLocks noChangeShapeType="1"/>
              </p:cNvSpPr>
              <p:nvPr/>
            </p:nvSpPr>
            <p:spPr bwMode="auto">
              <a:xfrm>
                <a:off x="1120" y="25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9" name="Line 1735"/>
              <p:cNvSpPr>
                <a:spLocks noChangeShapeType="1"/>
              </p:cNvSpPr>
              <p:nvPr/>
            </p:nvSpPr>
            <p:spPr bwMode="auto">
              <a:xfrm>
                <a:off x="1120" y="25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0" name="Line 1736"/>
              <p:cNvSpPr>
                <a:spLocks noChangeShapeType="1"/>
              </p:cNvSpPr>
              <p:nvPr/>
            </p:nvSpPr>
            <p:spPr bwMode="auto">
              <a:xfrm>
                <a:off x="1121" y="25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1" name="Line 1737"/>
              <p:cNvSpPr>
                <a:spLocks noChangeShapeType="1"/>
              </p:cNvSpPr>
              <p:nvPr/>
            </p:nvSpPr>
            <p:spPr bwMode="auto">
              <a:xfrm>
                <a:off x="1122" y="25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2" name="Line 1738"/>
              <p:cNvSpPr>
                <a:spLocks noChangeShapeType="1"/>
              </p:cNvSpPr>
              <p:nvPr/>
            </p:nvSpPr>
            <p:spPr bwMode="auto">
              <a:xfrm>
                <a:off x="1123" y="25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3" name="Line 1739"/>
              <p:cNvSpPr>
                <a:spLocks noChangeShapeType="1"/>
              </p:cNvSpPr>
              <p:nvPr/>
            </p:nvSpPr>
            <p:spPr bwMode="auto">
              <a:xfrm>
                <a:off x="1124" y="261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4" name="Line 1740"/>
              <p:cNvSpPr>
                <a:spLocks noChangeShapeType="1"/>
              </p:cNvSpPr>
              <p:nvPr/>
            </p:nvSpPr>
            <p:spPr bwMode="auto">
              <a:xfrm>
                <a:off x="1125" y="26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5" name="Line 1741"/>
              <p:cNvSpPr>
                <a:spLocks noChangeShapeType="1"/>
              </p:cNvSpPr>
              <p:nvPr/>
            </p:nvSpPr>
            <p:spPr bwMode="auto">
              <a:xfrm>
                <a:off x="1125" y="26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6" name="Line 1742"/>
              <p:cNvSpPr>
                <a:spLocks noChangeShapeType="1"/>
              </p:cNvSpPr>
              <p:nvPr/>
            </p:nvSpPr>
            <p:spPr bwMode="auto">
              <a:xfrm>
                <a:off x="1126" y="26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7" name="Line 1743"/>
              <p:cNvSpPr>
                <a:spLocks noChangeShapeType="1"/>
              </p:cNvSpPr>
              <p:nvPr/>
            </p:nvSpPr>
            <p:spPr bwMode="auto">
              <a:xfrm>
                <a:off x="1127" y="26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8" name="Line 1744"/>
              <p:cNvSpPr>
                <a:spLocks noChangeShapeType="1"/>
              </p:cNvSpPr>
              <p:nvPr/>
            </p:nvSpPr>
            <p:spPr bwMode="auto">
              <a:xfrm>
                <a:off x="1128" y="269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9" name="Line 1745"/>
              <p:cNvSpPr>
                <a:spLocks noChangeShapeType="1"/>
              </p:cNvSpPr>
              <p:nvPr/>
            </p:nvSpPr>
            <p:spPr bwMode="auto">
              <a:xfrm>
                <a:off x="1128" y="27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0" name="Line 1746"/>
              <p:cNvSpPr>
                <a:spLocks noChangeShapeType="1"/>
              </p:cNvSpPr>
              <p:nvPr/>
            </p:nvSpPr>
            <p:spPr bwMode="auto">
              <a:xfrm>
                <a:off x="1129" y="27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1" name="Line 1747"/>
              <p:cNvSpPr>
                <a:spLocks noChangeShapeType="1"/>
              </p:cNvSpPr>
              <p:nvPr/>
            </p:nvSpPr>
            <p:spPr bwMode="auto">
              <a:xfrm>
                <a:off x="1130" y="27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2" name="Line 1748"/>
              <p:cNvSpPr>
                <a:spLocks noChangeShapeType="1"/>
              </p:cNvSpPr>
              <p:nvPr/>
            </p:nvSpPr>
            <p:spPr bwMode="auto">
              <a:xfrm>
                <a:off x="1131" y="276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3" name="Line 1749"/>
              <p:cNvSpPr>
                <a:spLocks noChangeShapeType="1"/>
              </p:cNvSpPr>
              <p:nvPr/>
            </p:nvSpPr>
            <p:spPr bwMode="auto">
              <a:xfrm>
                <a:off x="1132" y="27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4" name="Line 1750"/>
              <p:cNvSpPr>
                <a:spLocks noChangeShapeType="1"/>
              </p:cNvSpPr>
              <p:nvPr/>
            </p:nvSpPr>
            <p:spPr bwMode="auto">
              <a:xfrm>
                <a:off x="1133" y="28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5" name="Line 1751"/>
              <p:cNvSpPr>
                <a:spLocks noChangeShapeType="1"/>
              </p:cNvSpPr>
              <p:nvPr/>
            </p:nvSpPr>
            <p:spPr bwMode="auto">
              <a:xfrm>
                <a:off x="1133" y="28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6" name="Line 1752"/>
              <p:cNvSpPr>
                <a:spLocks noChangeShapeType="1"/>
              </p:cNvSpPr>
              <p:nvPr/>
            </p:nvSpPr>
            <p:spPr bwMode="auto">
              <a:xfrm>
                <a:off x="1134" y="28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7" name="Line 1753"/>
              <p:cNvSpPr>
                <a:spLocks noChangeShapeType="1"/>
              </p:cNvSpPr>
              <p:nvPr/>
            </p:nvSpPr>
            <p:spPr bwMode="auto">
              <a:xfrm>
                <a:off x="1135" y="28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8" name="Line 1754"/>
              <p:cNvSpPr>
                <a:spLocks noChangeShapeType="1"/>
              </p:cNvSpPr>
              <p:nvPr/>
            </p:nvSpPr>
            <p:spPr bwMode="auto">
              <a:xfrm>
                <a:off x="1136" y="28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9" name="Line 1755"/>
              <p:cNvSpPr>
                <a:spLocks noChangeShapeType="1"/>
              </p:cNvSpPr>
              <p:nvPr/>
            </p:nvSpPr>
            <p:spPr bwMode="auto">
              <a:xfrm>
                <a:off x="1137" y="28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0" name="Line 1756"/>
              <p:cNvSpPr>
                <a:spLocks noChangeShapeType="1"/>
              </p:cNvSpPr>
              <p:nvPr/>
            </p:nvSpPr>
            <p:spPr bwMode="auto">
              <a:xfrm>
                <a:off x="1137" y="29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1" name="Line 1757"/>
              <p:cNvSpPr>
                <a:spLocks noChangeShapeType="1"/>
              </p:cNvSpPr>
              <p:nvPr/>
            </p:nvSpPr>
            <p:spPr bwMode="auto">
              <a:xfrm>
                <a:off x="1138" y="29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2" name="Line 1758"/>
              <p:cNvSpPr>
                <a:spLocks noChangeShapeType="1"/>
              </p:cNvSpPr>
              <p:nvPr/>
            </p:nvSpPr>
            <p:spPr bwMode="auto">
              <a:xfrm>
                <a:off x="1139" y="29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3" name="Line 1759"/>
              <p:cNvSpPr>
                <a:spLocks noChangeShapeType="1"/>
              </p:cNvSpPr>
              <p:nvPr/>
            </p:nvSpPr>
            <p:spPr bwMode="auto">
              <a:xfrm>
                <a:off x="1140" y="29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4" name="Line 1760"/>
              <p:cNvSpPr>
                <a:spLocks noChangeShapeType="1"/>
              </p:cNvSpPr>
              <p:nvPr/>
            </p:nvSpPr>
            <p:spPr bwMode="auto">
              <a:xfrm>
                <a:off x="1141" y="29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5" name="Line 1761"/>
              <p:cNvSpPr>
                <a:spLocks noChangeShapeType="1"/>
              </p:cNvSpPr>
              <p:nvPr/>
            </p:nvSpPr>
            <p:spPr bwMode="auto">
              <a:xfrm>
                <a:off x="1141" y="29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6" name="Line 1762"/>
              <p:cNvSpPr>
                <a:spLocks noChangeShapeType="1"/>
              </p:cNvSpPr>
              <p:nvPr/>
            </p:nvSpPr>
            <p:spPr bwMode="auto">
              <a:xfrm>
                <a:off x="1142" y="30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7" name="Line 1763"/>
              <p:cNvSpPr>
                <a:spLocks noChangeShapeType="1"/>
              </p:cNvSpPr>
              <p:nvPr/>
            </p:nvSpPr>
            <p:spPr bwMode="auto">
              <a:xfrm>
                <a:off x="1143" y="30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8" name="Line 1764"/>
              <p:cNvSpPr>
                <a:spLocks noChangeShapeType="1"/>
              </p:cNvSpPr>
              <p:nvPr/>
            </p:nvSpPr>
            <p:spPr bwMode="auto">
              <a:xfrm>
                <a:off x="1144" y="30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9" name="Line 1765"/>
              <p:cNvSpPr>
                <a:spLocks noChangeShapeType="1"/>
              </p:cNvSpPr>
              <p:nvPr/>
            </p:nvSpPr>
            <p:spPr bwMode="auto">
              <a:xfrm>
                <a:off x="1145" y="30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0" name="Line 1766"/>
              <p:cNvSpPr>
                <a:spLocks noChangeShapeType="1"/>
              </p:cNvSpPr>
              <p:nvPr/>
            </p:nvSpPr>
            <p:spPr bwMode="auto">
              <a:xfrm>
                <a:off x="1145" y="307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1" name="Line 1767"/>
              <p:cNvSpPr>
                <a:spLocks noChangeShapeType="1"/>
              </p:cNvSpPr>
              <p:nvPr/>
            </p:nvSpPr>
            <p:spPr bwMode="auto">
              <a:xfrm>
                <a:off x="1146" y="30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2" name="Line 1768"/>
              <p:cNvSpPr>
                <a:spLocks noChangeShapeType="1"/>
              </p:cNvSpPr>
              <p:nvPr/>
            </p:nvSpPr>
            <p:spPr bwMode="auto">
              <a:xfrm>
                <a:off x="1147" y="31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3" name="Line 1769"/>
              <p:cNvSpPr>
                <a:spLocks noChangeShapeType="1"/>
              </p:cNvSpPr>
              <p:nvPr/>
            </p:nvSpPr>
            <p:spPr bwMode="auto">
              <a:xfrm>
                <a:off x="1148" y="31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4" name="Line 1770"/>
              <p:cNvSpPr>
                <a:spLocks noChangeShapeType="1"/>
              </p:cNvSpPr>
              <p:nvPr/>
            </p:nvSpPr>
            <p:spPr bwMode="auto">
              <a:xfrm>
                <a:off x="1149" y="314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5" name="Line 1771"/>
              <p:cNvSpPr>
                <a:spLocks noChangeShapeType="1"/>
              </p:cNvSpPr>
              <p:nvPr/>
            </p:nvSpPr>
            <p:spPr bwMode="auto">
              <a:xfrm>
                <a:off x="1150" y="31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6" name="Line 1772"/>
              <p:cNvSpPr>
                <a:spLocks noChangeShapeType="1"/>
              </p:cNvSpPr>
              <p:nvPr/>
            </p:nvSpPr>
            <p:spPr bwMode="auto">
              <a:xfrm>
                <a:off x="1150" y="317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7" name="Line 1773"/>
              <p:cNvSpPr>
                <a:spLocks noChangeShapeType="1"/>
              </p:cNvSpPr>
              <p:nvPr/>
            </p:nvSpPr>
            <p:spPr bwMode="auto">
              <a:xfrm>
                <a:off x="1151" y="319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8" name="Line 1774"/>
              <p:cNvSpPr>
                <a:spLocks noChangeShapeType="1"/>
              </p:cNvSpPr>
              <p:nvPr/>
            </p:nvSpPr>
            <p:spPr bwMode="auto">
              <a:xfrm>
                <a:off x="1152" y="32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9" name="Line 1775"/>
              <p:cNvSpPr>
                <a:spLocks noChangeShapeType="1"/>
              </p:cNvSpPr>
              <p:nvPr/>
            </p:nvSpPr>
            <p:spPr bwMode="auto">
              <a:xfrm>
                <a:off x="1153" y="32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0" name="Line 1776"/>
              <p:cNvSpPr>
                <a:spLocks noChangeShapeType="1"/>
              </p:cNvSpPr>
              <p:nvPr/>
            </p:nvSpPr>
            <p:spPr bwMode="auto">
              <a:xfrm>
                <a:off x="1154" y="32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1" name="Line 1777"/>
              <p:cNvSpPr>
                <a:spLocks noChangeShapeType="1"/>
              </p:cNvSpPr>
              <p:nvPr/>
            </p:nvSpPr>
            <p:spPr bwMode="auto">
              <a:xfrm>
                <a:off x="1155" y="326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003" name="Group 1979"/>
            <p:cNvGrpSpPr>
              <a:grpSpLocks/>
            </p:cNvGrpSpPr>
            <p:nvPr/>
          </p:nvGrpSpPr>
          <p:grpSpPr bwMode="auto">
            <a:xfrm>
              <a:off x="1716088" y="2706688"/>
              <a:ext cx="119063" cy="2573337"/>
              <a:chOff x="1081" y="1705"/>
              <a:chExt cx="75" cy="1621"/>
            </a:xfrm>
          </p:grpSpPr>
          <p:sp>
            <p:nvSpPr>
              <p:cNvPr id="2803" name="Line 1779"/>
              <p:cNvSpPr>
                <a:spLocks noChangeShapeType="1"/>
              </p:cNvSpPr>
              <p:nvPr/>
            </p:nvSpPr>
            <p:spPr bwMode="auto">
              <a:xfrm>
                <a:off x="1081" y="17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4" name="Line 1780"/>
              <p:cNvSpPr>
                <a:spLocks noChangeShapeType="1"/>
              </p:cNvSpPr>
              <p:nvPr/>
            </p:nvSpPr>
            <p:spPr bwMode="auto">
              <a:xfrm>
                <a:off x="1081" y="17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5" name="Line 1781"/>
              <p:cNvSpPr>
                <a:spLocks noChangeShapeType="1"/>
              </p:cNvSpPr>
              <p:nvPr/>
            </p:nvSpPr>
            <p:spPr bwMode="auto">
              <a:xfrm>
                <a:off x="1082" y="17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6" name="Line 1782"/>
              <p:cNvSpPr>
                <a:spLocks noChangeShapeType="1"/>
              </p:cNvSpPr>
              <p:nvPr/>
            </p:nvSpPr>
            <p:spPr bwMode="auto">
              <a:xfrm>
                <a:off x="1083" y="17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7" name="Line 1783"/>
              <p:cNvSpPr>
                <a:spLocks noChangeShapeType="1"/>
              </p:cNvSpPr>
              <p:nvPr/>
            </p:nvSpPr>
            <p:spPr bwMode="auto">
              <a:xfrm>
                <a:off x="1084" y="17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8" name="Line 1784"/>
              <p:cNvSpPr>
                <a:spLocks noChangeShapeType="1"/>
              </p:cNvSpPr>
              <p:nvPr/>
            </p:nvSpPr>
            <p:spPr bwMode="auto">
              <a:xfrm>
                <a:off x="1085" y="17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9" name="Line 1785"/>
              <p:cNvSpPr>
                <a:spLocks noChangeShapeType="1"/>
              </p:cNvSpPr>
              <p:nvPr/>
            </p:nvSpPr>
            <p:spPr bwMode="auto">
              <a:xfrm>
                <a:off x="1086" y="18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0" name="Line 1786"/>
              <p:cNvSpPr>
                <a:spLocks noChangeShapeType="1"/>
              </p:cNvSpPr>
              <p:nvPr/>
            </p:nvSpPr>
            <p:spPr bwMode="auto">
              <a:xfrm>
                <a:off x="1086" y="18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1" name="Line 1787"/>
              <p:cNvSpPr>
                <a:spLocks noChangeShapeType="1"/>
              </p:cNvSpPr>
              <p:nvPr/>
            </p:nvSpPr>
            <p:spPr bwMode="auto">
              <a:xfrm>
                <a:off x="1087" y="18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2" name="Line 1788"/>
              <p:cNvSpPr>
                <a:spLocks noChangeShapeType="1"/>
              </p:cNvSpPr>
              <p:nvPr/>
            </p:nvSpPr>
            <p:spPr bwMode="auto">
              <a:xfrm>
                <a:off x="1088" y="18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3" name="Line 1789"/>
              <p:cNvSpPr>
                <a:spLocks noChangeShapeType="1"/>
              </p:cNvSpPr>
              <p:nvPr/>
            </p:nvSpPr>
            <p:spPr bwMode="auto">
              <a:xfrm>
                <a:off x="1089" y="18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4" name="Line 1790"/>
              <p:cNvSpPr>
                <a:spLocks noChangeShapeType="1"/>
              </p:cNvSpPr>
              <p:nvPr/>
            </p:nvSpPr>
            <p:spPr bwMode="auto">
              <a:xfrm>
                <a:off x="1090" y="18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5" name="Line 1791"/>
              <p:cNvSpPr>
                <a:spLocks noChangeShapeType="1"/>
              </p:cNvSpPr>
              <p:nvPr/>
            </p:nvSpPr>
            <p:spPr bwMode="auto">
              <a:xfrm>
                <a:off x="1090" y="19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6" name="Line 1792"/>
              <p:cNvSpPr>
                <a:spLocks noChangeShapeType="1"/>
              </p:cNvSpPr>
              <p:nvPr/>
            </p:nvSpPr>
            <p:spPr bwMode="auto">
              <a:xfrm>
                <a:off x="1091" y="19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7" name="Line 1793"/>
              <p:cNvSpPr>
                <a:spLocks noChangeShapeType="1"/>
              </p:cNvSpPr>
              <p:nvPr/>
            </p:nvSpPr>
            <p:spPr bwMode="auto">
              <a:xfrm>
                <a:off x="1092" y="19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8" name="Line 1794"/>
              <p:cNvSpPr>
                <a:spLocks noChangeShapeType="1"/>
              </p:cNvSpPr>
              <p:nvPr/>
            </p:nvSpPr>
            <p:spPr bwMode="auto">
              <a:xfrm>
                <a:off x="1093" y="19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9" name="Line 1795"/>
              <p:cNvSpPr>
                <a:spLocks noChangeShapeType="1"/>
              </p:cNvSpPr>
              <p:nvPr/>
            </p:nvSpPr>
            <p:spPr bwMode="auto">
              <a:xfrm>
                <a:off x="1094" y="19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0" name="Line 1796"/>
              <p:cNvSpPr>
                <a:spLocks noChangeShapeType="1"/>
              </p:cNvSpPr>
              <p:nvPr/>
            </p:nvSpPr>
            <p:spPr bwMode="auto">
              <a:xfrm>
                <a:off x="1094" y="19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1" name="Line 1797"/>
              <p:cNvSpPr>
                <a:spLocks noChangeShapeType="1"/>
              </p:cNvSpPr>
              <p:nvPr/>
            </p:nvSpPr>
            <p:spPr bwMode="auto">
              <a:xfrm>
                <a:off x="1095" y="20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2" name="Line 1798"/>
              <p:cNvSpPr>
                <a:spLocks noChangeShapeType="1"/>
              </p:cNvSpPr>
              <p:nvPr/>
            </p:nvSpPr>
            <p:spPr bwMode="auto">
              <a:xfrm>
                <a:off x="1096" y="20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3" name="Line 1799"/>
              <p:cNvSpPr>
                <a:spLocks noChangeShapeType="1"/>
              </p:cNvSpPr>
              <p:nvPr/>
            </p:nvSpPr>
            <p:spPr bwMode="auto">
              <a:xfrm>
                <a:off x="1097" y="20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4" name="Line 1800"/>
              <p:cNvSpPr>
                <a:spLocks noChangeShapeType="1"/>
              </p:cNvSpPr>
              <p:nvPr/>
            </p:nvSpPr>
            <p:spPr bwMode="auto">
              <a:xfrm>
                <a:off x="1097" y="20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5" name="Line 1801"/>
              <p:cNvSpPr>
                <a:spLocks noChangeShapeType="1"/>
              </p:cNvSpPr>
              <p:nvPr/>
            </p:nvSpPr>
            <p:spPr bwMode="auto">
              <a:xfrm>
                <a:off x="1098" y="20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6" name="Line 1802"/>
              <p:cNvSpPr>
                <a:spLocks noChangeShapeType="1"/>
              </p:cNvSpPr>
              <p:nvPr/>
            </p:nvSpPr>
            <p:spPr bwMode="auto">
              <a:xfrm>
                <a:off x="1099" y="21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7" name="Line 1803"/>
              <p:cNvSpPr>
                <a:spLocks noChangeShapeType="1"/>
              </p:cNvSpPr>
              <p:nvPr/>
            </p:nvSpPr>
            <p:spPr bwMode="auto">
              <a:xfrm>
                <a:off x="1100" y="21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8" name="Line 1804"/>
              <p:cNvSpPr>
                <a:spLocks noChangeShapeType="1"/>
              </p:cNvSpPr>
              <p:nvPr/>
            </p:nvSpPr>
            <p:spPr bwMode="auto">
              <a:xfrm>
                <a:off x="1101" y="21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9" name="Line 1805"/>
              <p:cNvSpPr>
                <a:spLocks noChangeShapeType="1"/>
              </p:cNvSpPr>
              <p:nvPr/>
            </p:nvSpPr>
            <p:spPr bwMode="auto">
              <a:xfrm>
                <a:off x="1102" y="21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0" name="Line 1806"/>
              <p:cNvSpPr>
                <a:spLocks noChangeShapeType="1"/>
              </p:cNvSpPr>
              <p:nvPr/>
            </p:nvSpPr>
            <p:spPr bwMode="auto">
              <a:xfrm>
                <a:off x="1102" y="21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1" name="Line 1807"/>
              <p:cNvSpPr>
                <a:spLocks noChangeShapeType="1"/>
              </p:cNvSpPr>
              <p:nvPr/>
            </p:nvSpPr>
            <p:spPr bwMode="auto">
              <a:xfrm>
                <a:off x="1103" y="21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2" name="Line 1808"/>
              <p:cNvSpPr>
                <a:spLocks noChangeShapeType="1"/>
              </p:cNvSpPr>
              <p:nvPr/>
            </p:nvSpPr>
            <p:spPr bwMode="auto">
              <a:xfrm>
                <a:off x="1104" y="22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3" name="Line 1809"/>
              <p:cNvSpPr>
                <a:spLocks noChangeShapeType="1"/>
              </p:cNvSpPr>
              <p:nvPr/>
            </p:nvSpPr>
            <p:spPr bwMode="auto">
              <a:xfrm>
                <a:off x="1105" y="22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4" name="Line 1810"/>
              <p:cNvSpPr>
                <a:spLocks noChangeShapeType="1"/>
              </p:cNvSpPr>
              <p:nvPr/>
            </p:nvSpPr>
            <p:spPr bwMode="auto">
              <a:xfrm>
                <a:off x="1106" y="22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5" name="Line 1811"/>
              <p:cNvSpPr>
                <a:spLocks noChangeShapeType="1"/>
              </p:cNvSpPr>
              <p:nvPr/>
            </p:nvSpPr>
            <p:spPr bwMode="auto">
              <a:xfrm>
                <a:off x="1106" y="22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6" name="Line 1812"/>
              <p:cNvSpPr>
                <a:spLocks noChangeShapeType="1"/>
              </p:cNvSpPr>
              <p:nvPr/>
            </p:nvSpPr>
            <p:spPr bwMode="auto">
              <a:xfrm>
                <a:off x="1107" y="22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7" name="Line 1813"/>
              <p:cNvSpPr>
                <a:spLocks noChangeShapeType="1"/>
              </p:cNvSpPr>
              <p:nvPr/>
            </p:nvSpPr>
            <p:spPr bwMode="auto">
              <a:xfrm>
                <a:off x="1108" y="228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8" name="Line 1814"/>
              <p:cNvSpPr>
                <a:spLocks noChangeShapeType="1"/>
              </p:cNvSpPr>
              <p:nvPr/>
            </p:nvSpPr>
            <p:spPr bwMode="auto">
              <a:xfrm>
                <a:off x="1109" y="23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9" name="Line 1815"/>
              <p:cNvSpPr>
                <a:spLocks noChangeShapeType="1"/>
              </p:cNvSpPr>
              <p:nvPr/>
            </p:nvSpPr>
            <p:spPr bwMode="auto">
              <a:xfrm>
                <a:off x="1110" y="23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0" name="Line 1816"/>
              <p:cNvSpPr>
                <a:spLocks noChangeShapeType="1"/>
              </p:cNvSpPr>
              <p:nvPr/>
            </p:nvSpPr>
            <p:spPr bwMode="auto">
              <a:xfrm>
                <a:off x="1111" y="23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1" name="Line 1817"/>
              <p:cNvSpPr>
                <a:spLocks noChangeShapeType="1"/>
              </p:cNvSpPr>
              <p:nvPr/>
            </p:nvSpPr>
            <p:spPr bwMode="auto">
              <a:xfrm>
                <a:off x="1111" y="23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2" name="Line 1818"/>
              <p:cNvSpPr>
                <a:spLocks noChangeShapeType="1"/>
              </p:cNvSpPr>
              <p:nvPr/>
            </p:nvSpPr>
            <p:spPr bwMode="auto">
              <a:xfrm>
                <a:off x="1112" y="237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3" name="Line 1819"/>
              <p:cNvSpPr>
                <a:spLocks noChangeShapeType="1"/>
              </p:cNvSpPr>
              <p:nvPr/>
            </p:nvSpPr>
            <p:spPr bwMode="auto">
              <a:xfrm>
                <a:off x="1113" y="23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4" name="Line 1820"/>
              <p:cNvSpPr>
                <a:spLocks noChangeShapeType="1"/>
              </p:cNvSpPr>
              <p:nvPr/>
            </p:nvSpPr>
            <p:spPr bwMode="auto">
              <a:xfrm>
                <a:off x="1114" y="24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5" name="Line 1821"/>
              <p:cNvSpPr>
                <a:spLocks noChangeShapeType="1"/>
              </p:cNvSpPr>
              <p:nvPr/>
            </p:nvSpPr>
            <p:spPr bwMode="auto">
              <a:xfrm>
                <a:off x="1114" y="24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6" name="Line 1822"/>
              <p:cNvSpPr>
                <a:spLocks noChangeShapeType="1"/>
              </p:cNvSpPr>
              <p:nvPr/>
            </p:nvSpPr>
            <p:spPr bwMode="auto">
              <a:xfrm>
                <a:off x="1115" y="244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7" name="Line 1823"/>
              <p:cNvSpPr>
                <a:spLocks noChangeShapeType="1"/>
              </p:cNvSpPr>
              <p:nvPr/>
            </p:nvSpPr>
            <p:spPr bwMode="auto">
              <a:xfrm>
                <a:off x="1116" y="246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8" name="Line 1824"/>
              <p:cNvSpPr>
                <a:spLocks noChangeShapeType="1"/>
              </p:cNvSpPr>
              <p:nvPr/>
            </p:nvSpPr>
            <p:spPr bwMode="auto">
              <a:xfrm>
                <a:off x="1117" y="247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9" name="Line 1825"/>
              <p:cNvSpPr>
                <a:spLocks noChangeShapeType="1"/>
              </p:cNvSpPr>
              <p:nvPr/>
            </p:nvSpPr>
            <p:spPr bwMode="auto">
              <a:xfrm>
                <a:off x="1118" y="24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0" name="Line 1826"/>
              <p:cNvSpPr>
                <a:spLocks noChangeShapeType="1"/>
              </p:cNvSpPr>
              <p:nvPr/>
            </p:nvSpPr>
            <p:spPr bwMode="auto">
              <a:xfrm>
                <a:off x="1118" y="25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1" name="Line 1827"/>
              <p:cNvSpPr>
                <a:spLocks noChangeShapeType="1"/>
              </p:cNvSpPr>
              <p:nvPr/>
            </p:nvSpPr>
            <p:spPr bwMode="auto">
              <a:xfrm>
                <a:off x="1119" y="25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2" name="Line 1828"/>
              <p:cNvSpPr>
                <a:spLocks noChangeShapeType="1"/>
              </p:cNvSpPr>
              <p:nvPr/>
            </p:nvSpPr>
            <p:spPr bwMode="auto">
              <a:xfrm>
                <a:off x="1120" y="25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3" name="Line 1829"/>
              <p:cNvSpPr>
                <a:spLocks noChangeShapeType="1"/>
              </p:cNvSpPr>
              <p:nvPr/>
            </p:nvSpPr>
            <p:spPr bwMode="auto">
              <a:xfrm>
                <a:off x="1121" y="256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4" name="Line 1830"/>
              <p:cNvSpPr>
                <a:spLocks noChangeShapeType="1"/>
              </p:cNvSpPr>
              <p:nvPr/>
            </p:nvSpPr>
            <p:spPr bwMode="auto">
              <a:xfrm>
                <a:off x="1122" y="25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5" name="Line 1831"/>
              <p:cNvSpPr>
                <a:spLocks noChangeShapeType="1"/>
              </p:cNvSpPr>
              <p:nvPr/>
            </p:nvSpPr>
            <p:spPr bwMode="auto">
              <a:xfrm>
                <a:off x="1123" y="25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6" name="Line 1832"/>
              <p:cNvSpPr>
                <a:spLocks noChangeShapeType="1"/>
              </p:cNvSpPr>
              <p:nvPr/>
            </p:nvSpPr>
            <p:spPr bwMode="auto">
              <a:xfrm>
                <a:off x="1123" y="26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7" name="Line 1833"/>
              <p:cNvSpPr>
                <a:spLocks noChangeShapeType="1"/>
              </p:cNvSpPr>
              <p:nvPr/>
            </p:nvSpPr>
            <p:spPr bwMode="auto">
              <a:xfrm>
                <a:off x="1124" y="263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8" name="Line 1834"/>
              <p:cNvSpPr>
                <a:spLocks noChangeShapeType="1"/>
              </p:cNvSpPr>
              <p:nvPr/>
            </p:nvSpPr>
            <p:spPr bwMode="auto">
              <a:xfrm>
                <a:off x="1125" y="26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9" name="Line 1835"/>
              <p:cNvSpPr>
                <a:spLocks noChangeShapeType="1"/>
              </p:cNvSpPr>
              <p:nvPr/>
            </p:nvSpPr>
            <p:spPr bwMode="auto">
              <a:xfrm>
                <a:off x="1126" y="266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0" name="Line 1836"/>
              <p:cNvSpPr>
                <a:spLocks noChangeShapeType="1"/>
              </p:cNvSpPr>
              <p:nvPr/>
            </p:nvSpPr>
            <p:spPr bwMode="auto">
              <a:xfrm>
                <a:off x="1126" y="268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1" name="Line 1837"/>
              <p:cNvSpPr>
                <a:spLocks noChangeShapeType="1"/>
              </p:cNvSpPr>
              <p:nvPr/>
            </p:nvSpPr>
            <p:spPr bwMode="auto">
              <a:xfrm>
                <a:off x="1127" y="27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2" name="Line 1838"/>
              <p:cNvSpPr>
                <a:spLocks noChangeShapeType="1"/>
              </p:cNvSpPr>
              <p:nvPr/>
            </p:nvSpPr>
            <p:spPr bwMode="auto">
              <a:xfrm>
                <a:off x="1128" y="27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3" name="Line 1839"/>
              <p:cNvSpPr>
                <a:spLocks noChangeShapeType="1"/>
              </p:cNvSpPr>
              <p:nvPr/>
            </p:nvSpPr>
            <p:spPr bwMode="auto">
              <a:xfrm>
                <a:off x="1129" y="27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4" name="Line 1840"/>
              <p:cNvSpPr>
                <a:spLocks noChangeShapeType="1"/>
              </p:cNvSpPr>
              <p:nvPr/>
            </p:nvSpPr>
            <p:spPr bwMode="auto">
              <a:xfrm>
                <a:off x="1130" y="27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5" name="Line 1841"/>
              <p:cNvSpPr>
                <a:spLocks noChangeShapeType="1"/>
              </p:cNvSpPr>
              <p:nvPr/>
            </p:nvSpPr>
            <p:spPr bwMode="auto">
              <a:xfrm>
                <a:off x="1130" y="27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6" name="Line 1842"/>
              <p:cNvSpPr>
                <a:spLocks noChangeShapeType="1"/>
              </p:cNvSpPr>
              <p:nvPr/>
            </p:nvSpPr>
            <p:spPr bwMode="auto">
              <a:xfrm>
                <a:off x="1131" y="27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7" name="Line 1843"/>
              <p:cNvSpPr>
                <a:spLocks noChangeShapeType="1"/>
              </p:cNvSpPr>
              <p:nvPr/>
            </p:nvSpPr>
            <p:spPr bwMode="auto">
              <a:xfrm>
                <a:off x="1132" y="28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8" name="Line 1844"/>
              <p:cNvSpPr>
                <a:spLocks noChangeShapeType="1"/>
              </p:cNvSpPr>
              <p:nvPr/>
            </p:nvSpPr>
            <p:spPr bwMode="auto">
              <a:xfrm>
                <a:off x="1133" y="282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9" name="Line 1845"/>
              <p:cNvSpPr>
                <a:spLocks noChangeShapeType="1"/>
              </p:cNvSpPr>
              <p:nvPr/>
            </p:nvSpPr>
            <p:spPr bwMode="auto">
              <a:xfrm>
                <a:off x="1134" y="28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0" name="Line 1846"/>
              <p:cNvSpPr>
                <a:spLocks noChangeShapeType="1"/>
              </p:cNvSpPr>
              <p:nvPr/>
            </p:nvSpPr>
            <p:spPr bwMode="auto">
              <a:xfrm>
                <a:off x="1135" y="28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1" name="Line 1847"/>
              <p:cNvSpPr>
                <a:spLocks noChangeShapeType="1"/>
              </p:cNvSpPr>
              <p:nvPr/>
            </p:nvSpPr>
            <p:spPr bwMode="auto">
              <a:xfrm>
                <a:off x="1135" y="28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2" name="Line 1848"/>
              <p:cNvSpPr>
                <a:spLocks noChangeShapeType="1"/>
              </p:cNvSpPr>
              <p:nvPr/>
            </p:nvSpPr>
            <p:spPr bwMode="auto">
              <a:xfrm>
                <a:off x="1136" y="28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3" name="Line 1849"/>
              <p:cNvSpPr>
                <a:spLocks noChangeShapeType="1"/>
              </p:cNvSpPr>
              <p:nvPr/>
            </p:nvSpPr>
            <p:spPr bwMode="auto">
              <a:xfrm>
                <a:off x="1137" y="29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4" name="Line 1850"/>
              <p:cNvSpPr>
                <a:spLocks noChangeShapeType="1"/>
              </p:cNvSpPr>
              <p:nvPr/>
            </p:nvSpPr>
            <p:spPr bwMode="auto">
              <a:xfrm>
                <a:off x="1138" y="29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5" name="Line 1851"/>
              <p:cNvSpPr>
                <a:spLocks noChangeShapeType="1"/>
              </p:cNvSpPr>
              <p:nvPr/>
            </p:nvSpPr>
            <p:spPr bwMode="auto">
              <a:xfrm>
                <a:off x="1139" y="29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6" name="Line 1852"/>
              <p:cNvSpPr>
                <a:spLocks noChangeShapeType="1"/>
              </p:cNvSpPr>
              <p:nvPr/>
            </p:nvSpPr>
            <p:spPr bwMode="auto">
              <a:xfrm>
                <a:off x="1139" y="29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7" name="Line 1853"/>
              <p:cNvSpPr>
                <a:spLocks noChangeShapeType="1"/>
              </p:cNvSpPr>
              <p:nvPr/>
            </p:nvSpPr>
            <p:spPr bwMode="auto">
              <a:xfrm>
                <a:off x="1140" y="29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8" name="Line 1854"/>
              <p:cNvSpPr>
                <a:spLocks noChangeShapeType="1"/>
              </p:cNvSpPr>
              <p:nvPr/>
            </p:nvSpPr>
            <p:spPr bwMode="auto">
              <a:xfrm>
                <a:off x="1141" y="29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9" name="Line 1855"/>
              <p:cNvSpPr>
                <a:spLocks noChangeShapeType="1"/>
              </p:cNvSpPr>
              <p:nvPr/>
            </p:nvSpPr>
            <p:spPr bwMode="auto">
              <a:xfrm>
                <a:off x="1142" y="30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0" name="Line 1856"/>
              <p:cNvSpPr>
                <a:spLocks noChangeShapeType="1"/>
              </p:cNvSpPr>
              <p:nvPr/>
            </p:nvSpPr>
            <p:spPr bwMode="auto">
              <a:xfrm>
                <a:off x="1142" y="30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1" name="Line 1857"/>
              <p:cNvSpPr>
                <a:spLocks noChangeShapeType="1"/>
              </p:cNvSpPr>
              <p:nvPr/>
            </p:nvSpPr>
            <p:spPr bwMode="auto">
              <a:xfrm>
                <a:off x="1143" y="30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2" name="Line 1858"/>
              <p:cNvSpPr>
                <a:spLocks noChangeShapeType="1"/>
              </p:cNvSpPr>
              <p:nvPr/>
            </p:nvSpPr>
            <p:spPr bwMode="auto">
              <a:xfrm>
                <a:off x="1144" y="30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3" name="Line 1859"/>
              <p:cNvSpPr>
                <a:spLocks noChangeShapeType="1"/>
              </p:cNvSpPr>
              <p:nvPr/>
            </p:nvSpPr>
            <p:spPr bwMode="auto">
              <a:xfrm>
                <a:off x="1145" y="30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4" name="Line 1860"/>
              <p:cNvSpPr>
                <a:spLocks noChangeShapeType="1"/>
              </p:cNvSpPr>
              <p:nvPr/>
            </p:nvSpPr>
            <p:spPr bwMode="auto">
              <a:xfrm>
                <a:off x="1146" y="30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5" name="Line 1861"/>
              <p:cNvSpPr>
                <a:spLocks noChangeShapeType="1"/>
              </p:cNvSpPr>
              <p:nvPr/>
            </p:nvSpPr>
            <p:spPr bwMode="auto">
              <a:xfrm>
                <a:off x="1146" y="31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6" name="Line 1862"/>
              <p:cNvSpPr>
                <a:spLocks noChangeShapeType="1"/>
              </p:cNvSpPr>
              <p:nvPr/>
            </p:nvSpPr>
            <p:spPr bwMode="auto">
              <a:xfrm>
                <a:off x="1147" y="31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7" name="Line 1863"/>
              <p:cNvSpPr>
                <a:spLocks noChangeShapeType="1"/>
              </p:cNvSpPr>
              <p:nvPr/>
            </p:nvSpPr>
            <p:spPr bwMode="auto">
              <a:xfrm>
                <a:off x="1148" y="31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8" name="Line 1864"/>
              <p:cNvSpPr>
                <a:spLocks noChangeShapeType="1"/>
              </p:cNvSpPr>
              <p:nvPr/>
            </p:nvSpPr>
            <p:spPr bwMode="auto">
              <a:xfrm>
                <a:off x="1149" y="31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9" name="Line 1865"/>
              <p:cNvSpPr>
                <a:spLocks noChangeShapeType="1"/>
              </p:cNvSpPr>
              <p:nvPr/>
            </p:nvSpPr>
            <p:spPr bwMode="auto">
              <a:xfrm>
                <a:off x="1150" y="31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0" name="Line 1866"/>
              <p:cNvSpPr>
                <a:spLocks noChangeShapeType="1"/>
              </p:cNvSpPr>
              <p:nvPr/>
            </p:nvSpPr>
            <p:spPr bwMode="auto">
              <a:xfrm>
                <a:off x="1151" y="32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1" name="Line 1867"/>
              <p:cNvSpPr>
                <a:spLocks noChangeShapeType="1"/>
              </p:cNvSpPr>
              <p:nvPr/>
            </p:nvSpPr>
            <p:spPr bwMode="auto">
              <a:xfrm>
                <a:off x="1151" y="32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2" name="Line 1868"/>
              <p:cNvSpPr>
                <a:spLocks noChangeShapeType="1"/>
              </p:cNvSpPr>
              <p:nvPr/>
            </p:nvSpPr>
            <p:spPr bwMode="auto">
              <a:xfrm>
                <a:off x="1152" y="32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3" name="Line 1869"/>
              <p:cNvSpPr>
                <a:spLocks noChangeShapeType="1"/>
              </p:cNvSpPr>
              <p:nvPr/>
            </p:nvSpPr>
            <p:spPr bwMode="auto">
              <a:xfrm>
                <a:off x="1153" y="32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4" name="Line 1870"/>
              <p:cNvSpPr>
                <a:spLocks noChangeShapeType="1"/>
              </p:cNvSpPr>
              <p:nvPr/>
            </p:nvSpPr>
            <p:spPr bwMode="auto">
              <a:xfrm>
                <a:off x="1154" y="32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5" name="Line 1871"/>
              <p:cNvSpPr>
                <a:spLocks noChangeShapeType="1"/>
              </p:cNvSpPr>
              <p:nvPr/>
            </p:nvSpPr>
            <p:spPr bwMode="auto">
              <a:xfrm>
                <a:off x="1155" y="32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6" name="Line 1872"/>
              <p:cNvSpPr>
                <a:spLocks noChangeShapeType="1"/>
              </p:cNvSpPr>
              <p:nvPr/>
            </p:nvSpPr>
            <p:spPr bwMode="auto">
              <a:xfrm>
                <a:off x="1081" y="17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7" name="Line 1873"/>
              <p:cNvSpPr>
                <a:spLocks noChangeShapeType="1"/>
              </p:cNvSpPr>
              <p:nvPr/>
            </p:nvSpPr>
            <p:spPr bwMode="auto">
              <a:xfrm>
                <a:off x="1081" y="17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8" name="Line 1874"/>
              <p:cNvSpPr>
                <a:spLocks noChangeShapeType="1"/>
              </p:cNvSpPr>
              <p:nvPr/>
            </p:nvSpPr>
            <p:spPr bwMode="auto">
              <a:xfrm>
                <a:off x="1082" y="17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9" name="Line 1875"/>
              <p:cNvSpPr>
                <a:spLocks noChangeShapeType="1"/>
              </p:cNvSpPr>
              <p:nvPr/>
            </p:nvSpPr>
            <p:spPr bwMode="auto">
              <a:xfrm>
                <a:off x="1083" y="17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0" name="Line 1876"/>
              <p:cNvSpPr>
                <a:spLocks noChangeShapeType="1"/>
              </p:cNvSpPr>
              <p:nvPr/>
            </p:nvSpPr>
            <p:spPr bwMode="auto">
              <a:xfrm>
                <a:off x="1084" y="17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1" name="Line 1877"/>
              <p:cNvSpPr>
                <a:spLocks noChangeShapeType="1"/>
              </p:cNvSpPr>
              <p:nvPr/>
            </p:nvSpPr>
            <p:spPr bwMode="auto">
              <a:xfrm>
                <a:off x="1085" y="17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2" name="Line 1878"/>
              <p:cNvSpPr>
                <a:spLocks noChangeShapeType="1"/>
              </p:cNvSpPr>
              <p:nvPr/>
            </p:nvSpPr>
            <p:spPr bwMode="auto">
              <a:xfrm>
                <a:off x="1085" y="18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3" name="Line 1879"/>
              <p:cNvSpPr>
                <a:spLocks noChangeShapeType="1"/>
              </p:cNvSpPr>
              <p:nvPr/>
            </p:nvSpPr>
            <p:spPr bwMode="auto">
              <a:xfrm>
                <a:off x="1086" y="18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4" name="Line 1880"/>
              <p:cNvSpPr>
                <a:spLocks noChangeShapeType="1"/>
              </p:cNvSpPr>
              <p:nvPr/>
            </p:nvSpPr>
            <p:spPr bwMode="auto">
              <a:xfrm>
                <a:off x="1087" y="18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5" name="Line 1881"/>
              <p:cNvSpPr>
                <a:spLocks noChangeShapeType="1"/>
              </p:cNvSpPr>
              <p:nvPr/>
            </p:nvSpPr>
            <p:spPr bwMode="auto">
              <a:xfrm>
                <a:off x="1088" y="18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6" name="Line 1882"/>
              <p:cNvSpPr>
                <a:spLocks noChangeShapeType="1"/>
              </p:cNvSpPr>
              <p:nvPr/>
            </p:nvSpPr>
            <p:spPr bwMode="auto">
              <a:xfrm>
                <a:off x="1089" y="18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7" name="Line 1883"/>
              <p:cNvSpPr>
                <a:spLocks noChangeShapeType="1"/>
              </p:cNvSpPr>
              <p:nvPr/>
            </p:nvSpPr>
            <p:spPr bwMode="auto">
              <a:xfrm>
                <a:off x="1089" y="18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8" name="Line 1884"/>
              <p:cNvSpPr>
                <a:spLocks noChangeShapeType="1"/>
              </p:cNvSpPr>
              <p:nvPr/>
            </p:nvSpPr>
            <p:spPr bwMode="auto">
              <a:xfrm>
                <a:off x="1090" y="19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9" name="Line 1885"/>
              <p:cNvSpPr>
                <a:spLocks noChangeShapeType="1"/>
              </p:cNvSpPr>
              <p:nvPr/>
            </p:nvSpPr>
            <p:spPr bwMode="auto">
              <a:xfrm>
                <a:off x="1091" y="19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0" name="Line 1886"/>
              <p:cNvSpPr>
                <a:spLocks noChangeShapeType="1"/>
              </p:cNvSpPr>
              <p:nvPr/>
            </p:nvSpPr>
            <p:spPr bwMode="auto">
              <a:xfrm>
                <a:off x="1092" y="19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1" name="Line 1887"/>
              <p:cNvSpPr>
                <a:spLocks noChangeShapeType="1"/>
              </p:cNvSpPr>
              <p:nvPr/>
            </p:nvSpPr>
            <p:spPr bwMode="auto">
              <a:xfrm>
                <a:off x="1093" y="19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2" name="Line 1888"/>
              <p:cNvSpPr>
                <a:spLocks noChangeShapeType="1"/>
              </p:cNvSpPr>
              <p:nvPr/>
            </p:nvSpPr>
            <p:spPr bwMode="auto">
              <a:xfrm>
                <a:off x="1093" y="19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3" name="Line 1889"/>
              <p:cNvSpPr>
                <a:spLocks noChangeShapeType="1"/>
              </p:cNvSpPr>
              <p:nvPr/>
            </p:nvSpPr>
            <p:spPr bwMode="auto">
              <a:xfrm>
                <a:off x="1094" y="19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4" name="Line 1890"/>
              <p:cNvSpPr>
                <a:spLocks noChangeShapeType="1"/>
              </p:cNvSpPr>
              <p:nvPr/>
            </p:nvSpPr>
            <p:spPr bwMode="auto">
              <a:xfrm>
                <a:off x="1095" y="20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5" name="Line 1891"/>
              <p:cNvSpPr>
                <a:spLocks noChangeShapeType="1"/>
              </p:cNvSpPr>
              <p:nvPr/>
            </p:nvSpPr>
            <p:spPr bwMode="auto">
              <a:xfrm>
                <a:off x="1096" y="20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6" name="Line 1892"/>
              <p:cNvSpPr>
                <a:spLocks noChangeShapeType="1"/>
              </p:cNvSpPr>
              <p:nvPr/>
            </p:nvSpPr>
            <p:spPr bwMode="auto">
              <a:xfrm>
                <a:off x="1096" y="20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7" name="Line 1893"/>
              <p:cNvSpPr>
                <a:spLocks noChangeShapeType="1"/>
              </p:cNvSpPr>
              <p:nvPr/>
            </p:nvSpPr>
            <p:spPr bwMode="auto">
              <a:xfrm>
                <a:off x="1097" y="20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8" name="Line 1894"/>
              <p:cNvSpPr>
                <a:spLocks noChangeShapeType="1"/>
              </p:cNvSpPr>
              <p:nvPr/>
            </p:nvSpPr>
            <p:spPr bwMode="auto">
              <a:xfrm>
                <a:off x="1098" y="20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9" name="Line 1895"/>
              <p:cNvSpPr>
                <a:spLocks noChangeShapeType="1"/>
              </p:cNvSpPr>
              <p:nvPr/>
            </p:nvSpPr>
            <p:spPr bwMode="auto">
              <a:xfrm>
                <a:off x="1099" y="21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0" name="Line 1896"/>
              <p:cNvSpPr>
                <a:spLocks noChangeShapeType="1"/>
              </p:cNvSpPr>
              <p:nvPr/>
            </p:nvSpPr>
            <p:spPr bwMode="auto">
              <a:xfrm>
                <a:off x="1100" y="21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1" name="Line 1897"/>
              <p:cNvSpPr>
                <a:spLocks noChangeShapeType="1"/>
              </p:cNvSpPr>
              <p:nvPr/>
            </p:nvSpPr>
            <p:spPr bwMode="auto">
              <a:xfrm>
                <a:off x="1100" y="21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2" name="Line 1898"/>
              <p:cNvSpPr>
                <a:spLocks noChangeShapeType="1"/>
              </p:cNvSpPr>
              <p:nvPr/>
            </p:nvSpPr>
            <p:spPr bwMode="auto">
              <a:xfrm>
                <a:off x="1101" y="21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3" name="Line 1899"/>
              <p:cNvSpPr>
                <a:spLocks noChangeShapeType="1"/>
              </p:cNvSpPr>
              <p:nvPr/>
            </p:nvSpPr>
            <p:spPr bwMode="auto">
              <a:xfrm>
                <a:off x="1102" y="21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4" name="Line 1900"/>
              <p:cNvSpPr>
                <a:spLocks noChangeShapeType="1"/>
              </p:cNvSpPr>
              <p:nvPr/>
            </p:nvSpPr>
            <p:spPr bwMode="auto">
              <a:xfrm>
                <a:off x="1103" y="21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5" name="Line 1901"/>
              <p:cNvSpPr>
                <a:spLocks noChangeShapeType="1"/>
              </p:cNvSpPr>
              <p:nvPr/>
            </p:nvSpPr>
            <p:spPr bwMode="auto">
              <a:xfrm>
                <a:off x="1104" y="22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6" name="Line 1902"/>
              <p:cNvSpPr>
                <a:spLocks noChangeShapeType="1"/>
              </p:cNvSpPr>
              <p:nvPr/>
            </p:nvSpPr>
            <p:spPr bwMode="auto">
              <a:xfrm>
                <a:off x="1104" y="22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7" name="Line 1903"/>
              <p:cNvSpPr>
                <a:spLocks noChangeShapeType="1"/>
              </p:cNvSpPr>
              <p:nvPr/>
            </p:nvSpPr>
            <p:spPr bwMode="auto">
              <a:xfrm>
                <a:off x="1105" y="22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8" name="Line 1904"/>
              <p:cNvSpPr>
                <a:spLocks noChangeShapeType="1"/>
              </p:cNvSpPr>
              <p:nvPr/>
            </p:nvSpPr>
            <p:spPr bwMode="auto">
              <a:xfrm>
                <a:off x="1106" y="22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29" name="Line 1905"/>
              <p:cNvSpPr>
                <a:spLocks noChangeShapeType="1"/>
              </p:cNvSpPr>
              <p:nvPr/>
            </p:nvSpPr>
            <p:spPr bwMode="auto">
              <a:xfrm>
                <a:off x="1107" y="22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0" name="Line 1906"/>
              <p:cNvSpPr>
                <a:spLocks noChangeShapeType="1"/>
              </p:cNvSpPr>
              <p:nvPr/>
            </p:nvSpPr>
            <p:spPr bwMode="auto">
              <a:xfrm>
                <a:off x="1108" y="228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1" name="Line 1907"/>
              <p:cNvSpPr>
                <a:spLocks noChangeShapeType="1"/>
              </p:cNvSpPr>
              <p:nvPr/>
            </p:nvSpPr>
            <p:spPr bwMode="auto">
              <a:xfrm>
                <a:off x="1108" y="23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2" name="Line 1908"/>
              <p:cNvSpPr>
                <a:spLocks noChangeShapeType="1"/>
              </p:cNvSpPr>
              <p:nvPr/>
            </p:nvSpPr>
            <p:spPr bwMode="auto">
              <a:xfrm>
                <a:off x="1109" y="23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3" name="Line 1909"/>
              <p:cNvSpPr>
                <a:spLocks noChangeShapeType="1"/>
              </p:cNvSpPr>
              <p:nvPr/>
            </p:nvSpPr>
            <p:spPr bwMode="auto">
              <a:xfrm>
                <a:off x="1110" y="23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4" name="Line 1910"/>
              <p:cNvSpPr>
                <a:spLocks noChangeShapeType="1"/>
              </p:cNvSpPr>
              <p:nvPr/>
            </p:nvSpPr>
            <p:spPr bwMode="auto">
              <a:xfrm>
                <a:off x="1111" y="23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5" name="Line 1911"/>
              <p:cNvSpPr>
                <a:spLocks noChangeShapeType="1"/>
              </p:cNvSpPr>
              <p:nvPr/>
            </p:nvSpPr>
            <p:spPr bwMode="auto">
              <a:xfrm>
                <a:off x="1111" y="237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6" name="Line 1912"/>
              <p:cNvSpPr>
                <a:spLocks noChangeShapeType="1"/>
              </p:cNvSpPr>
              <p:nvPr/>
            </p:nvSpPr>
            <p:spPr bwMode="auto">
              <a:xfrm>
                <a:off x="1112" y="23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7" name="Line 1913"/>
              <p:cNvSpPr>
                <a:spLocks noChangeShapeType="1"/>
              </p:cNvSpPr>
              <p:nvPr/>
            </p:nvSpPr>
            <p:spPr bwMode="auto">
              <a:xfrm>
                <a:off x="1113" y="24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8" name="Line 1914"/>
              <p:cNvSpPr>
                <a:spLocks noChangeShapeType="1"/>
              </p:cNvSpPr>
              <p:nvPr/>
            </p:nvSpPr>
            <p:spPr bwMode="auto">
              <a:xfrm>
                <a:off x="1114" y="24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39" name="Line 1915"/>
              <p:cNvSpPr>
                <a:spLocks noChangeShapeType="1"/>
              </p:cNvSpPr>
              <p:nvPr/>
            </p:nvSpPr>
            <p:spPr bwMode="auto">
              <a:xfrm>
                <a:off x="1115" y="244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0" name="Line 1916"/>
              <p:cNvSpPr>
                <a:spLocks noChangeShapeType="1"/>
              </p:cNvSpPr>
              <p:nvPr/>
            </p:nvSpPr>
            <p:spPr bwMode="auto">
              <a:xfrm>
                <a:off x="1115" y="246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1" name="Line 1917"/>
              <p:cNvSpPr>
                <a:spLocks noChangeShapeType="1"/>
              </p:cNvSpPr>
              <p:nvPr/>
            </p:nvSpPr>
            <p:spPr bwMode="auto">
              <a:xfrm>
                <a:off x="1116" y="247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2" name="Line 1918"/>
              <p:cNvSpPr>
                <a:spLocks noChangeShapeType="1"/>
              </p:cNvSpPr>
              <p:nvPr/>
            </p:nvSpPr>
            <p:spPr bwMode="auto">
              <a:xfrm>
                <a:off x="1117" y="24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3" name="Line 1919"/>
              <p:cNvSpPr>
                <a:spLocks noChangeShapeType="1"/>
              </p:cNvSpPr>
              <p:nvPr/>
            </p:nvSpPr>
            <p:spPr bwMode="auto">
              <a:xfrm>
                <a:off x="1118" y="251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4" name="Line 1920"/>
              <p:cNvSpPr>
                <a:spLocks noChangeShapeType="1"/>
              </p:cNvSpPr>
              <p:nvPr/>
            </p:nvSpPr>
            <p:spPr bwMode="auto">
              <a:xfrm>
                <a:off x="1119" y="25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5" name="Line 1921"/>
              <p:cNvSpPr>
                <a:spLocks noChangeShapeType="1"/>
              </p:cNvSpPr>
              <p:nvPr/>
            </p:nvSpPr>
            <p:spPr bwMode="auto">
              <a:xfrm>
                <a:off x="1119" y="25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6" name="Line 1922"/>
              <p:cNvSpPr>
                <a:spLocks noChangeShapeType="1"/>
              </p:cNvSpPr>
              <p:nvPr/>
            </p:nvSpPr>
            <p:spPr bwMode="auto">
              <a:xfrm>
                <a:off x="1120" y="256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7" name="Line 1923"/>
              <p:cNvSpPr>
                <a:spLocks noChangeShapeType="1"/>
              </p:cNvSpPr>
              <p:nvPr/>
            </p:nvSpPr>
            <p:spPr bwMode="auto">
              <a:xfrm>
                <a:off x="1121" y="25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8" name="Line 1924"/>
              <p:cNvSpPr>
                <a:spLocks noChangeShapeType="1"/>
              </p:cNvSpPr>
              <p:nvPr/>
            </p:nvSpPr>
            <p:spPr bwMode="auto">
              <a:xfrm>
                <a:off x="1122" y="25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49" name="Line 1925"/>
              <p:cNvSpPr>
                <a:spLocks noChangeShapeType="1"/>
              </p:cNvSpPr>
              <p:nvPr/>
            </p:nvSpPr>
            <p:spPr bwMode="auto">
              <a:xfrm>
                <a:off x="1123" y="26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0" name="Line 1926"/>
              <p:cNvSpPr>
                <a:spLocks noChangeShapeType="1"/>
              </p:cNvSpPr>
              <p:nvPr/>
            </p:nvSpPr>
            <p:spPr bwMode="auto">
              <a:xfrm>
                <a:off x="1123" y="263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1" name="Line 1927"/>
              <p:cNvSpPr>
                <a:spLocks noChangeShapeType="1"/>
              </p:cNvSpPr>
              <p:nvPr/>
            </p:nvSpPr>
            <p:spPr bwMode="auto">
              <a:xfrm>
                <a:off x="1124" y="26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2" name="Line 1928"/>
              <p:cNvSpPr>
                <a:spLocks noChangeShapeType="1"/>
              </p:cNvSpPr>
              <p:nvPr/>
            </p:nvSpPr>
            <p:spPr bwMode="auto">
              <a:xfrm>
                <a:off x="1125" y="266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3" name="Line 1929"/>
              <p:cNvSpPr>
                <a:spLocks noChangeShapeType="1"/>
              </p:cNvSpPr>
              <p:nvPr/>
            </p:nvSpPr>
            <p:spPr bwMode="auto">
              <a:xfrm>
                <a:off x="1126" y="268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4" name="Line 1930"/>
              <p:cNvSpPr>
                <a:spLocks noChangeShapeType="1"/>
              </p:cNvSpPr>
              <p:nvPr/>
            </p:nvSpPr>
            <p:spPr bwMode="auto">
              <a:xfrm>
                <a:off x="1126" y="27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5" name="Line 1931"/>
              <p:cNvSpPr>
                <a:spLocks noChangeShapeType="1"/>
              </p:cNvSpPr>
              <p:nvPr/>
            </p:nvSpPr>
            <p:spPr bwMode="auto">
              <a:xfrm>
                <a:off x="1127" y="271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6" name="Line 1932"/>
              <p:cNvSpPr>
                <a:spLocks noChangeShapeType="1"/>
              </p:cNvSpPr>
              <p:nvPr/>
            </p:nvSpPr>
            <p:spPr bwMode="auto">
              <a:xfrm>
                <a:off x="1128" y="27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7" name="Line 1933"/>
              <p:cNvSpPr>
                <a:spLocks noChangeShapeType="1"/>
              </p:cNvSpPr>
              <p:nvPr/>
            </p:nvSpPr>
            <p:spPr bwMode="auto">
              <a:xfrm>
                <a:off x="1129" y="27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8" name="Line 1934"/>
              <p:cNvSpPr>
                <a:spLocks noChangeShapeType="1"/>
              </p:cNvSpPr>
              <p:nvPr/>
            </p:nvSpPr>
            <p:spPr bwMode="auto">
              <a:xfrm>
                <a:off x="1130" y="27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59" name="Line 1935"/>
              <p:cNvSpPr>
                <a:spLocks noChangeShapeType="1"/>
              </p:cNvSpPr>
              <p:nvPr/>
            </p:nvSpPr>
            <p:spPr bwMode="auto">
              <a:xfrm>
                <a:off x="1130" y="27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0" name="Line 1936"/>
              <p:cNvSpPr>
                <a:spLocks noChangeShapeType="1"/>
              </p:cNvSpPr>
              <p:nvPr/>
            </p:nvSpPr>
            <p:spPr bwMode="auto">
              <a:xfrm>
                <a:off x="1131" y="28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1" name="Line 1937"/>
              <p:cNvSpPr>
                <a:spLocks noChangeShapeType="1"/>
              </p:cNvSpPr>
              <p:nvPr/>
            </p:nvSpPr>
            <p:spPr bwMode="auto">
              <a:xfrm>
                <a:off x="1132" y="282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2" name="Line 1938"/>
              <p:cNvSpPr>
                <a:spLocks noChangeShapeType="1"/>
              </p:cNvSpPr>
              <p:nvPr/>
            </p:nvSpPr>
            <p:spPr bwMode="auto">
              <a:xfrm>
                <a:off x="1133" y="28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3" name="Line 1939"/>
              <p:cNvSpPr>
                <a:spLocks noChangeShapeType="1"/>
              </p:cNvSpPr>
              <p:nvPr/>
            </p:nvSpPr>
            <p:spPr bwMode="auto">
              <a:xfrm>
                <a:off x="1134" y="28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4" name="Line 1940"/>
              <p:cNvSpPr>
                <a:spLocks noChangeShapeType="1"/>
              </p:cNvSpPr>
              <p:nvPr/>
            </p:nvSpPr>
            <p:spPr bwMode="auto">
              <a:xfrm>
                <a:off x="1134" y="28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5" name="Line 1941"/>
              <p:cNvSpPr>
                <a:spLocks noChangeShapeType="1"/>
              </p:cNvSpPr>
              <p:nvPr/>
            </p:nvSpPr>
            <p:spPr bwMode="auto">
              <a:xfrm>
                <a:off x="1135" y="28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6" name="Line 1942"/>
              <p:cNvSpPr>
                <a:spLocks noChangeShapeType="1"/>
              </p:cNvSpPr>
              <p:nvPr/>
            </p:nvSpPr>
            <p:spPr bwMode="auto">
              <a:xfrm>
                <a:off x="1136" y="29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7" name="Line 1943"/>
              <p:cNvSpPr>
                <a:spLocks noChangeShapeType="1"/>
              </p:cNvSpPr>
              <p:nvPr/>
            </p:nvSpPr>
            <p:spPr bwMode="auto">
              <a:xfrm>
                <a:off x="1137" y="29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8" name="Line 1944"/>
              <p:cNvSpPr>
                <a:spLocks noChangeShapeType="1"/>
              </p:cNvSpPr>
              <p:nvPr/>
            </p:nvSpPr>
            <p:spPr bwMode="auto">
              <a:xfrm>
                <a:off x="1138" y="29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69" name="Line 1945"/>
              <p:cNvSpPr>
                <a:spLocks noChangeShapeType="1"/>
              </p:cNvSpPr>
              <p:nvPr/>
            </p:nvSpPr>
            <p:spPr bwMode="auto">
              <a:xfrm>
                <a:off x="1138" y="29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0" name="Line 1946"/>
              <p:cNvSpPr>
                <a:spLocks noChangeShapeType="1"/>
              </p:cNvSpPr>
              <p:nvPr/>
            </p:nvSpPr>
            <p:spPr bwMode="auto">
              <a:xfrm>
                <a:off x="1139" y="29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1" name="Line 1947"/>
              <p:cNvSpPr>
                <a:spLocks noChangeShapeType="1"/>
              </p:cNvSpPr>
              <p:nvPr/>
            </p:nvSpPr>
            <p:spPr bwMode="auto">
              <a:xfrm>
                <a:off x="1140" y="29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2" name="Line 1948"/>
              <p:cNvSpPr>
                <a:spLocks noChangeShapeType="1"/>
              </p:cNvSpPr>
              <p:nvPr/>
            </p:nvSpPr>
            <p:spPr bwMode="auto">
              <a:xfrm>
                <a:off x="1141" y="30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3" name="Line 1949"/>
              <p:cNvSpPr>
                <a:spLocks noChangeShapeType="1"/>
              </p:cNvSpPr>
              <p:nvPr/>
            </p:nvSpPr>
            <p:spPr bwMode="auto">
              <a:xfrm>
                <a:off x="1141" y="30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4" name="Line 1950"/>
              <p:cNvSpPr>
                <a:spLocks noChangeShapeType="1"/>
              </p:cNvSpPr>
              <p:nvPr/>
            </p:nvSpPr>
            <p:spPr bwMode="auto">
              <a:xfrm>
                <a:off x="1142" y="30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5" name="Line 1951"/>
              <p:cNvSpPr>
                <a:spLocks noChangeShapeType="1"/>
              </p:cNvSpPr>
              <p:nvPr/>
            </p:nvSpPr>
            <p:spPr bwMode="auto">
              <a:xfrm>
                <a:off x="1143" y="30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6" name="Line 1952"/>
              <p:cNvSpPr>
                <a:spLocks noChangeShapeType="1"/>
              </p:cNvSpPr>
              <p:nvPr/>
            </p:nvSpPr>
            <p:spPr bwMode="auto">
              <a:xfrm>
                <a:off x="1144" y="30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7" name="Line 1953"/>
              <p:cNvSpPr>
                <a:spLocks noChangeShapeType="1"/>
              </p:cNvSpPr>
              <p:nvPr/>
            </p:nvSpPr>
            <p:spPr bwMode="auto">
              <a:xfrm>
                <a:off x="1144" y="30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8" name="Line 1954"/>
              <p:cNvSpPr>
                <a:spLocks noChangeShapeType="1"/>
              </p:cNvSpPr>
              <p:nvPr/>
            </p:nvSpPr>
            <p:spPr bwMode="auto">
              <a:xfrm>
                <a:off x="1145" y="31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79" name="Line 1955"/>
              <p:cNvSpPr>
                <a:spLocks noChangeShapeType="1"/>
              </p:cNvSpPr>
              <p:nvPr/>
            </p:nvSpPr>
            <p:spPr bwMode="auto">
              <a:xfrm>
                <a:off x="1146" y="31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0" name="Line 1956"/>
              <p:cNvSpPr>
                <a:spLocks noChangeShapeType="1"/>
              </p:cNvSpPr>
              <p:nvPr/>
            </p:nvSpPr>
            <p:spPr bwMode="auto">
              <a:xfrm>
                <a:off x="1147" y="31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1" name="Line 1957"/>
              <p:cNvSpPr>
                <a:spLocks noChangeShapeType="1"/>
              </p:cNvSpPr>
              <p:nvPr/>
            </p:nvSpPr>
            <p:spPr bwMode="auto">
              <a:xfrm>
                <a:off x="1148" y="31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2" name="Line 1958"/>
              <p:cNvSpPr>
                <a:spLocks noChangeShapeType="1"/>
              </p:cNvSpPr>
              <p:nvPr/>
            </p:nvSpPr>
            <p:spPr bwMode="auto">
              <a:xfrm>
                <a:off x="1148" y="31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3" name="Line 1959"/>
              <p:cNvSpPr>
                <a:spLocks noChangeShapeType="1"/>
              </p:cNvSpPr>
              <p:nvPr/>
            </p:nvSpPr>
            <p:spPr bwMode="auto">
              <a:xfrm>
                <a:off x="1149" y="32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4" name="Line 1960"/>
              <p:cNvSpPr>
                <a:spLocks noChangeShapeType="1"/>
              </p:cNvSpPr>
              <p:nvPr/>
            </p:nvSpPr>
            <p:spPr bwMode="auto">
              <a:xfrm>
                <a:off x="1150" y="32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5" name="Line 1961"/>
              <p:cNvSpPr>
                <a:spLocks noChangeShapeType="1"/>
              </p:cNvSpPr>
              <p:nvPr/>
            </p:nvSpPr>
            <p:spPr bwMode="auto">
              <a:xfrm>
                <a:off x="1151" y="32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6" name="Line 1962"/>
              <p:cNvSpPr>
                <a:spLocks noChangeShapeType="1"/>
              </p:cNvSpPr>
              <p:nvPr/>
            </p:nvSpPr>
            <p:spPr bwMode="auto">
              <a:xfrm>
                <a:off x="1152" y="32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7" name="Line 1963"/>
              <p:cNvSpPr>
                <a:spLocks noChangeShapeType="1"/>
              </p:cNvSpPr>
              <p:nvPr/>
            </p:nvSpPr>
            <p:spPr bwMode="auto">
              <a:xfrm>
                <a:off x="1152" y="32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8" name="Line 1964"/>
              <p:cNvSpPr>
                <a:spLocks noChangeShapeType="1"/>
              </p:cNvSpPr>
              <p:nvPr/>
            </p:nvSpPr>
            <p:spPr bwMode="auto">
              <a:xfrm>
                <a:off x="1153" y="32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89" name="Line 1965"/>
              <p:cNvSpPr>
                <a:spLocks noChangeShapeType="1"/>
              </p:cNvSpPr>
              <p:nvPr/>
            </p:nvSpPr>
            <p:spPr bwMode="auto">
              <a:xfrm>
                <a:off x="1154" y="33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0" name="Line 1966"/>
              <p:cNvSpPr>
                <a:spLocks noChangeShapeType="1"/>
              </p:cNvSpPr>
              <p:nvPr/>
            </p:nvSpPr>
            <p:spPr bwMode="auto">
              <a:xfrm>
                <a:off x="1155" y="3321"/>
                <a:ext cx="1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1" name="Line 1967"/>
              <p:cNvSpPr>
                <a:spLocks noChangeShapeType="1"/>
              </p:cNvSpPr>
              <p:nvPr/>
            </p:nvSpPr>
            <p:spPr bwMode="auto">
              <a:xfrm>
                <a:off x="1081" y="17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2" name="Line 1968"/>
              <p:cNvSpPr>
                <a:spLocks noChangeShapeType="1"/>
              </p:cNvSpPr>
              <p:nvPr/>
            </p:nvSpPr>
            <p:spPr bwMode="auto">
              <a:xfrm>
                <a:off x="1081" y="17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3" name="Line 1969"/>
              <p:cNvSpPr>
                <a:spLocks noChangeShapeType="1"/>
              </p:cNvSpPr>
              <p:nvPr/>
            </p:nvSpPr>
            <p:spPr bwMode="auto">
              <a:xfrm>
                <a:off x="1082" y="17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4" name="Line 1970"/>
              <p:cNvSpPr>
                <a:spLocks noChangeShapeType="1"/>
              </p:cNvSpPr>
              <p:nvPr/>
            </p:nvSpPr>
            <p:spPr bwMode="auto">
              <a:xfrm>
                <a:off x="1083" y="17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5" name="Line 1971"/>
              <p:cNvSpPr>
                <a:spLocks noChangeShapeType="1"/>
              </p:cNvSpPr>
              <p:nvPr/>
            </p:nvSpPr>
            <p:spPr bwMode="auto">
              <a:xfrm>
                <a:off x="1084" y="18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6" name="Line 1972"/>
              <p:cNvSpPr>
                <a:spLocks noChangeShapeType="1"/>
              </p:cNvSpPr>
              <p:nvPr/>
            </p:nvSpPr>
            <p:spPr bwMode="auto">
              <a:xfrm>
                <a:off x="1085" y="18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7" name="Line 1973"/>
              <p:cNvSpPr>
                <a:spLocks noChangeShapeType="1"/>
              </p:cNvSpPr>
              <p:nvPr/>
            </p:nvSpPr>
            <p:spPr bwMode="auto">
              <a:xfrm>
                <a:off x="1085" y="18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8" name="Line 1974"/>
              <p:cNvSpPr>
                <a:spLocks noChangeShapeType="1"/>
              </p:cNvSpPr>
              <p:nvPr/>
            </p:nvSpPr>
            <p:spPr bwMode="auto">
              <a:xfrm>
                <a:off x="1086" y="18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99" name="Line 1975"/>
              <p:cNvSpPr>
                <a:spLocks noChangeShapeType="1"/>
              </p:cNvSpPr>
              <p:nvPr/>
            </p:nvSpPr>
            <p:spPr bwMode="auto">
              <a:xfrm>
                <a:off x="1087" y="18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0" name="Line 1976"/>
              <p:cNvSpPr>
                <a:spLocks noChangeShapeType="1"/>
              </p:cNvSpPr>
              <p:nvPr/>
            </p:nvSpPr>
            <p:spPr bwMode="auto">
              <a:xfrm>
                <a:off x="1088" y="18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1" name="Line 1977"/>
              <p:cNvSpPr>
                <a:spLocks noChangeShapeType="1"/>
              </p:cNvSpPr>
              <p:nvPr/>
            </p:nvSpPr>
            <p:spPr bwMode="auto">
              <a:xfrm>
                <a:off x="1089" y="191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2" name="Line 1978"/>
              <p:cNvSpPr>
                <a:spLocks noChangeShapeType="1"/>
              </p:cNvSpPr>
              <p:nvPr/>
            </p:nvSpPr>
            <p:spPr bwMode="auto">
              <a:xfrm>
                <a:off x="1089" y="192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204" name="Group 2180"/>
            <p:cNvGrpSpPr>
              <a:grpSpLocks/>
            </p:cNvGrpSpPr>
            <p:nvPr/>
          </p:nvGrpSpPr>
          <p:grpSpPr bwMode="auto">
            <a:xfrm>
              <a:off x="1716088" y="3089275"/>
              <a:ext cx="119063" cy="2863850"/>
              <a:chOff x="1081" y="1946"/>
              <a:chExt cx="75" cy="1804"/>
            </a:xfrm>
          </p:grpSpPr>
          <p:sp>
            <p:nvSpPr>
              <p:cNvPr id="3004" name="Line 1980"/>
              <p:cNvSpPr>
                <a:spLocks noChangeShapeType="1"/>
              </p:cNvSpPr>
              <p:nvPr/>
            </p:nvSpPr>
            <p:spPr bwMode="auto">
              <a:xfrm>
                <a:off x="1090" y="19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5" name="Line 1981"/>
              <p:cNvSpPr>
                <a:spLocks noChangeShapeType="1"/>
              </p:cNvSpPr>
              <p:nvPr/>
            </p:nvSpPr>
            <p:spPr bwMode="auto">
              <a:xfrm>
                <a:off x="1091" y="19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6" name="Line 1982"/>
              <p:cNvSpPr>
                <a:spLocks noChangeShapeType="1"/>
              </p:cNvSpPr>
              <p:nvPr/>
            </p:nvSpPr>
            <p:spPr bwMode="auto">
              <a:xfrm>
                <a:off x="1092" y="19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7" name="Line 1983"/>
              <p:cNvSpPr>
                <a:spLocks noChangeShapeType="1"/>
              </p:cNvSpPr>
              <p:nvPr/>
            </p:nvSpPr>
            <p:spPr bwMode="auto">
              <a:xfrm>
                <a:off x="1093" y="19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8" name="Line 1984"/>
              <p:cNvSpPr>
                <a:spLocks noChangeShapeType="1"/>
              </p:cNvSpPr>
              <p:nvPr/>
            </p:nvSpPr>
            <p:spPr bwMode="auto">
              <a:xfrm>
                <a:off x="1093" y="201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09" name="Line 1985"/>
              <p:cNvSpPr>
                <a:spLocks noChangeShapeType="1"/>
              </p:cNvSpPr>
              <p:nvPr/>
            </p:nvSpPr>
            <p:spPr bwMode="auto">
              <a:xfrm>
                <a:off x="1094" y="20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0" name="Line 1986"/>
              <p:cNvSpPr>
                <a:spLocks noChangeShapeType="1"/>
              </p:cNvSpPr>
              <p:nvPr/>
            </p:nvSpPr>
            <p:spPr bwMode="auto">
              <a:xfrm>
                <a:off x="1095" y="20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1" name="Line 1987"/>
              <p:cNvSpPr>
                <a:spLocks noChangeShapeType="1"/>
              </p:cNvSpPr>
              <p:nvPr/>
            </p:nvSpPr>
            <p:spPr bwMode="auto">
              <a:xfrm>
                <a:off x="1096" y="20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2" name="Line 1988"/>
              <p:cNvSpPr>
                <a:spLocks noChangeShapeType="1"/>
              </p:cNvSpPr>
              <p:nvPr/>
            </p:nvSpPr>
            <p:spPr bwMode="auto">
              <a:xfrm>
                <a:off x="1096" y="20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3" name="Line 1989"/>
              <p:cNvSpPr>
                <a:spLocks noChangeShapeType="1"/>
              </p:cNvSpPr>
              <p:nvPr/>
            </p:nvSpPr>
            <p:spPr bwMode="auto">
              <a:xfrm>
                <a:off x="1097" y="210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4" name="Line 1990"/>
              <p:cNvSpPr>
                <a:spLocks noChangeShapeType="1"/>
              </p:cNvSpPr>
              <p:nvPr/>
            </p:nvSpPr>
            <p:spPr bwMode="auto">
              <a:xfrm>
                <a:off x="1098" y="211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5" name="Line 1991"/>
              <p:cNvSpPr>
                <a:spLocks noChangeShapeType="1"/>
              </p:cNvSpPr>
              <p:nvPr/>
            </p:nvSpPr>
            <p:spPr bwMode="auto">
              <a:xfrm>
                <a:off x="1099" y="21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6" name="Line 1992"/>
              <p:cNvSpPr>
                <a:spLocks noChangeShapeType="1"/>
              </p:cNvSpPr>
              <p:nvPr/>
            </p:nvSpPr>
            <p:spPr bwMode="auto">
              <a:xfrm>
                <a:off x="1100" y="21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7" name="Line 1993"/>
              <p:cNvSpPr>
                <a:spLocks noChangeShapeType="1"/>
              </p:cNvSpPr>
              <p:nvPr/>
            </p:nvSpPr>
            <p:spPr bwMode="auto">
              <a:xfrm>
                <a:off x="1100" y="21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8" name="Line 1994"/>
              <p:cNvSpPr>
                <a:spLocks noChangeShapeType="1"/>
              </p:cNvSpPr>
              <p:nvPr/>
            </p:nvSpPr>
            <p:spPr bwMode="auto">
              <a:xfrm>
                <a:off x="1101" y="21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19" name="Line 1995"/>
              <p:cNvSpPr>
                <a:spLocks noChangeShapeType="1"/>
              </p:cNvSpPr>
              <p:nvPr/>
            </p:nvSpPr>
            <p:spPr bwMode="auto">
              <a:xfrm>
                <a:off x="1102" y="220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0" name="Line 1996"/>
              <p:cNvSpPr>
                <a:spLocks noChangeShapeType="1"/>
              </p:cNvSpPr>
              <p:nvPr/>
            </p:nvSpPr>
            <p:spPr bwMode="auto">
              <a:xfrm>
                <a:off x="1103" y="22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1" name="Line 1997"/>
              <p:cNvSpPr>
                <a:spLocks noChangeShapeType="1"/>
              </p:cNvSpPr>
              <p:nvPr/>
            </p:nvSpPr>
            <p:spPr bwMode="auto">
              <a:xfrm>
                <a:off x="1104" y="22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2" name="Line 1998"/>
              <p:cNvSpPr>
                <a:spLocks noChangeShapeType="1"/>
              </p:cNvSpPr>
              <p:nvPr/>
            </p:nvSpPr>
            <p:spPr bwMode="auto">
              <a:xfrm>
                <a:off x="1104" y="225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3" name="Line 1999"/>
              <p:cNvSpPr>
                <a:spLocks noChangeShapeType="1"/>
              </p:cNvSpPr>
              <p:nvPr/>
            </p:nvSpPr>
            <p:spPr bwMode="auto">
              <a:xfrm>
                <a:off x="1105" y="227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4" name="Line 2000"/>
              <p:cNvSpPr>
                <a:spLocks noChangeShapeType="1"/>
              </p:cNvSpPr>
              <p:nvPr/>
            </p:nvSpPr>
            <p:spPr bwMode="auto">
              <a:xfrm>
                <a:off x="1106" y="228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5" name="Line 2001"/>
              <p:cNvSpPr>
                <a:spLocks noChangeShapeType="1"/>
              </p:cNvSpPr>
              <p:nvPr/>
            </p:nvSpPr>
            <p:spPr bwMode="auto">
              <a:xfrm>
                <a:off x="1107" y="23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6" name="Line 2002"/>
              <p:cNvSpPr>
                <a:spLocks noChangeShapeType="1"/>
              </p:cNvSpPr>
              <p:nvPr/>
            </p:nvSpPr>
            <p:spPr bwMode="auto">
              <a:xfrm>
                <a:off x="1108" y="232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7" name="Line 2003"/>
              <p:cNvSpPr>
                <a:spLocks noChangeShapeType="1"/>
              </p:cNvSpPr>
              <p:nvPr/>
            </p:nvSpPr>
            <p:spPr bwMode="auto">
              <a:xfrm>
                <a:off x="1108" y="23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8" name="Line 2004"/>
              <p:cNvSpPr>
                <a:spLocks noChangeShapeType="1"/>
              </p:cNvSpPr>
              <p:nvPr/>
            </p:nvSpPr>
            <p:spPr bwMode="auto">
              <a:xfrm>
                <a:off x="1109" y="235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29" name="Line 2005"/>
              <p:cNvSpPr>
                <a:spLocks noChangeShapeType="1"/>
              </p:cNvSpPr>
              <p:nvPr/>
            </p:nvSpPr>
            <p:spPr bwMode="auto">
              <a:xfrm>
                <a:off x="1110" y="237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0" name="Line 2006"/>
              <p:cNvSpPr>
                <a:spLocks noChangeShapeType="1"/>
              </p:cNvSpPr>
              <p:nvPr/>
            </p:nvSpPr>
            <p:spPr bwMode="auto">
              <a:xfrm>
                <a:off x="1111" y="239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1" name="Line 2007"/>
              <p:cNvSpPr>
                <a:spLocks noChangeShapeType="1"/>
              </p:cNvSpPr>
              <p:nvPr/>
            </p:nvSpPr>
            <p:spPr bwMode="auto">
              <a:xfrm>
                <a:off x="1111" y="241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2" name="Line 2008"/>
              <p:cNvSpPr>
                <a:spLocks noChangeShapeType="1"/>
              </p:cNvSpPr>
              <p:nvPr/>
            </p:nvSpPr>
            <p:spPr bwMode="auto">
              <a:xfrm>
                <a:off x="1112" y="242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3" name="Line 2009"/>
              <p:cNvSpPr>
                <a:spLocks noChangeShapeType="1"/>
              </p:cNvSpPr>
              <p:nvPr/>
            </p:nvSpPr>
            <p:spPr bwMode="auto">
              <a:xfrm>
                <a:off x="1113" y="244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4" name="Line 2010"/>
              <p:cNvSpPr>
                <a:spLocks noChangeShapeType="1"/>
              </p:cNvSpPr>
              <p:nvPr/>
            </p:nvSpPr>
            <p:spPr bwMode="auto">
              <a:xfrm>
                <a:off x="1114" y="246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5" name="Line 2011"/>
              <p:cNvSpPr>
                <a:spLocks noChangeShapeType="1"/>
              </p:cNvSpPr>
              <p:nvPr/>
            </p:nvSpPr>
            <p:spPr bwMode="auto">
              <a:xfrm>
                <a:off x="1114" y="247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6" name="Line 2012"/>
              <p:cNvSpPr>
                <a:spLocks noChangeShapeType="1"/>
              </p:cNvSpPr>
              <p:nvPr/>
            </p:nvSpPr>
            <p:spPr bwMode="auto">
              <a:xfrm>
                <a:off x="1115" y="24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7" name="Line 2013"/>
              <p:cNvSpPr>
                <a:spLocks noChangeShapeType="1"/>
              </p:cNvSpPr>
              <p:nvPr/>
            </p:nvSpPr>
            <p:spPr bwMode="auto">
              <a:xfrm>
                <a:off x="1116" y="251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8" name="Line 2014"/>
              <p:cNvSpPr>
                <a:spLocks noChangeShapeType="1"/>
              </p:cNvSpPr>
              <p:nvPr/>
            </p:nvSpPr>
            <p:spPr bwMode="auto">
              <a:xfrm>
                <a:off x="1117" y="253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39" name="Line 2015"/>
              <p:cNvSpPr>
                <a:spLocks noChangeShapeType="1"/>
              </p:cNvSpPr>
              <p:nvPr/>
            </p:nvSpPr>
            <p:spPr bwMode="auto">
              <a:xfrm>
                <a:off x="1118" y="254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0" name="Line 2016"/>
              <p:cNvSpPr>
                <a:spLocks noChangeShapeType="1"/>
              </p:cNvSpPr>
              <p:nvPr/>
            </p:nvSpPr>
            <p:spPr bwMode="auto">
              <a:xfrm>
                <a:off x="1118" y="256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1" name="Line 2017"/>
              <p:cNvSpPr>
                <a:spLocks noChangeShapeType="1"/>
              </p:cNvSpPr>
              <p:nvPr/>
            </p:nvSpPr>
            <p:spPr bwMode="auto">
              <a:xfrm>
                <a:off x="1119" y="258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2" name="Line 2018"/>
              <p:cNvSpPr>
                <a:spLocks noChangeShapeType="1"/>
              </p:cNvSpPr>
              <p:nvPr/>
            </p:nvSpPr>
            <p:spPr bwMode="auto">
              <a:xfrm>
                <a:off x="1120" y="25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3" name="Line 2019"/>
              <p:cNvSpPr>
                <a:spLocks noChangeShapeType="1"/>
              </p:cNvSpPr>
              <p:nvPr/>
            </p:nvSpPr>
            <p:spPr bwMode="auto">
              <a:xfrm>
                <a:off x="1121" y="261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4" name="Line 2020"/>
              <p:cNvSpPr>
                <a:spLocks noChangeShapeType="1"/>
              </p:cNvSpPr>
              <p:nvPr/>
            </p:nvSpPr>
            <p:spPr bwMode="auto">
              <a:xfrm>
                <a:off x="1122" y="263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5" name="Line 2021"/>
              <p:cNvSpPr>
                <a:spLocks noChangeShapeType="1"/>
              </p:cNvSpPr>
              <p:nvPr/>
            </p:nvSpPr>
            <p:spPr bwMode="auto">
              <a:xfrm>
                <a:off x="1122" y="26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6" name="Line 2022"/>
              <p:cNvSpPr>
                <a:spLocks noChangeShapeType="1"/>
              </p:cNvSpPr>
              <p:nvPr/>
            </p:nvSpPr>
            <p:spPr bwMode="auto">
              <a:xfrm>
                <a:off x="1123" y="266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7" name="Line 2023"/>
              <p:cNvSpPr>
                <a:spLocks noChangeShapeType="1"/>
              </p:cNvSpPr>
              <p:nvPr/>
            </p:nvSpPr>
            <p:spPr bwMode="auto">
              <a:xfrm>
                <a:off x="1124" y="268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8" name="Line 2024"/>
              <p:cNvSpPr>
                <a:spLocks noChangeShapeType="1"/>
              </p:cNvSpPr>
              <p:nvPr/>
            </p:nvSpPr>
            <p:spPr bwMode="auto">
              <a:xfrm>
                <a:off x="1125" y="270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49" name="Line 2025"/>
              <p:cNvSpPr>
                <a:spLocks noChangeShapeType="1"/>
              </p:cNvSpPr>
              <p:nvPr/>
            </p:nvSpPr>
            <p:spPr bwMode="auto">
              <a:xfrm>
                <a:off x="1126" y="271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0" name="Line 2026"/>
              <p:cNvSpPr>
                <a:spLocks noChangeShapeType="1"/>
              </p:cNvSpPr>
              <p:nvPr/>
            </p:nvSpPr>
            <p:spPr bwMode="auto">
              <a:xfrm>
                <a:off x="1126" y="273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1" name="Line 2027"/>
              <p:cNvSpPr>
                <a:spLocks noChangeShapeType="1"/>
              </p:cNvSpPr>
              <p:nvPr/>
            </p:nvSpPr>
            <p:spPr bwMode="auto">
              <a:xfrm>
                <a:off x="1127" y="275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2" name="Line 2028"/>
              <p:cNvSpPr>
                <a:spLocks noChangeShapeType="1"/>
              </p:cNvSpPr>
              <p:nvPr/>
            </p:nvSpPr>
            <p:spPr bwMode="auto">
              <a:xfrm>
                <a:off x="1128" y="277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3" name="Line 2029"/>
              <p:cNvSpPr>
                <a:spLocks noChangeShapeType="1"/>
              </p:cNvSpPr>
              <p:nvPr/>
            </p:nvSpPr>
            <p:spPr bwMode="auto">
              <a:xfrm>
                <a:off x="1129" y="278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4" name="Line 2030"/>
              <p:cNvSpPr>
                <a:spLocks noChangeShapeType="1"/>
              </p:cNvSpPr>
              <p:nvPr/>
            </p:nvSpPr>
            <p:spPr bwMode="auto">
              <a:xfrm>
                <a:off x="1129" y="280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5" name="Line 2031"/>
              <p:cNvSpPr>
                <a:spLocks noChangeShapeType="1"/>
              </p:cNvSpPr>
              <p:nvPr/>
            </p:nvSpPr>
            <p:spPr bwMode="auto">
              <a:xfrm>
                <a:off x="1130" y="282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6" name="Line 2032"/>
              <p:cNvSpPr>
                <a:spLocks noChangeShapeType="1"/>
              </p:cNvSpPr>
              <p:nvPr/>
            </p:nvSpPr>
            <p:spPr bwMode="auto">
              <a:xfrm>
                <a:off x="1131" y="28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7" name="Line 2033"/>
              <p:cNvSpPr>
                <a:spLocks noChangeShapeType="1"/>
              </p:cNvSpPr>
              <p:nvPr/>
            </p:nvSpPr>
            <p:spPr bwMode="auto">
              <a:xfrm>
                <a:off x="1132" y="28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8" name="Line 2034"/>
              <p:cNvSpPr>
                <a:spLocks noChangeShapeType="1"/>
              </p:cNvSpPr>
              <p:nvPr/>
            </p:nvSpPr>
            <p:spPr bwMode="auto">
              <a:xfrm>
                <a:off x="1133" y="28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59" name="Line 2035"/>
              <p:cNvSpPr>
                <a:spLocks noChangeShapeType="1"/>
              </p:cNvSpPr>
              <p:nvPr/>
            </p:nvSpPr>
            <p:spPr bwMode="auto">
              <a:xfrm>
                <a:off x="1133" y="289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0" name="Line 2036"/>
              <p:cNvSpPr>
                <a:spLocks noChangeShapeType="1"/>
              </p:cNvSpPr>
              <p:nvPr/>
            </p:nvSpPr>
            <p:spPr bwMode="auto">
              <a:xfrm>
                <a:off x="1134" y="290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1" name="Line 2037"/>
              <p:cNvSpPr>
                <a:spLocks noChangeShapeType="1"/>
              </p:cNvSpPr>
              <p:nvPr/>
            </p:nvSpPr>
            <p:spPr bwMode="auto">
              <a:xfrm>
                <a:off x="1135" y="292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2" name="Line 2038"/>
              <p:cNvSpPr>
                <a:spLocks noChangeShapeType="1"/>
              </p:cNvSpPr>
              <p:nvPr/>
            </p:nvSpPr>
            <p:spPr bwMode="auto">
              <a:xfrm>
                <a:off x="1136" y="29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3" name="Line 2039"/>
              <p:cNvSpPr>
                <a:spLocks noChangeShapeType="1"/>
              </p:cNvSpPr>
              <p:nvPr/>
            </p:nvSpPr>
            <p:spPr bwMode="auto">
              <a:xfrm>
                <a:off x="1137" y="29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4" name="Line 2040"/>
              <p:cNvSpPr>
                <a:spLocks noChangeShapeType="1"/>
              </p:cNvSpPr>
              <p:nvPr/>
            </p:nvSpPr>
            <p:spPr bwMode="auto">
              <a:xfrm>
                <a:off x="1137" y="297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5" name="Line 2041"/>
              <p:cNvSpPr>
                <a:spLocks noChangeShapeType="1"/>
              </p:cNvSpPr>
              <p:nvPr/>
            </p:nvSpPr>
            <p:spPr bwMode="auto">
              <a:xfrm>
                <a:off x="1138" y="299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6" name="Line 2042"/>
              <p:cNvSpPr>
                <a:spLocks noChangeShapeType="1"/>
              </p:cNvSpPr>
              <p:nvPr/>
            </p:nvSpPr>
            <p:spPr bwMode="auto">
              <a:xfrm>
                <a:off x="1139" y="30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7" name="Line 2043"/>
              <p:cNvSpPr>
                <a:spLocks noChangeShapeType="1"/>
              </p:cNvSpPr>
              <p:nvPr/>
            </p:nvSpPr>
            <p:spPr bwMode="auto">
              <a:xfrm>
                <a:off x="1140" y="30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8" name="Line 2044"/>
              <p:cNvSpPr>
                <a:spLocks noChangeShapeType="1"/>
              </p:cNvSpPr>
              <p:nvPr/>
            </p:nvSpPr>
            <p:spPr bwMode="auto">
              <a:xfrm>
                <a:off x="1141" y="30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69" name="Line 2045"/>
              <p:cNvSpPr>
                <a:spLocks noChangeShapeType="1"/>
              </p:cNvSpPr>
              <p:nvPr/>
            </p:nvSpPr>
            <p:spPr bwMode="auto">
              <a:xfrm>
                <a:off x="1141" y="30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0" name="Line 2046"/>
              <p:cNvSpPr>
                <a:spLocks noChangeShapeType="1"/>
              </p:cNvSpPr>
              <p:nvPr/>
            </p:nvSpPr>
            <p:spPr bwMode="auto">
              <a:xfrm>
                <a:off x="1142" y="308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1" name="Line 2047"/>
              <p:cNvSpPr>
                <a:spLocks noChangeShapeType="1"/>
              </p:cNvSpPr>
              <p:nvPr/>
            </p:nvSpPr>
            <p:spPr bwMode="auto">
              <a:xfrm>
                <a:off x="1143" y="309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2" name="Line 2048"/>
              <p:cNvSpPr>
                <a:spLocks noChangeShapeType="1"/>
              </p:cNvSpPr>
              <p:nvPr/>
            </p:nvSpPr>
            <p:spPr bwMode="auto">
              <a:xfrm>
                <a:off x="1143" y="31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3" name="Line 2049"/>
              <p:cNvSpPr>
                <a:spLocks noChangeShapeType="1"/>
              </p:cNvSpPr>
              <p:nvPr/>
            </p:nvSpPr>
            <p:spPr bwMode="auto">
              <a:xfrm>
                <a:off x="1144" y="31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4" name="Line 2050"/>
              <p:cNvSpPr>
                <a:spLocks noChangeShapeType="1"/>
              </p:cNvSpPr>
              <p:nvPr/>
            </p:nvSpPr>
            <p:spPr bwMode="auto">
              <a:xfrm>
                <a:off x="1145" y="314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5" name="Line 2051"/>
              <p:cNvSpPr>
                <a:spLocks noChangeShapeType="1"/>
              </p:cNvSpPr>
              <p:nvPr/>
            </p:nvSpPr>
            <p:spPr bwMode="auto">
              <a:xfrm>
                <a:off x="1146" y="316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6" name="Line 2052"/>
              <p:cNvSpPr>
                <a:spLocks noChangeShapeType="1"/>
              </p:cNvSpPr>
              <p:nvPr/>
            </p:nvSpPr>
            <p:spPr bwMode="auto">
              <a:xfrm>
                <a:off x="1147" y="318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7" name="Line 2053"/>
              <p:cNvSpPr>
                <a:spLocks noChangeShapeType="1"/>
              </p:cNvSpPr>
              <p:nvPr/>
            </p:nvSpPr>
            <p:spPr bwMode="auto">
              <a:xfrm>
                <a:off x="1147" y="320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8" name="Line 2054"/>
              <p:cNvSpPr>
                <a:spLocks noChangeShapeType="1"/>
              </p:cNvSpPr>
              <p:nvPr/>
            </p:nvSpPr>
            <p:spPr bwMode="auto">
              <a:xfrm>
                <a:off x="1148" y="32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79" name="Line 2055"/>
              <p:cNvSpPr>
                <a:spLocks noChangeShapeType="1"/>
              </p:cNvSpPr>
              <p:nvPr/>
            </p:nvSpPr>
            <p:spPr bwMode="auto">
              <a:xfrm>
                <a:off x="1149" y="323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0" name="Line 2056"/>
              <p:cNvSpPr>
                <a:spLocks noChangeShapeType="1"/>
              </p:cNvSpPr>
              <p:nvPr/>
            </p:nvSpPr>
            <p:spPr bwMode="auto">
              <a:xfrm>
                <a:off x="1150" y="325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1" name="Line 2057"/>
              <p:cNvSpPr>
                <a:spLocks noChangeShapeType="1"/>
              </p:cNvSpPr>
              <p:nvPr/>
            </p:nvSpPr>
            <p:spPr bwMode="auto">
              <a:xfrm>
                <a:off x="1151" y="326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2" name="Line 2058"/>
              <p:cNvSpPr>
                <a:spLocks noChangeShapeType="1"/>
              </p:cNvSpPr>
              <p:nvPr/>
            </p:nvSpPr>
            <p:spPr bwMode="auto">
              <a:xfrm>
                <a:off x="1151" y="328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3" name="Line 2059"/>
              <p:cNvSpPr>
                <a:spLocks noChangeShapeType="1"/>
              </p:cNvSpPr>
              <p:nvPr/>
            </p:nvSpPr>
            <p:spPr bwMode="auto">
              <a:xfrm>
                <a:off x="1152" y="33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4" name="Line 2060"/>
              <p:cNvSpPr>
                <a:spLocks noChangeShapeType="1"/>
              </p:cNvSpPr>
              <p:nvPr/>
            </p:nvSpPr>
            <p:spPr bwMode="auto">
              <a:xfrm>
                <a:off x="1153" y="33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5" name="Line 2061"/>
              <p:cNvSpPr>
                <a:spLocks noChangeShapeType="1"/>
              </p:cNvSpPr>
              <p:nvPr/>
            </p:nvSpPr>
            <p:spPr bwMode="auto">
              <a:xfrm>
                <a:off x="1154" y="333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6" name="Line 2062"/>
              <p:cNvSpPr>
                <a:spLocks noChangeShapeType="1"/>
              </p:cNvSpPr>
              <p:nvPr/>
            </p:nvSpPr>
            <p:spPr bwMode="auto">
              <a:xfrm>
                <a:off x="1155" y="335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7" name="Line 2063"/>
              <p:cNvSpPr>
                <a:spLocks noChangeShapeType="1"/>
              </p:cNvSpPr>
              <p:nvPr/>
            </p:nvSpPr>
            <p:spPr bwMode="auto">
              <a:xfrm>
                <a:off x="1081" y="230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8" name="Line 2064"/>
              <p:cNvSpPr>
                <a:spLocks noChangeShapeType="1"/>
              </p:cNvSpPr>
              <p:nvPr/>
            </p:nvSpPr>
            <p:spPr bwMode="auto">
              <a:xfrm>
                <a:off x="1082" y="23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89" name="Line 2065"/>
              <p:cNvSpPr>
                <a:spLocks noChangeShapeType="1"/>
              </p:cNvSpPr>
              <p:nvPr/>
            </p:nvSpPr>
            <p:spPr bwMode="auto">
              <a:xfrm>
                <a:off x="1082" y="23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0" name="Line 2066"/>
              <p:cNvSpPr>
                <a:spLocks noChangeShapeType="1"/>
              </p:cNvSpPr>
              <p:nvPr/>
            </p:nvSpPr>
            <p:spPr bwMode="auto">
              <a:xfrm>
                <a:off x="1083" y="23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1" name="Line 2067"/>
              <p:cNvSpPr>
                <a:spLocks noChangeShapeType="1"/>
              </p:cNvSpPr>
              <p:nvPr/>
            </p:nvSpPr>
            <p:spPr bwMode="auto">
              <a:xfrm>
                <a:off x="1084" y="23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2" name="Line 2068"/>
              <p:cNvSpPr>
                <a:spLocks noChangeShapeType="1"/>
              </p:cNvSpPr>
              <p:nvPr/>
            </p:nvSpPr>
            <p:spPr bwMode="auto">
              <a:xfrm>
                <a:off x="1085" y="23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3" name="Line 2069"/>
              <p:cNvSpPr>
                <a:spLocks noChangeShapeType="1"/>
              </p:cNvSpPr>
              <p:nvPr/>
            </p:nvSpPr>
            <p:spPr bwMode="auto">
              <a:xfrm>
                <a:off x="1086" y="240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4" name="Line 2070"/>
              <p:cNvSpPr>
                <a:spLocks noChangeShapeType="1"/>
              </p:cNvSpPr>
              <p:nvPr/>
            </p:nvSpPr>
            <p:spPr bwMode="auto">
              <a:xfrm>
                <a:off x="1087" y="24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5" name="Line 2071"/>
              <p:cNvSpPr>
                <a:spLocks noChangeShapeType="1"/>
              </p:cNvSpPr>
              <p:nvPr/>
            </p:nvSpPr>
            <p:spPr bwMode="auto">
              <a:xfrm>
                <a:off x="1088" y="24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6" name="Line 2072"/>
              <p:cNvSpPr>
                <a:spLocks noChangeShapeType="1"/>
              </p:cNvSpPr>
              <p:nvPr/>
            </p:nvSpPr>
            <p:spPr bwMode="auto">
              <a:xfrm>
                <a:off x="1089" y="24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7" name="Line 2073"/>
              <p:cNvSpPr>
                <a:spLocks noChangeShapeType="1"/>
              </p:cNvSpPr>
              <p:nvPr/>
            </p:nvSpPr>
            <p:spPr bwMode="auto">
              <a:xfrm>
                <a:off x="1090" y="24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8" name="Line 2074"/>
              <p:cNvSpPr>
                <a:spLocks noChangeShapeType="1"/>
              </p:cNvSpPr>
              <p:nvPr/>
            </p:nvSpPr>
            <p:spPr bwMode="auto">
              <a:xfrm>
                <a:off x="1091" y="249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99" name="Line 2075"/>
              <p:cNvSpPr>
                <a:spLocks noChangeShapeType="1"/>
              </p:cNvSpPr>
              <p:nvPr/>
            </p:nvSpPr>
            <p:spPr bwMode="auto">
              <a:xfrm>
                <a:off x="1091" y="25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0" name="Line 2076"/>
              <p:cNvSpPr>
                <a:spLocks noChangeShapeType="1"/>
              </p:cNvSpPr>
              <p:nvPr/>
            </p:nvSpPr>
            <p:spPr bwMode="auto">
              <a:xfrm>
                <a:off x="1092" y="25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1" name="Line 2077"/>
              <p:cNvSpPr>
                <a:spLocks noChangeShapeType="1"/>
              </p:cNvSpPr>
              <p:nvPr/>
            </p:nvSpPr>
            <p:spPr bwMode="auto">
              <a:xfrm>
                <a:off x="1093" y="25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2" name="Line 2078"/>
              <p:cNvSpPr>
                <a:spLocks noChangeShapeType="1"/>
              </p:cNvSpPr>
              <p:nvPr/>
            </p:nvSpPr>
            <p:spPr bwMode="auto">
              <a:xfrm>
                <a:off x="1094" y="25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3" name="Line 2079"/>
              <p:cNvSpPr>
                <a:spLocks noChangeShapeType="1"/>
              </p:cNvSpPr>
              <p:nvPr/>
            </p:nvSpPr>
            <p:spPr bwMode="auto">
              <a:xfrm>
                <a:off x="1095" y="25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4" name="Line 2080"/>
              <p:cNvSpPr>
                <a:spLocks noChangeShapeType="1"/>
              </p:cNvSpPr>
              <p:nvPr/>
            </p:nvSpPr>
            <p:spPr bwMode="auto">
              <a:xfrm>
                <a:off x="1096" y="259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5" name="Line 2081"/>
              <p:cNvSpPr>
                <a:spLocks noChangeShapeType="1"/>
              </p:cNvSpPr>
              <p:nvPr/>
            </p:nvSpPr>
            <p:spPr bwMode="auto">
              <a:xfrm>
                <a:off x="1097" y="26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6" name="Line 2082"/>
              <p:cNvSpPr>
                <a:spLocks noChangeShapeType="1"/>
              </p:cNvSpPr>
              <p:nvPr/>
            </p:nvSpPr>
            <p:spPr bwMode="auto">
              <a:xfrm>
                <a:off x="1097" y="263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7" name="Line 2083"/>
              <p:cNvSpPr>
                <a:spLocks noChangeShapeType="1"/>
              </p:cNvSpPr>
              <p:nvPr/>
            </p:nvSpPr>
            <p:spPr bwMode="auto">
              <a:xfrm>
                <a:off x="1098" y="265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8" name="Line 2084"/>
              <p:cNvSpPr>
                <a:spLocks noChangeShapeType="1"/>
              </p:cNvSpPr>
              <p:nvPr/>
            </p:nvSpPr>
            <p:spPr bwMode="auto">
              <a:xfrm>
                <a:off x="1099" y="26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09" name="Line 2085"/>
              <p:cNvSpPr>
                <a:spLocks noChangeShapeType="1"/>
              </p:cNvSpPr>
              <p:nvPr/>
            </p:nvSpPr>
            <p:spPr bwMode="auto">
              <a:xfrm>
                <a:off x="1100" y="268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0" name="Line 2086"/>
              <p:cNvSpPr>
                <a:spLocks noChangeShapeType="1"/>
              </p:cNvSpPr>
              <p:nvPr/>
            </p:nvSpPr>
            <p:spPr bwMode="auto">
              <a:xfrm>
                <a:off x="1101" y="270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1" name="Line 2087"/>
              <p:cNvSpPr>
                <a:spLocks noChangeShapeType="1"/>
              </p:cNvSpPr>
              <p:nvPr/>
            </p:nvSpPr>
            <p:spPr bwMode="auto">
              <a:xfrm>
                <a:off x="1102" y="271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2" name="Line 2088"/>
              <p:cNvSpPr>
                <a:spLocks noChangeShapeType="1"/>
              </p:cNvSpPr>
              <p:nvPr/>
            </p:nvSpPr>
            <p:spPr bwMode="auto">
              <a:xfrm>
                <a:off x="1103" y="27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3" name="Line 2089"/>
              <p:cNvSpPr>
                <a:spLocks noChangeShapeType="1"/>
              </p:cNvSpPr>
              <p:nvPr/>
            </p:nvSpPr>
            <p:spPr bwMode="auto">
              <a:xfrm>
                <a:off x="1104" y="275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4" name="Line 2090"/>
              <p:cNvSpPr>
                <a:spLocks noChangeShapeType="1"/>
              </p:cNvSpPr>
              <p:nvPr/>
            </p:nvSpPr>
            <p:spPr bwMode="auto">
              <a:xfrm>
                <a:off x="1105" y="277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5" name="Line 2091"/>
              <p:cNvSpPr>
                <a:spLocks noChangeShapeType="1"/>
              </p:cNvSpPr>
              <p:nvPr/>
            </p:nvSpPr>
            <p:spPr bwMode="auto">
              <a:xfrm>
                <a:off x="1106" y="27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6" name="Line 2092"/>
              <p:cNvSpPr>
                <a:spLocks noChangeShapeType="1"/>
              </p:cNvSpPr>
              <p:nvPr/>
            </p:nvSpPr>
            <p:spPr bwMode="auto">
              <a:xfrm>
                <a:off x="1106" y="280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7" name="Line 2093"/>
              <p:cNvSpPr>
                <a:spLocks noChangeShapeType="1"/>
              </p:cNvSpPr>
              <p:nvPr/>
            </p:nvSpPr>
            <p:spPr bwMode="auto">
              <a:xfrm>
                <a:off x="1107" y="282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8" name="Line 2094"/>
              <p:cNvSpPr>
                <a:spLocks noChangeShapeType="1"/>
              </p:cNvSpPr>
              <p:nvPr/>
            </p:nvSpPr>
            <p:spPr bwMode="auto">
              <a:xfrm>
                <a:off x="1108" y="283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19" name="Line 2095"/>
              <p:cNvSpPr>
                <a:spLocks noChangeShapeType="1"/>
              </p:cNvSpPr>
              <p:nvPr/>
            </p:nvSpPr>
            <p:spPr bwMode="auto">
              <a:xfrm>
                <a:off x="1109" y="28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0" name="Line 2096"/>
              <p:cNvSpPr>
                <a:spLocks noChangeShapeType="1"/>
              </p:cNvSpPr>
              <p:nvPr/>
            </p:nvSpPr>
            <p:spPr bwMode="auto">
              <a:xfrm>
                <a:off x="1110" y="28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1" name="Line 2097"/>
              <p:cNvSpPr>
                <a:spLocks noChangeShapeType="1"/>
              </p:cNvSpPr>
              <p:nvPr/>
            </p:nvSpPr>
            <p:spPr bwMode="auto">
              <a:xfrm>
                <a:off x="1111" y="289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2" name="Line 2098"/>
              <p:cNvSpPr>
                <a:spLocks noChangeShapeType="1"/>
              </p:cNvSpPr>
              <p:nvPr/>
            </p:nvSpPr>
            <p:spPr bwMode="auto">
              <a:xfrm>
                <a:off x="1112" y="290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3" name="Line 2099"/>
              <p:cNvSpPr>
                <a:spLocks noChangeShapeType="1"/>
              </p:cNvSpPr>
              <p:nvPr/>
            </p:nvSpPr>
            <p:spPr bwMode="auto">
              <a:xfrm>
                <a:off x="1112" y="29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4" name="Line 2100"/>
              <p:cNvSpPr>
                <a:spLocks noChangeShapeType="1"/>
              </p:cNvSpPr>
              <p:nvPr/>
            </p:nvSpPr>
            <p:spPr bwMode="auto">
              <a:xfrm>
                <a:off x="1113" y="29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5" name="Line 2101"/>
              <p:cNvSpPr>
                <a:spLocks noChangeShapeType="1"/>
              </p:cNvSpPr>
              <p:nvPr/>
            </p:nvSpPr>
            <p:spPr bwMode="auto">
              <a:xfrm>
                <a:off x="1114" y="29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6" name="Line 2102"/>
              <p:cNvSpPr>
                <a:spLocks noChangeShapeType="1"/>
              </p:cNvSpPr>
              <p:nvPr/>
            </p:nvSpPr>
            <p:spPr bwMode="auto">
              <a:xfrm>
                <a:off x="1115" y="29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7" name="Line 2103"/>
              <p:cNvSpPr>
                <a:spLocks noChangeShapeType="1"/>
              </p:cNvSpPr>
              <p:nvPr/>
            </p:nvSpPr>
            <p:spPr bwMode="auto">
              <a:xfrm>
                <a:off x="1116" y="29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8" name="Line 2104"/>
              <p:cNvSpPr>
                <a:spLocks noChangeShapeType="1"/>
              </p:cNvSpPr>
              <p:nvPr/>
            </p:nvSpPr>
            <p:spPr bwMode="auto">
              <a:xfrm>
                <a:off x="1117" y="301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29" name="Line 2105"/>
              <p:cNvSpPr>
                <a:spLocks noChangeShapeType="1"/>
              </p:cNvSpPr>
              <p:nvPr/>
            </p:nvSpPr>
            <p:spPr bwMode="auto">
              <a:xfrm>
                <a:off x="1118" y="30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0" name="Line 2106"/>
              <p:cNvSpPr>
                <a:spLocks noChangeShapeType="1"/>
              </p:cNvSpPr>
              <p:nvPr/>
            </p:nvSpPr>
            <p:spPr bwMode="auto">
              <a:xfrm>
                <a:off x="1119" y="30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1" name="Line 2107"/>
              <p:cNvSpPr>
                <a:spLocks noChangeShapeType="1"/>
              </p:cNvSpPr>
              <p:nvPr/>
            </p:nvSpPr>
            <p:spPr bwMode="auto">
              <a:xfrm>
                <a:off x="1120" y="30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2" name="Line 2108"/>
              <p:cNvSpPr>
                <a:spLocks noChangeShapeType="1"/>
              </p:cNvSpPr>
              <p:nvPr/>
            </p:nvSpPr>
            <p:spPr bwMode="auto">
              <a:xfrm>
                <a:off x="1121" y="307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3" name="Line 2109"/>
              <p:cNvSpPr>
                <a:spLocks noChangeShapeType="1"/>
              </p:cNvSpPr>
              <p:nvPr/>
            </p:nvSpPr>
            <p:spPr bwMode="auto">
              <a:xfrm>
                <a:off x="1121" y="309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4" name="Line 2110"/>
              <p:cNvSpPr>
                <a:spLocks noChangeShapeType="1"/>
              </p:cNvSpPr>
              <p:nvPr/>
            </p:nvSpPr>
            <p:spPr bwMode="auto">
              <a:xfrm>
                <a:off x="1122" y="31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5" name="Line 2111"/>
              <p:cNvSpPr>
                <a:spLocks noChangeShapeType="1"/>
              </p:cNvSpPr>
              <p:nvPr/>
            </p:nvSpPr>
            <p:spPr bwMode="auto">
              <a:xfrm>
                <a:off x="1123" y="313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6" name="Line 2112"/>
              <p:cNvSpPr>
                <a:spLocks noChangeShapeType="1"/>
              </p:cNvSpPr>
              <p:nvPr/>
            </p:nvSpPr>
            <p:spPr bwMode="auto">
              <a:xfrm>
                <a:off x="1124" y="314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7" name="Line 2113"/>
              <p:cNvSpPr>
                <a:spLocks noChangeShapeType="1"/>
              </p:cNvSpPr>
              <p:nvPr/>
            </p:nvSpPr>
            <p:spPr bwMode="auto">
              <a:xfrm>
                <a:off x="1125" y="316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8" name="Line 2114"/>
              <p:cNvSpPr>
                <a:spLocks noChangeShapeType="1"/>
              </p:cNvSpPr>
              <p:nvPr/>
            </p:nvSpPr>
            <p:spPr bwMode="auto">
              <a:xfrm>
                <a:off x="1126" y="318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39" name="Line 2115"/>
              <p:cNvSpPr>
                <a:spLocks noChangeShapeType="1"/>
              </p:cNvSpPr>
              <p:nvPr/>
            </p:nvSpPr>
            <p:spPr bwMode="auto">
              <a:xfrm>
                <a:off x="1127" y="32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0" name="Line 2116"/>
              <p:cNvSpPr>
                <a:spLocks noChangeShapeType="1"/>
              </p:cNvSpPr>
              <p:nvPr/>
            </p:nvSpPr>
            <p:spPr bwMode="auto">
              <a:xfrm>
                <a:off x="1128" y="321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1" name="Line 2117"/>
              <p:cNvSpPr>
                <a:spLocks noChangeShapeType="1"/>
              </p:cNvSpPr>
              <p:nvPr/>
            </p:nvSpPr>
            <p:spPr bwMode="auto">
              <a:xfrm>
                <a:off x="1128" y="323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2" name="Line 2118"/>
              <p:cNvSpPr>
                <a:spLocks noChangeShapeType="1"/>
              </p:cNvSpPr>
              <p:nvPr/>
            </p:nvSpPr>
            <p:spPr bwMode="auto">
              <a:xfrm>
                <a:off x="1129" y="325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3" name="Line 2119"/>
              <p:cNvSpPr>
                <a:spLocks noChangeShapeType="1"/>
              </p:cNvSpPr>
              <p:nvPr/>
            </p:nvSpPr>
            <p:spPr bwMode="auto">
              <a:xfrm>
                <a:off x="1130" y="3268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4" name="Line 2120"/>
              <p:cNvSpPr>
                <a:spLocks noChangeShapeType="1"/>
              </p:cNvSpPr>
              <p:nvPr/>
            </p:nvSpPr>
            <p:spPr bwMode="auto">
              <a:xfrm>
                <a:off x="1131" y="32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5" name="Line 2121"/>
              <p:cNvSpPr>
                <a:spLocks noChangeShapeType="1"/>
              </p:cNvSpPr>
              <p:nvPr/>
            </p:nvSpPr>
            <p:spPr bwMode="auto">
              <a:xfrm>
                <a:off x="1132" y="33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6" name="Line 2122"/>
              <p:cNvSpPr>
                <a:spLocks noChangeShapeType="1"/>
              </p:cNvSpPr>
              <p:nvPr/>
            </p:nvSpPr>
            <p:spPr bwMode="auto">
              <a:xfrm>
                <a:off x="1133" y="332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7" name="Line 2123"/>
              <p:cNvSpPr>
                <a:spLocks noChangeShapeType="1"/>
              </p:cNvSpPr>
              <p:nvPr/>
            </p:nvSpPr>
            <p:spPr bwMode="auto">
              <a:xfrm>
                <a:off x="1134" y="333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8" name="Line 2124"/>
              <p:cNvSpPr>
                <a:spLocks noChangeShapeType="1"/>
              </p:cNvSpPr>
              <p:nvPr/>
            </p:nvSpPr>
            <p:spPr bwMode="auto">
              <a:xfrm>
                <a:off x="1135" y="335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49" name="Line 2125"/>
              <p:cNvSpPr>
                <a:spLocks noChangeShapeType="1"/>
              </p:cNvSpPr>
              <p:nvPr/>
            </p:nvSpPr>
            <p:spPr bwMode="auto">
              <a:xfrm>
                <a:off x="1136" y="337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0" name="Line 2126"/>
              <p:cNvSpPr>
                <a:spLocks noChangeShapeType="1"/>
              </p:cNvSpPr>
              <p:nvPr/>
            </p:nvSpPr>
            <p:spPr bwMode="auto">
              <a:xfrm>
                <a:off x="1136" y="33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1" name="Line 2127"/>
              <p:cNvSpPr>
                <a:spLocks noChangeShapeType="1"/>
              </p:cNvSpPr>
              <p:nvPr/>
            </p:nvSpPr>
            <p:spPr bwMode="auto">
              <a:xfrm>
                <a:off x="1137" y="34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2" name="Line 2128"/>
              <p:cNvSpPr>
                <a:spLocks noChangeShapeType="1"/>
              </p:cNvSpPr>
              <p:nvPr/>
            </p:nvSpPr>
            <p:spPr bwMode="auto">
              <a:xfrm>
                <a:off x="1138" y="342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3" name="Line 2129"/>
              <p:cNvSpPr>
                <a:spLocks noChangeShapeType="1"/>
              </p:cNvSpPr>
              <p:nvPr/>
            </p:nvSpPr>
            <p:spPr bwMode="auto">
              <a:xfrm>
                <a:off x="1139" y="344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4" name="Line 2130"/>
              <p:cNvSpPr>
                <a:spLocks noChangeShapeType="1"/>
              </p:cNvSpPr>
              <p:nvPr/>
            </p:nvSpPr>
            <p:spPr bwMode="auto">
              <a:xfrm>
                <a:off x="1140" y="345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5" name="Line 2131"/>
              <p:cNvSpPr>
                <a:spLocks noChangeShapeType="1"/>
              </p:cNvSpPr>
              <p:nvPr/>
            </p:nvSpPr>
            <p:spPr bwMode="auto">
              <a:xfrm>
                <a:off x="1141" y="34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6" name="Line 2132"/>
              <p:cNvSpPr>
                <a:spLocks noChangeShapeType="1"/>
              </p:cNvSpPr>
              <p:nvPr/>
            </p:nvSpPr>
            <p:spPr bwMode="auto">
              <a:xfrm>
                <a:off x="1142" y="34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7" name="Line 2133"/>
              <p:cNvSpPr>
                <a:spLocks noChangeShapeType="1"/>
              </p:cNvSpPr>
              <p:nvPr/>
            </p:nvSpPr>
            <p:spPr bwMode="auto">
              <a:xfrm>
                <a:off x="1143" y="35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8" name="Line 2134"/>
              <p:cNvSpPr>
                <a:spLocks noChangeShapeType="1"/>
              </p:cNvSpPr>
              <p:nvPr/>
            </p:nvSpPr>
            <p:spPr bwMode="auto">
              <a:xfrm>
                <a:off x="1143" y="352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59" name="Line 2135"/>
              <p:cNvSpPr>
                <a:spLocks noChangeShapeType="1"/>
              </p:cNvSpPr>
              <p:nvPr/>
            </p:nvSpPr>
            <p:spPr bwMode="auto">
              <a:xfrm>
                <a:off x="1144" y="354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0" name="Line 2136"/>
              <p:cNvSpPr>
                <a:spLocks noChangeShapeType="1"/>
              </p:cNvSpPr>
              <p:nvPr/>
            </p:nvSpPr>
            <p:spPr bwMode="auto">
              <a:xfrm>
                <a:off x="1145" y="356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1" name="Line 2137"/>
              <p:cNvSpPr>
                <a:spLocks noChangeShapeType="1"/>
              </p:cNvSpPr>
              <p:nvPr/>
            </p:nvSpPr>
            <p:spPr bwMode="auto">
              <a:xfrm>
                <a:off x="1146" y="35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2" name="Line 2138"/>
              <p:cNvSpPr>
                <a:spLocks noChangeShapeType="1"/>
              </p:cNvSpPr>
              <p:nvPr/>
            </p:nvSpPr>
            <p:spPr bwMode="auto">
              <a:xfrm>
                <a:off x="1147" y="35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3" name="Line 2139"/>
              <p:cNvSpPr>
                <a:spLocks noChangeShapeType="1"/>
              </p:cNvSpPr>
              <p:nvPr/>
            </p:nvSpPr>
            <p:spPr bwMode="auto">
              <a:xfrm>
                <a:off x="1148" y="361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4" name="Line 2140"/>
              <p:cNvSpPr>
                <a:spLocks noChangeShapeType="1"/>
              </p:cNvSpPr>
              <p:nvPr/>
            </p:nvSpPr>
            <p:spPr bwMode="auto">
              <a:xfrm>
                <a:off x="1149" y="362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5" name="Line 2141"/>
              <p:cNvSpPr>
                <a:spLocks noChangeShapeType="1"/>
              </p:cNvSpPr>
              <p:nvPr/>
            </p:nvSpPr>
            <p:spPr bwMode="auto">
              <a:xfrm>
                <a:off x="1150" y="364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6" name="Line 2142"/>
              <p:cNvSpPr>
                <a:spLocks noChangeShapeType="1"/>
              </p:cNvSpPr>
              <p:nvPr/>
            </p:nvSpPr>
            <p:spPr bwMode="auto">
              <a:xfrm>
                <a:off x="1151" y="36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7" name="Line 2143"/>
              <p:cNvSpPr>
                <a:spLocks noChangeShapeType="1"/>
              </p:cNvSpPr>
              <p:nvPr/>
            </p:nvSpPr>
            <p:spPr bwMode="auto">
              <a:xfrm>
                <a:off x="1152" y="36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8" name="Line 2144"/>
              <p:cNvSpPr>
                <a:spLocks noChangeShapeType="1"/>
              </p:cNvSpPr>
              <p:nvPr/>
            </p:nvSpPr>
            <p:spPr bwMode="auto">
              <a:xfrm>
                <a:off x="1152" y="36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69" name="Line 2145"/>
              <p:cNvSpPr>
                <a:spLocks noChangeShapeType="1"/>
              </p:cNvSpPr>
              <p:nvPr/>
            </p:nvSpPr>
            <p:spPr bwMode="auto">
              <a:xfrm>
                <a:off x="1153" y="371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0" name="Line 2146"/>
              <p:cNvSpPr>
                <a:spLocks noChangeShapeType="1"/>
              </p:cNvSpPr>
              <p:nvPr/>
            </p:nvSpPr>
            <p:spPr bwMode="auto">
              <a:xfrm>
                <a:off x="1154" y="373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1" name="Line 2147"/>
              <p:cNvSpPr>
                <a:spLocks noChangeShapeType="1"/>
              </p:cNvSpPr>
              <p:nvPr/>
            </p:nvSpPr>
            <p:spPr bwMode="auto">
              <a:xfrm>
                <a:off x="1155" y="3749"/>
                <a:ext cx="1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2" name="Line 2148"/>
              <p:cNvSpPr>
                <a:spLocks noChangeShapeType="1"/>
              </p:cNvSpPr>
              <p:nvPr/>
            </p:nvSpPr>
            <p:spPr bwMode="auto">
              <a:xfrm>
                <a:off x="1081" y="276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3" name="Line 2149"/>
              <p:cNvSpPr>
                <a:spLocks noChangeShapeType="1"/>
              </p:cNvSpPr>
              <p:nvPr/>
            </p:nvSpPr>
            <p:spPr bwMode="auto">
              <a:xfrm>
                <a:off x="1082" y="2781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4" name="Line 2150"/>
              <p:cNvSpPr>
                <a:spLocks noChangeShapeType="1"/>
              </p:cNvSpPr>
              <p:nvPr/>
            </p:nvSpPr>
            <p:spPr bwMode="auto">
              <a:xfrm>
                <a:off x="1083" y="27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5" name="Line 2151"/>
              <p:cNvSpPr>
                <a:spLocks noChangeShapeType="1"/>
              </p:cNvSpPr>
              <p:nvPr/>
            </p:nvSpPr>
            <p:spPr bwMode="auto">
              <a:xfrm>
                <a:off x="1084" y="28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6" name="Line 2152"/>
              <p:cNvSpPr>
                <a:spLocks noChangeShapeType="1"/>
              </p:cNvSpPr>
              <p:nvPr/>
            </p:nvSpPr>
            <p:spPr bwMode="auto">
              <a:xfrm>
                <a:off x="1085" y="28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7" name="Line 2153"/>
              <p:cNvSpPr>
                <a:spLocks noChangeShapeType="1"/>
              </p:cNvSpPr>
              <p:nvPr/>
            </p:nvSpPr>
            <p:spPr bwMode="auto">
              <a:xfrm>
                <a:off x="1086" y="285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8" name="Line 2154"/>
              <p:cNvSpPr>
                <a:spLocks noChangeShapeType="1"/>
              </p:cNvSpPr>
              <p:nvPr/>
            </p:nvSpPr>
            <p:spPr bwMode="auto">
              <a:xfrm>
                <a:off x="1087" y="286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79" name="Line 2155"/>
              <p:cNvSpPr>
                <a:spLocks noChangeShapeType="1"/>
              </p:cNvSpPr>
              <p:nvPr/>
            </p:nvSpPr>
            <p:spPr bwMode="auto">
              <a:xfrm>
                <a:off x="1089" y="2884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0" name="Line 2156"/>
              <p:cNvSpPr>
                <a:spLocks noChangeShapeType="1"/>
              </p:cNvSpPr>
              <p:nvPr/>
            </p:nvSpPr>
            <p:spPr bwMode="auto">
              <a:xfrm>
                <a:off x="1090" y="29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1" name="Line 2157"/>
              <p:cNvSpPr>
                <a:spLocks noChangeShapeType="1"/>
              </p:cNvSpPr>
              <p:nvPr/>
            </p:nvSpPr>
            <p:spPr bwMode="auto">
              <a:xfrm>
                <a:off x="1091" y="29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2" name="Line 2158"/>
              <p:cNvSpPr>
                <a:spLocks noChangeShapeType="1"/>
              </p:cNvSpPr>
              <p:nvPr/>
            </p:nvSpPr>
            <p:spPr bwMode="auto">
              <a:xfrm>
                <a:off x="1092" y="29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3" name="Line 2159"/>
              <p:cNvSpPr>
                <a:spLocks noChangeShapeType="1"/>
              </p:cNvSpPr>
              <p:nvPr/>
            </p:nvSpPr>
            <p:spPr bwMode="auto">
              <a:xfrm>
                <a:off x="1093" y="295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4" name="Line 2160"/>
              <p:cNvSpPr>
                <a:spLocks noChangeShapeType="1"/>
              </p:cNvSpPr>
              <p:nvPr/>
            </p:nvSpPr>
            <p:spPr bwMode="auto">
              <a:xfrm>
                <a:off x="1094" y="297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5" name="Line 2161"/>
              <p:cNvSpPr>
                <a:spLocks noChangeShapeType="1"/>
              </p:cNvSpPr>
              <p:nvPr/>
            </p:nvSpPr>
            <p:spPr bwMode="auto">
              <a:xfrm>
                <a:off x="1095" y="2987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6" name="Line 2162"/>
              <p:cNvSpPr>
                <a:spLocks noChangeShapeType="1"/>
              </p:cNvSpPr>
              <p:nvPr/>
            </p:nvSpPr>
            <p:spPr bwMode="auto">
              <a:xfrm>
                <a:off x="1096" y="30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7" name="Line 2163"/>
              <p:cNvSpPr>
                <a:spLocks noChangeShapeType="1"/>
              </p:cNvSpPr>
              <p:nvPr/>
            </p:nvSpPr>
            <p:spPr bwMode="auto">
              <a:xfrm>
                <a:off x="1098" y="30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8" name="Line 2164"/>
              <p:cNvSpPr>
                <a:spLocks noChangeShapeType="1"/>
              </p:cNvSpPr>
              <p:nvPr/>
            </p:nvSpPr>
            <p:spPr bwMode="auto">
              <a:xfrm>
                <a:off x="1099" y="303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89" name="Line 2165"/>
              <p:cNvSpPr>
                <a:spLocks noChangeShapeType="1"/>
              </p:cNvSpPr>
              <p:nvPr/>
            </p:nvSpPr>
            <p:spPr bwMode="auto">
              <a:xfrm>
                <a:off x="1100" y="305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0" name="Line 2166"/>
              <p:cNvSpPr>
                <a:spLocks noChangeShapeType="1"/>
              </p:cNvSpPr>
              <p:nvPr/>
            </p:nvSpPr>
            <p:spPr bwMode="auto">
              <a:xfrm>
                <a:off x="1101" y="307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1" name="Line 2167"/>
              <p:cNvSpPr>
                <a:spLocks noChangeShapeType="1"/>
              </p:cNvSpPr>
              <p:nvPr/>
            </p:nvSpPr>
            <p:spPr bwMode="auto">
              <a:xfrm>
                <a:off x="1102" y="3090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2" name="Line 2168"/>
              <p:cNvSpPr>
                <a:spLocks noChangeShapeType="1"/>
              </p:cNvSpPr>
              <p:nvPr/>
            </p:nvSpPr>
            <p:spPr bwMode="auto">
              <a:xfrm>
                <a:off x="1103" y="310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3" name="Line 2169"/>
              <p:cNvSpPr>
                <a:spLocks noChangeShapeType="1"/>
              </p:cNvSpPr>
              <p:nvPr/>
            </p:nvSpPr>
            <p:spPr bwMode="auto">
              <a:xfrm>
                <a:off x="1104" y="31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4" name="Line 2170"/>
              <p:cNvSpPr>
                <a:spLocks noChangeShapeType="1"/>
              </p:cNvSpPr>
              <p:nvPr/>
            </p:nvSpPr>
            <p:spPr bwMode="auto">
              <a:xfrm>
                <a:off x="1106" y="314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5" name="Line 2171"/>
              <p:cNvSpPr>
                <a:spLocks noChangeShapeType="1"/>
              </p:cNvSpPr>
              <p:nvPr/>
            </p:nvSpPr>
            <p:spPr bwMode="auto">
              <a:xfrm>
                <a:off x="1107" y="315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6" name="Line 2172"/>
              <p:cNvSpPr>
                <a:spLocks noChangeShapeType="1"/>
              </p:cNvSpPr>
              <p:nvPr/>
            </p:nvSpPr>
            <p:spPr bwMode="auto">
              <a:xfrm>
                <a:off x="1108" y="317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7" name="Line 2173"/>
              <p:cNvSpPr>
                <a:spLocks noChangeShapeType="1"/>
              </p:cNvSpPr>
              <p:nvPr/>
            </p:nvSpPr>
            <p:spPr bwMode="auto">
              <a:xfrm>
                <a:off x="1109" y="3193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8" name="Line 2174"/>
              <p:cNvSpPr>
                <a:spLocks noChangeShapeType="1"/>
              </p:cNvSpPr>
              <p:nvPr/>
            </p:nvSpPr>
            <p:spPr bwMode="auto">
              <a:xfrm>
                <a:off x="1110" y="321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99" name="Line 2175"/>
              <p:cNvSpPr>
                <a:spLocks noChangeShapeType="1"/>
              </p:cNvSpPr>
              <p:nvPr/>
            </p:nvSpPr>
            <p:spPr bwMode="auto">
              <a:xfrm>
                <a:off x="1111" y="32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0" name="Line 2176"/>
              <p:cNvSpPr>
                <a:spLocks noChangeShapeType="1"/>
              </p:cNvSpPr>
              <p:nvPr/>
            </p:nvSpPr>
            <p:spPr bwMode="auto">
              <a:xfrm>
                <a:off x="1112" y="3245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1" name="Line 2177"/>
              <p:cNvSpPr>
                <a:spLocks noChangeShapeType="1"/>
              </p:cNvSpPr>
              <p:nvPr/>
            </p:nvSpPr>
            <p:spPr bwMode="auto">
              <a:xfrm>
                <a:off x="1113" y="3262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2" name="Line 2178"/>
              <p:cNvSpPr>
                <a:spLocks noChangeShapeType="1"/>
              </p:cNvSpPr>
              <p:nvPr/>
            </p:nvSpPr>
            <p:spPr bwMode="auto">
              <a:xfrm>
                <a:off x="1114" y="3279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03" name="Line 2179"/>
              <p:cNvSpPr>
                <a:spLocks noChangeShapeType="1"/>
              </p:cNvSpPr>
              <p:nvPr/>
            </p:nvSpPr>
            <p:spPr bwMode="auto">
              <a:xfrm>
                <a:off x="1116" y="3296"/>
                <a:ext cx="1" cy="9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205" name="Line 2181"/>
            <p:cNvSpPr>
              <a:spLocks noChangeShapeType="1"/>
            </p:cNvSpPr>
            <p:nvPr/>
          </p:nvSpPr>
          <p:spPr bwMode="auto">
            <a:xfrm>
              <a:off x="1773238" y="52609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6" name="Line 2182"/>
            <p:cNvSpPr>
              <a:spLocks noChangeShapeType="1"/>
            </p:cNvSpPr>
            <p:nvPr/>
          </p:nvSpPr>
          <p:spPr bwMode="auto">
            <a:xfrm>
              <a:off x="1774825" y="52879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7" name="Line 2183"/>
            <p:cNvSpPr>
              <a:spLocks noChangeShapeType="1"/>
            </p:cNvSpPr>
            <p:nvPr/>
          </p:nvSpPr>
          <p:spPr bwMode="auto">
            <a:xfrm>
              <a:off x="1776413" y="5314950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8" name="Line 2184"/>
            <p:cNvSpPr>
              <a:spLocks noChangeShapeType="1"/>
            </p:cNvSpPr>
            <p:nvPr/>
          </p:nvSpPr>
          <p:spPr bwMode="auto">
            <a:xfrm>
              <a:off x="1778000" y="5341938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9" name="Line 2185"/>
            <p:cNvSpPr>
              <a:spLocks noChangeShapeType="1"/>
            </p:cNvSpPr>
            <p:nvPr/>
          </p:nvSpPr>
          <p:spPr bwMode="auto">
            <a:xfrm>
              <a:off x="1779588" y="5368925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0" name="Line 2186"/>
            <p:cNvSpPr>
              <a:spLocks noChangeShapeType="1"/>
            </p:cNvSpPr>
            <p:nvPr/>
          </p:nvSpPr>
          <p:spPr bwMode="auto">
            <a:xfrm>
              <a:off x="1781175" y="5395913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1" name="Line 2187"/>
            <p:cNvSpPr>
              <a:spLocks noChangeShapeType="1"/>
            </p:cNvSpPr>
            <p:nvPr/>
          </p:nvSpPr>
          <p:spPr bwMode="auto">
            <a:xfrm>
              <a:off x="1784350" y="54244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2" name="Line 2188"/>
            <p:cNvSpPr>
              <a:spLocks noChangeShapeType="1"/>
            </p:cNvSpPr>
            <p:nvPr/>
          </p:nvSpPr>
          <p:spPr bwMode="auto">
            <a:xfrm>
              <a:off x="1785938" y="54514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3" name="Line 2189"/>
            <p:cNvSpPr>
              <a:spLocks noChangeShapeType="1"/>
            </p:cNvSpPr>
            <p:nvPr/>
          </p:nvSpPr>
          <p:spPr bwMode="auto">
            <a:xfrm>
              <a:off x="1787525" y="5478463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4" name="Line 2190"/>
            <p:cNvSpPr>
              <a:spLocks noChangeShapeType="1"/>
            </p:cNvSpPr>
            <p:nvPr/>
          </p:nvSpPr>
          <p:spPr bwMode="auto">
            <a:xfrm>
              <a:off x="1789113" y="5505450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5" name="Line 2191"/>
            <p:cNvSpPr>
              <a:spLocks noChangeShapeType="1"/>
            </p:cNvSpPr>
            <p:nvPr/>
          </p:nvSpPr>
          <p:spPr bwMode="auto">
            <a:xfrm>
              <a:off x="1790700" y="5532438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6" name="Line 2192"/>
            <p:cNvSpPr>
              <a:spLocks noChangeShapeType="1"/>
            </p:cNvSpPr>
            <p:nvPr/>
          </p:nvSpPr>
          <p:spPr bwMode="auto">
            <a:xfrm>
              <a:off x="1792288" y="55610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7" name="Line 2193"/>
            <p:cNvSpPr>
              <a:spLocks noChangeShapeType="1"/>
            </p:cNvSpPr>
            <p:nvPr/>
          </p:nvSpPr>
          <p:spPr bwMode="auto">
            <a:xfrm>
              <a:off x="1793875" y="558800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8" name="Line 2194"/>
            <p:cNvSpPr>
              <a:spLocks noChangeShapeType="1"/>
            </p:cNvSpPr>
            <p:nvPr/>
          </p:nvSpPr>
          <p:spPr bwMode="auto">
            <a:xfrm>
              <a:off x="1795463" y="56149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9" name="Line 2195"/>
            <p:cNvSpPr>
              <a:spLocks noChangeShapeType="1"/>
            </p:cNvSpPr>
            <p:nvPr/>
          </p:nvSpPr>
          <p:spPr bwMode="auto">
            <a:xfrm>
              <a:off x="1797050" y="5641975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0" name="Line 2196"/>
            <p:cNvSpPr>
              <a:spLocks noChangeShapeType="1"/>
            </p:cNvSpPr>
            <p:nvPr/>
          </p:nvSpPr>
          <p:spPr bwMode="auto">
            <a:xfrm>
              <a:off x="1800225" y="5668963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1" name="Line 2197"/>
            <p:cNvSpPr>
              <a:spLocks noChangeShapeType="1"/>
            </p:cNvSpPr>
            <p:nvPr/>
          </p:nvSpPr>
          <p:spPr bwMode="auto">
            <a:xfrm>
              <a:off x="1801813" y="5695950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2" name="Line 2198"/>
            <p:cNvSpPr>
              <a:spLocks noChangeShapeType="1"/>
            </p:cNvSpPr>
            <p:nvPr/>
          </p:nvSpPr>
          <p:spPr bwMode="auto">
            <a:xfrm>
              <a:off x="1803400" y="57245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3" name="Line 2199"/>
            <p:cNvSpPr>
              <a:spLocks noChangeShapeType="1"/>
            </p:cNvSpPr>
            <p:nvPr/>
          </p:nvSpPr>
          <p:spPr bwMode="auto">
            <a:xfrm>
              <a:off x="1804988" y="57515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4" name="Line 2200"/>
            <p:cNvSpPr>
              <a:spLocks noChangeShapeType="1"/>
            </p:cNvSpPr>
            <p:nvPr/>
          </p:nvSpPr>
          <p:spPr bwMode="auto">
            <a:xfrm>
              <a:off x="1806575" y="577850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5" name="Line 2201"/>
            <p:cNvSpPr>
              <a:spLocks noChangeShapeType="1"/>
            </p:cNvSpPr>
            <p:nvPr/>
          </p:nvSpPr>
          <p:spPr bwMode="auto">
            <a:xfrm>
              <a:off x="1808163" y="5805488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6" name="Line 2202"/>
            <p:cNvSpPr>
              <a:spLocks noChangeShapeType="1"/>
            </p:cNvSpPr>
            <p:nvPr/>
          </p:nvSpPr>
          <p:spPr bwMode="auto">
            <a:xfrm>
              <a:off x="1811338" y="5832475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7" name="Line 2203"/>
            <p:cNvSpPr>
              <a:spLocks noChangeShapeType="1"/>
            </p:cNvSpPr>
            <p:nvPr/>
          </p:nvSpPr>
          <p:spPr bwMode="auto">
            <a:xfrm>
              <a:off x="1811338" y="5859463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8" name="Line 2204"/>
            <p:cNvSpPr>
              <a:spLocks noChangeShapeType="1"/>
            </p:cNvSpPr>
            <p:nvPr/>
          </p:nvSpPr>
          <p:spPr bwMode="auto">
            <a:xfrm>
              <a:off x="1814513" y="58880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9" name="Line 2205"/>
            <p:cNvSpPr>
              <a:spLocks noChangeShapeType="1"/>
            </p:cNvSpPr>
            <p:nvPr/>
          </p:nvSpPr>
          <p:spPr bwMode="auto">
            <a:xfrm>
              <a:off x="1816100" y="5915025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0" name="Line 2206"/>
            <p:cNvSpPr>
              <a:spLocks noChangeShapeType="1"/>
            </p:cNvSpPr>
            <p:nvPr/>
          </p:nvSpPr>
          <p:spPr bwMode="auto">
            <a:xfrm>
              <a:off x="1817688" y="59420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1" name="Line 2207"/>
            <p:cNvSpPr>
              <a:spLocks noChangeShapeType="1"/>
            </p:cNvSpPr>
            <p:nvPr/>
          </p:nvSpPr>
          <p:spPr bwMode="auto">
            <a:xfrm>
              <a:off x="1819275" y="5969000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2" name="Line 2208"/>
            <p:cNvSpPr>
              <a:spLocks noChangeShapeType="1"/>
            </p:cNvSpPr>
            <p:nvPr/>
          </p:nvSpPr>
          <p:spPr bwMode="auto">
            <a:xfrm>
              <a:off x="1820863" y="5995988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3" name="Line 2209"/>
            <p:cNvSpPr>
              <a:spLocks noChangeShapeType="1"/>
            </p:cNvSpPr>
            <p:nvPr/>
          </p:nvSpPr>
          <p:spPr bwMode="auto">
            <a:xfrm>
              <a:off x="1822450" y="6022975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4" name="Line 2210"/>
            <p:cNvSpPr>
              <a:spLocks noChangeShapeType="1"/>
            </p:cNvSpPr>
            <p:nvPr/>
          </p:nvSpPr>
          <p:spPr bwMode="auto">
            <a:xfrm>
              <a:off x="1824038" y="60515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5" name="Line 2211"/>
            <p:cNvSpPr>
              <a:spLocks noChangeShapeType="1"/>
            </p:cNvSpPr>
            <p:nvPr/>
          </p:nvSpPr>
          <p:spPr bwMode="auto">
            <a:xfrm>
              <a:off x="1827213" y="6078538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6" name="Line 2212"/>
            <p:cNvSpPr>
              <a:spLocks noChangeShapeType="1"/>
            </p:cNvSpPr>
            <p:nvPr/>
          </p:nvSpPr>
          <p:spPr bwMode="auto">
            <a:xfrm>
              <a:off x="1828800" y="61055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7" name="Line 2213"/>
            <p:cNvSpPr>
              <a:spLocks noChangeShapeType="1"/>
            </p:cNvSpPr>
            <p:nvPr/>
          </p:nvSpPr>
          <p:spPr bwMode="auto">
            <a:xfrm>
              <a:off x="1830388" y="6132513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8" name="Line 2214"/>
            <p:cNvSpPr>
              <a:spLocks noChangeShapeType="1"/>
            </p:cNvSpPr>
            <p:nvPr/>
          </p:nvSpPr>
          <p:spPr bwMode="auto">
            <a:xfrm>
              <a:off x="1831975" y="6159500"/>
              <a:ext cx="1588" cy="1428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9" name="Oval 2215"/>
            <p:cNvSpPr>
              <a:spLocks noChangeArrowheads="1"/>
            </p:cNvSpPr>
            <p:nvPr/>
          </p:nvSpPr>
          <p:spPr bwMode="auto">
            <a:xfrm>
              <a:off x="1700213" y="76835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0" name="Oval 2216"/>
            <p:cNvSpPr>
              <a:spLocks noChangeArrowheads="1"/>
            </p:cNvSpPr>
            <p:nvPr/>
          </p:nvSpPr>
          <p:spPr bwMode="auto">
            <a:xfrm>
              <a:off x="1700213" y="9096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1" name="Oval 2217"/>
            <p:cNvSpPr>
              <a:spLocks noChangeArrowheads="1"/>
            </p:cNvSpPr>
            <p:nvPr/>
          </p:nvSpPr>
          <p:spPr bwMode="auto">
            <a:xfrm>
              <a:off x="1700213" y="106521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2" name="Oval 2218"/>
            <p:cNvSpPr>
              <a:spLocks noChangeArrowheads="1"/>
            </p:cNvSpPr>
            <p:nvPr/>
          </p:nvSpPr>
          <p:spPr bwMode="auto">
            <a:xfrm>
              <a:off x="1700213" y="112077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3" name="Oval 2219"/>
            <p:cNvSpPr>
              <a:spLocks noChangeArrowheads="1"/>
            </p:cNvSpPr>
            <p:nvPr/>
          </p:nvSpPr>
          <p:spPr bwMode="auto">
            <a:xfrm>
              <a:off x="1700213" y="12446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4" name="Oval 2220"/>
            <p:cNvSpPr>
              <a:spLocks noChangeArrowheads="1"/>
            </p:cNvSpPr>
            <p:nvPr/>
          </p:nvSpPr>
          <p:spPr bwMode="auto">
            <a:xfrm>
              <a:off x="1700213" y="12922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5" name="Oval 2221"/>
            <p:cNvSpPr>
              <a:spLocks noChangeArrowheads="1"/>
            </p:cNvSpPr>
            <p:nvPr/>
          </p:nvSpPr>
          <p:spPr bwMode="auto">
            <a:xfrm>
              <a:off x="1700213" y="13160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6" name="Oval 2222"/>
            <p:cNvSpPr>
              <a:spLocks noChangeArrowheads="1"/>
            </p:cNvSpPr>
            <p:nvPr/>
          </p:nvSpPr>
          <p:spPr bwMode="auto">
            <a:xfrm>
              <a:off x="1700213" y="133191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7" name="Oval 2223"/>
            <p:cNvSpPr>
              <a:spLocks noChangeArrowheads="1"/>
            </p:cNvSpPr>
            <p:nvPr/>
          </p:nvSpPr>
          <p:spPr bwMode="auto">
            <a:xfrm>
              <a:off x="1700213" y="143351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8" name="Oval 2224"/>
            <p:cNvSpPr>
              <a:spLocks noChangeArrowheads="1"/>
            </p:cNvSpPr>
            <p:nvPr/>
          </p:nvSpPr>
          <p:spPr bwMode="auto">
            <a:xfrm>
              <a:off x="1700213" y="14557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9" name="Oval 2225"/>
            <p:cNvSpPr>
              <a:spLocks noChangeArrowheads="1"/>
            </p:cNvSpPr>
            <p:nvPr/>
          </p:nvSpPr>
          <p:spPr bwMode="auto">
            <a:xfrm>
              <a:off x="1700213" y="15192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0" name="Oval 2226"/>
            <p:cNvSpPr>
              <a:spLocks noChangeArrowheads="1"/>
            </p:cNvSpPr>
            <p:nvPr/>
          </p:nvSpPr>
          <p:spPr bwMode="auto">
            <a:xfrm>
              <a:off x="1700213" y="15970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1" name="Oval 2227"/>
            <p:cNvSpPr>
              <a:spLocks noChangeArrowheads="1"/>
            </p:cNvSpPr>
            <p:nvPr/>
          </p:nvSpPr>
          <p:spPr bwMode="auto">
            <a:xfrm>
              <a:off x="1700213" y="163671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2" name="Oval 2228"/>
            <p:cNvSpPr>
              <a:spLocks noChangeArrowheads="1"/>
            </p:cNvSpPr>
            <p:nvPr/>
          </p:nvSpPr>
          <p:spPr bwMode="auto">
            <a:xfrm>
              <a:off x="1700213" y="16605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3" name="Oval 2229"/>
            <p:cNvSpPr>
              <a:spLocks noChangeArrowheads="1"/>
            </p:cNvSpPr>
            <p:nvPr/>
          </p:nvSpPr>
          <p:spPr bwMode="auto">
            <a:xfrm>
              <a:off x="1700213" y="169068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4" name="Oval 2230"/>
            <p:cNvSpPr>
              <a:spLocks noChangeArrowheads="1"/>
            </p:cNvSpPr>
            <p:nvPr/>
          </p:nvSpPr>
          <p:spPr bwMode="auto">
            <a:xfrm>
              <a:off x="1700213" y="17224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5" name="Oval 2231"/>
            <p:cNvSpPr>
              <a:spLocks noChangeArrowheads="1"/>
            </p:cNvSpPr>
            <p:nvPr/>
          </p:nvSpPr>
          <p:spPr bwMode="auto">
            <a:xfrm>
              <a:off x="1700213" y="17780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6" name="Oval 2232"/>
            <p:cNvSpPr>
              <a:spLocks noChangeArrowheads="1"/>
            </p:cNvSpPr>
            <p:nvPr/>
          </p:nvSpPr>
          <p:spPr bwMode="auto">
            <a:xfrm>
              <a:off x="1700213" y="178435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7" name="Oval 2233"/>
            <p:cNvSpPr>
              <a:spLocks noChangeArrowheads="1"/>
            </p:cNvSpPr>
            <p:nvPr/>
          </p:nvSpPr>
          <p:spPr bwMode="auto">
            <a:xfrm>
              <a:off x="1700213" y="18161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8" name="Oval 2234"/>
            <p:cNvSpPr>
              <a:spLocks noChangeArrowheads="1"/>
            </p:cNvSpPr>
            <p:nvPr/>
          </p:nvSpPr>
          <p:spPr bwMode="auto">
            <a:xfrm>
              <a:off x="1700213" y="183197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9" name="Oval 2235"/>
            <p:cNvSpPr>
              <a:spLocks noChangeArrowheads="1"/>
            </p:cNvSpPr>
            <p:nvPr/>
          </p:nvSpPr>
          <p:spPr bwMode="auto">
            <a:xfrm>
              <a:off x="1700213" y="22701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0" name="Oval 2236"/>
            <p:cNvSpPr>
              <a:spLocks noChangeArrowheads="1"/>
            </p:cNvSpPr>
            <p:nvPr/>
          </p:nvSpPr>
          <p:spPr bwMode="auto">
            <a:xfrm>
              <a:off x="1700213" y="240347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1" name="Oval 2237"/>
            <p:cNvSpPr>
              <a:spLocks noChangeArrowheads="1"/>
            </p:cNvSpPr>
            <p:nvPr/>
          </p:nvSpPr>
          <p:spPr bwMode="auto">
            <a:xfrm>
              <a:off x="1700213" y="268446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2" name="Oval 2238"/>
            <p:cNvSpPr>
              <a:spLocks noChangeArrowheads="1"/>
            </p:cNvSpPr>
            <p:nvPr/>
          </p:nvSpPr>
          <p:spPr bwMode="auto">
            <a:xfrm>
              <a:off x="1700213" y="26924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3" name="Oval 2239"/>
            <p:cNvSpPr>
              <a:spLocks noChangeArrowheads="1"/>
            </p:cNvSpPr>
            <p:nvPr/>
          </p:nvSpPr>
          <p:spPr bwMode="auto">
            <a:xfrm>
              <a:off x="1700213" y="274796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4" name="Oval 2240"/>
            <p:cNvSpPr>
              <a:spLocks noChangeArrowheads="1"/>
            </p:cNvSpPr>
            <p:nvPr/>
          </p:nvSpPr>
          <p:spPr bwMode="auto">
            <a:xfrm>
              <a:off x="1700213" y="364648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5" name="Oval 2241"/>
            <p:cNvSpPr>
              <a:spLocks noChangeArrowheads="1"/>
            </p:cNvSpPr>
            <p:nvPr/>
          </p:nvSpPr>
          <p:spPr bwMode="auto">
            <a:xfrm>
              <a:off x="1700213" y="437515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6" name="Oval 2242"/>
            <p:cNvSpPr>
              <a:spLocks noChangeArrowheads="1"/>
            </p:cNvSpPr>
            <p:nvPr/>
          </p:nvSpPr>
          <p:spPr bwMode="auto">
            <a:xfrm>
              <a:off x="1820863" y="6985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7" name="Oval 2243"/>
            <p:cNvSpPr>
              <a:spLocks noChangeArrowheads="1"/>
            </p:cNvSpPr>
            <p:nvPr/>
          </p:nvSpPr>
          <p:spPr bwMode="auto">
            <a:xfrm>
              <a:off x="1820863" y="9239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8" name="Oval 2244"/>
            <p:cNvSpPr>
              <a:spLocks noChangeArrowheads="1"/>
            </p:cNvSpPr>
            <p:nvPr/>
          </p:nvSpPr>
          <p:spPr bwMode="auto">
            <a:xfrm>
              <a:off x="1820863" y="1035050"/>
              <a:ext cx="26988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9" name="Oval 2245"/>
            <p:cNvSpPr>
              <a:spLocks noChangeArrowheads="1"/>
            </p:cNvSpPr>
            <p:nvPr/>
          </p:nvSpPr>
          <p:spPr bwMode="auto">
            <a:xfrm>
              <a:off x="1820863" y="114458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0" name="Oval 2246"/>
            <p:cNvSpPr>
              <a:spLocks noChangeArrowheads="1"/>
            </p:cNvSpPr>
            <p:nvPr/>
          </p:nvSpPr>
          <p:spPr bwMode="auto">
            <a:xfrm>
              <a:off x="1820863" y="14954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1" name="Oval 2247"/>
            <p:cNvSpPr>
              <a:spLocks noChangeArrowheads="1"/>
            </p:cNvSpPr>
            <p:nvPr/>
          </p:nvSpPr>
          <p:spPr bwMode="auto">
            <a:xfrm>
              <a:off x="1820863" y="17145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2" name="Oval 2248"/>
            <p:cNvSpPr>
              <a:spLocks noChangeArrowheads="1"/>
            </p:cNvSpPr>
            <p:nvPr/>
          </p:nvSpPr>
          <p:spPr bwMode="auto">
            <a:xfrm>
              <a:off x="1820863" y="179228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3" name="Oval 2249"/>
            <p:cNvSpPr>
              <a:spLocks noChangeArrowheads="1"/>
            </p:cNvSpPr>
            <p:nvPr/>
          </p:nvSpPr>
          <p:spPr bwMode="auto">
            <a:xfrm>
              <a:off x="1820863" y="20669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4" name="Oval 2250"/>
            <p:cNvSpPr>
              <a:spLocks noChangeArrowheads="1"/>
            </p:cNvSpPr>
            <p:nvPr/>
          </p:nvSpPr>
          <p:spPr bwMode="auto">
            <a:xfrm>
              <a:off x="1820863" y="21844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5" name="Oval 2251"/>
            <p:cNvSpPr>
              <a:spLocks noChangeArrowheads="1"/>
            </p:cNvSpPr>
            <p:nvPr/>
          </p:nvSpPr>
          <p:spPr bwMode="auto">
            <a:xfrm>
              <a:off x="1820863" y="241935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6" name="Oval 2252"/>
            <p:cNvSpPr>
              <a:spLocks noChangeArrowheads="1"/>
            </p:cNvSpPr>
            <p:nvPr/>
          </p:nvSpPr>
          <p:spPr bwMode="auto">
            <a:xfrm>
              <a:off x="1820863" y="266065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7" name="Oval 2253"/>
            <p:cNvSpPr>
              <a:spLocks noChangeArrowheads="1"/>
            </p:cNvSpPr>
            <p:nvPr/>
          </p:nvSpPr>
          <p:spPr bwMode="auto">
            <a:xfrm>
              <a:off x="1820863" y="29035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8" name="Oval 2254"/>
            <p:cNvSpPr>
              <a:spLocks noChangeArrowheads="1"/>
            </p:cNvSpPr>
            <p:nvPr/>
          </p:nvSpPr>
          <p:spPr bwMode="auto">
            <a:xfrm>
              <a:off x="1820863" y="302101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9" name="Oval 2255"/>
            <p:cNvSpPr>
              <a:spLocks noChangeArrowheads="1"/>
            </p:cNvSpPr>
            <p:nvPr/>
          </p:nvSpPr>
          <p:spPr bwMode="auto">
            <a:xfrm>
              <a:off x="1820863" y="30686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0" name="Oval 2256"/>
            <p:cNvSpPr>
              <a:spLocks noChangeArrowheads="1"/>
            </p:cNvSpPr>
            <p:nvPr/>
          </p:nvSpPr>
          <p:spPr bwMode="auto">
            <a:xfrm>
              <a:off x="1820863" y="312261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1" name="Oval 2257"/>
            <p:cNvSpPr>
              <a:spLocks noChangeArrowheads="1"/>
            </p:cNvSpPr>
            <p:nvPr/>
          </p:nvSpPr>
          <p:spPr bwMode="auto">
            <a:xfrm>
              <a:off x="1820863" y="3357563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2" name="Oval 2258"/>
            <p:cNvSpPr>
              <a:spLocks noChangeArrowheads="1"/>
            </p:cNvSpPr>
            <p:nvPr/>
          </p:nvSpPr>
          <p:spPr bwMode="auto">
            <a:xfrm>
              <a:off x="1820863" y="3725863"/>
              <a:ext cx="26988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3" name="Oval 2259"/>
            <p:cNvSpPr>
              <a:spLocks noChangeArrowheads="1"/>
            </p:cNvSpPr>
            <p:nvPr/>
          </p:nvSpPr>
          <p:spPr bwMode="auto">
            <a:xfrm>
              <a:off x="1820863" y="384968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4" name="Oval 2260"/>
            <p:cNvSpPr>
              <a:spLocks noChangeArrowheads="1"/>
            </p:cNvSpPr>
            <p:nvPr/>
          </p:nvSpPr>
          <p:spPr bwMode="auto">
            <a:xfrm>
              <a:off x="1820863" y="39751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5" name="Oval 2261"/>
            <p:cNvSpPr>
              <a:spLocks noChangeArrowheads="1"/>
            </p:cNvSpPr>
            <p:nvPr/>
          </p:nvSpPr>
          <p:spPr bwMode="auto">
            <a:xfrm>
              <a:off x="1820863" y="409257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6" name="Oval 2262"/>
            <p:cNvSpPr>
              <a:spLocks noChangeArrowheads="1"/>
            </p:cNvSpPr>
            <p:nvPr/>
          </p:nvSpPr>
          <p:spPr bwMode="auto">
            <a:xfrm>
              <a:off x="1820863" y="4594225"/>
              <a:ext cx="26988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7" name="Oval 2263"/>
            <p:cNvSpPr>
              <a:spLocks noChangeArrowheads="1"/>
            </p:cNvSpPr>
            <p:nvPr/>
          </p:nvSpPr>
          <p:spPr bwMode="auto">
            <a:xfrm>
              <a:off x="1820863" y="483552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8" name="Oval 2264"/>
            <p:cNvSpPr>
              <a:spLocks noChangeArrowheads="1"/>
            </p:cNvSpPr>
            <p:nvPr/>
          </p:nvSpPr>
          <p:spPr bwMode="auto">
            <a:xfrm>
              <a:off x="1820863" y="518795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9" name="Oval 2265"/>
            <p:cNvSpPr>
              <a:spLocks noChangeArrowheads="1"/>
            </p:cNvSpPr>
            <p:nvPr/>
          </p:nvSpPr>
          <p:spPr bwMode="auto">
            <a:xfrm>
              <a:off x="1820863" y="5219700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0" name="Oval 2266"/>
            <p:cNvSpPr>
              <a:spLocks noChangeArrowheads="1"/>
            </p:cNvSpPr>
            <p:nvPr/>
          </p:nvSpPr>
          <p:spPr bwMode="auto">
            <a:xfrm>
              <a:off x="1820863" y="52657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1" name="Oval 2267"/>
            <p:cNvSpPr>
              <a:spLocks noChangeArrowheads="1"/>
            </p:cNvSpPr>
            <p:nvPr/>
          </p:nvSpPr>
          <p:spPr bwMode="auto">
            <a:xfrm>
              <a:off x="1820863" y="53292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2" name="Oval 2268"/>
            <p:cNvSpPr>
              <a:spLocks noChangeArrowheads="1"/>
            </p:cNvSpPr>
            <p:nvPr/>
          </p:nvSpPr>
          <p:spPr bwMode="auto">
            <a:xfrm>
              <a:off x="1820863" y="5438775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3" name="Oval 2269"/>
            <p:cNvSpPr>
              <a:spLocks noChangeArrowheads="1"/>
            </p:cNvSpPr>
            <p:nvPr/>
          </p:nvSpPr>
          <p:spPr bwMode="auto">
            <a:xfrm>
              <a:off x="1820863" y="593883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4" name="Oval 2270"/>
            <p:cNvSpPr>
              <a:spLocks noChangeArrowheads="1"/>
            </p:cNvSpPr>
            <p:nvPr/>
          </p:nvSpPr>
          <p:spPr bwMode="auto">
            <a:xfrm>
              <a:off x="1820863" y="6173788"/>
              <a:ext cx="26988" cy="26987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3298" name="3297 CuadroTexto"/>
          <p:cNvSpPr txBox="1"/>
          <p:nvPr/>
        </p:nvSpPr>
        <p:spPr>
          <a:xfrm>
            <a:off x="2444296" y="693067"/>
            <a:ext cx="510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LG4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99" name="3298 CuadroTexto"/>
          <p:cNvSpPr txBox="1"/>
          <p:nvPr/>
        </p:nvSpPr>
        <p:spPr>
          <a:xfrm>
            <a:off x="1004136" y="693067"/>
            <a:ext cx="4812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Sc4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10" name="3309 Grupo"/>
          <p:cNvGrpSpPr/>
          <p:nvPr/>
        </p:nvGrpSpPr>
        <p:grpSpPr>
          <a:xfrm>
            <a:off x="8120779" y="1125115"/>
            <a:ext cx="576637" cy="430887"/>
            <a:chOff x="1064568" y="6095842"/>
            <a:chExt cx="576637" cy="430887"/>
          </a:xfrm>
        </p:grpSpPr>
        <p:sp>
          <p:nvSpPr>
            <p:cNvPr id="3311" name="Freeform 148"/>
            <p:cNvSpPr>
              <a:spLocks/>
            </p:cNvSpPr>
            <p:nvPr/>
          </p:nvSpPr>
          <p:spPr bwMode="auto">
            <a:xfrm>
              <a:off x="1064568" y="6157870"/>
              <a:ext cx="144016" cy="119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18" y="35"/>
                </a:cxn>
                <a:cxn ang="0">
                  <a:pos x="35" y="35"/>
                </a:cxn>
                <a:cxn ang="0">
                  <a:pos x="35" y="0"/>
                </a:cxn>
                <a:cxn ang="0">
                  <a:pos x="18" y="0"/>
                </a:cxn>
                <a:cxn ang="0">
                  <a:pos x="0" y="0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35"/>
                  </a:lnTo>
                  <a:lnTo>
                    <a:pt x="18" y="35"/>
                  </a:lnTo>
                  <a:lnTo>
                    <a:pt x="35" y="35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2" name="Freeform 148"/>
            <p:cNvSpPr>
              <a:spLocks/>
            </p:cNvSpPr>
            <p:nvPr/>
          </p:nvSpPr>
          <p:spPr bwMode="auto">
            <a:xfrm>
              <a:off x="1064568" y="6337391"/>
              <a:ext cx="144016" cy="119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18" y="35"/>
                </a:cxn>
                <a:cxn ang="0">
                  <a:pos x="35" y="35"/>
                </a:cxn>
                <a:cxn ang="0">
                  <a:pos x="35" y="0"/>
                </a:cxn>
                <a:cxn ang="0">
                  <a:pos x="18" y="0"/>
                </a:cxn>
                <a:cxn ang="0">
                  <a:pos x="0" y="0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35"/>
                  </a:lnTo>
                  <a:lnTo>
                    <a:pt x="18" y="35"/>
                  </a:lnTo>
                  <a:lnTo>
                    <a:pt x="35" y="35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3" name="3312 CuadroTexto"/>
            <p:cNvSpPr txBox="1"/>
            <p:nvPr/>
          </p:nvSpPr>
          <p:spPr>
            <a:xfrm>
              <a:off x="1204867" y="6095842"/>
              <a:ext cx="4363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a&gt; 0</a:t>
              </a:r>
            </a:p>
            <a:p>
              <a:endParaRPr lang="en-US" sz="200" b="1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sz="1000" b="1" dirty="0" smtClean="0">
                  <a:latin typeface="Arial" pitchFamily="34" charset="0"/>
                  <a:cs typeface="Arial" pitchFamily="34" charset="0"/>
                </a:rPr>
                <a:t>a&lt;0</a:t>
              </a:r>
              <a:endParaRPr lang="en-US" sz="1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34" name="3833 Grupo"/>
          <p:cNvGrpSpPr/>
          <p:nvPr/>
        </p:nvGrpSpPr>
        <p:grpSpPr>
          <a:xfrm>
            <a:off x="7401272" y="2853307"/>
            <a:ext cx="2004075" cy="1433444"/>
            <a:chOff x="7617296" y="2348880"/>
            <a:chExt cx="2004075" cy="1433444"/>
          </a:xfrm>
        </p:grpSpPr>
        <p:grpSp>
          <p:nvGrpSpPr>
            <p:cNvPr id="3832" name="3831 Grupo"/>
            <p:cNvGrpSpPr/>
            <p:nvPr/>
          </p:nvGrpSpPr>
          <p:grpSpPr>
            <a:xfrm>
              <a:off x="7717014" y="2692332"/>
              <a:ext cx="1564531" cy="1089992"/>
              <a:chOff x="8121352" y="2483024"/>
              <a:chExt cx="1564531" cy="1089992"/>
            </a:xfrm>
          </p:grpSpPr>
          <p:sp>
            <p:nvSpPr>
              <p:cNvPr id="3374" name="Rectangle 2350"/>
              <p:cNvSpPr>
                <a:spLocks noChangeArrowheads="1"/>
              </p:cNvSpPr>
              <p:nvPr/>
            </p:nvSpPr>
            <p:spPr bwMode="auto">
              <a:xfrm>
                <a:off x="8121352" y="2483024"/>
                <a:ext cx="985847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FF8000"/>
                    </a:solidFill>
                    <a:effectLst/>
                    <a:latin typeface="Arial" pitchFamily="34" charset="0"/>
                  </a:rPr>
                  <a:t>Lactones</a:t>
                </a:r>
                <a:r>
                  <a:rPr kumimoji="0" lang="es-ES" sz="1000" b="1" i="0" u="none" strike="noStrike" cap="none" normalizeH="0" baseline="0" dirty="0" smtClean="0">
                    <a:ln>
                      <a:noFill/>
                    </a:ln>
                    <a:solidFill>
                      <a:srgbClr val="FF8000"/>
                    </a:solidFill>
                    <a:effectLst/>
                    <a:latin typeface="Arial" pitchFamily="34" charset="0"/>
                  </a:rPr>
                  <a:t>/</a:t>
                </a: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FF8000"/>
                    </a:solidFill>
                    <a:effectLst/>
                    <a:latin typeface="Arial" pitchFamily="34" charset="0"/>
                  </a:rPr>
                  <a:t>Esters</a:t>
                </a:r>
                <a:endParaRPr kumimoji="0" lang="es-E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378" name="Rectangle 2354"/>
              <p:cNvSpPr>
                <a:spLocks noChangeArrowheads="1"/>
              </p:cNvSpPr>
              <p:nvPr/>
            </p:nvSpPr>
            <p:spPr bwMode="auto">
              <a:xfrm>
                <a:off x="8121352" y="2708920"/>
                <a:ext cx="13144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FF80C0"/>
                    </a:solidFill>
                    <a:effectLst/>
                    <a:latin typeface="Arial" pitchFamily="34" charset="0"/>
                  </a:rPr>
                  <a:t>Ethyl</a:t>
                </a:r>
                <a:r>
                  <a:rPr kumimoji="0" lang="es-ES" sz="1000" b="1" i="0" u="none" strike="noStrike" cap="none" normalizeH="0" baseline="0" dirty="0" smtClean="0">
                    <a:ln>
                      <a:noFill/>
                    </a:ln>
                    <a:solidFill>
                      <a:srgbClr val="FF80C0"/>
                    </a:solidFill>
                    <a:effectLst/>
                    <a:latin typeface="Arial" pitchFamily="34" charset="0"/>
                  </a:rPr>
                  <a:t> </a:t>
                </a: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FF80C0"/>
                    </a:solidFill>
                    <a:effectLst/>
                    <a:latin typeface="Arial" pitchFamily="34" charset="0"/>
                  </a:rPr>
                  <a:t>Acetate</a:t>
                </a:r>
                <a:r>
                  <a:rPr kumimoji="0" lang="es-ES" sz="1000" b="1" i="0" u="none" strike="noStrike" cap="none" normalizeH="0" baseline="0" dirty="0" smtClean="0">
                    <a:ln>
                      <a:noFill/>
                    </a:ln>
                    <a:solidFill>
                      <a:srgbClr val="FF80C0"/>
                    </a:solidFill>
                    <a:effectLst/>
                    <a:latin typeface="Arial" pitchFamily="34" charset="0"/>
                  </a:rPr>
                  <a:t>/</a:t>
                </a: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FF80C0"/>
                    </a:solidFill>
                    <a:effectLst/>
                    <a:latin typeface="Arial" pitchFamily="34" charset="0"/>
                  </a:rPr>
                  <a:t>Ethanol</a:t>
                </a:r>
                <a:endParaRPr kumimoji="0" lang="es-E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382" name="Rectangle 2358"/>
              <p:cNvSpPr>
                <a:spLocks noChangeArrowheads="1"/>
              </p:cNvSpPr>
              <p:nvPr/>
            </p:nvSpPr>
            <p:spPr bwMode="auto">
              <a:xfrm>
                <a:off x="8121352" y="2953519"/>
                <a:ext cx="68929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Arial" pitchFamily="34" charset="0"/>
                  </a:rPr>
                  <a:t>Terpenoids</a:t>
                </a:r>
                <a:endParaRPr kumimoji="0" lang="es-E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386" name="Rectangle 2362"/>
              <p:cNvSpPr>
                <a:spLocks noChangeArrowheads="1"/>
              </p:cNvSpPr>
              <p:nvPr/>
            </p:nvSpPr>
            <p:spPr bwMode="auto">
              <a:xfrm>
                <a:off x="8121352" y="3419128"/>
                <a:ext cx="554639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0080FF"/>
                    </a:solidFill>
                    <a:effectLst/>
                    <a:latin typeface="Arial" pitchFamily="34" charset="0"/>
                  </a:rPr>
                  <a:t>Aromatic</a:t>
                </a:r>
                <a:endParaRPr kumimoji="0" lang="es-E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390" name="Rectangle 2366"/>
              <p:cNvSpPr>
                <a:spLocks noChangeArrowheads="1"/>
              </p:cNvSpPr>
              <p:nvPr/>
            </p:nvSpPr>
            <p:spPr bwMode="auto">
              <a:xfrm>
                <a:off x="8121352" y="3203104"/>
                <a:ext cx="1564531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</a:rPr>
                  <a:t>Lipid-derived</a:t>
                </a:r>
                <a:r>
                  <a:rPr kumimoji="0" lang="es-ES" sz="1000" b="1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</a:rPr>
                  <a:t> </a:t>
                </a:r>
                <a:r>
                  <a:rPr kumimoji="0" lang="es-ES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</a:rPr>
                  <a:t>compounds</a:t>
                </a:r>
                <a:endParaRPr kumimoji="0" lang="es-ES" sz="1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833" name="3832 CuadroTexto"/>
            <p:cNvSpPr txBox="1"/>
            <p:nvPr/>
          </p:nvSpPr>
          <p:spPr>
            <a:xfrm>
              <a:off x="7617296" y="2348880"/>
              <a:ext cx="2004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u="sng" dirty="0" err="1" smtClean="0">
                  <a:latin typeface="Arial" pitchFamily="34" charset="0"/>
                  <a:cs typeface="Arial" pitchFamily="34" charset="0"/>
                </a:rPr>
                <a:t>Candidate</a:t>
              </a:r>
              <a:r>
                <a:rPr lang="es-ES" sz="1000" b="1" u="sng" dirty="0" smtClean="0">
                  <a:latin typeface="Arial" pitchFamily="34" charset="0"/>
                  <a:cs typeface="Arial" pitchFamily="34" charset="0"/>
                </a:rPr>
                <a:t> genes </a:t>
              </a:r>
              <a:r>
                <a:rPr lang="es-ES" sz="1000" b="1" u="sng" dirty="0" err="1" smtClean="0">
                  <a:latin typeface="Arial" pitchFamily="34" charset="0"/>
                  <a:cs typeface="Arial" pitchFamily="34" charset="0"/>
                </a:rPr>
                <a:t>codification</a:t>
              </a:r>
              <a:r>
                <a:rPr lang="es-ES" sz="1000" b="1" u="sng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s-ES" sz="1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35" name="3834 CuadroTexto"/>
          <p:cNvSpPr txBox="1"/>
          <p:nvPr/>
        </p:nvSpPr>
        <p:spPr>
          <a:xfrm>
            <a:off x="200472" y="18864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Arial" pitchFamily="34" charset="0"/>
                <a:cs typeface="Arial" pitchFamily="34" charset="0"/>
              </a:rPr>
              <a:t>A)</a:t>
            </a:r>
            <a:endParaRPr lang="es-E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37" name="3836 CuadroTexto"/>
          <p:cNvSpPr txBox="1"/>
          <p:nvPr/>
        </p:nvSpPr>
        <p:spPr>
          <a:xfrm>
            <a:off x="4304928" y="188640"/>
            <a:ext cx="902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‘MxR_01’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20" name="986 Grupo"/>
          <p:cNvGrpSpPr/>
          <p:nvPr/>
        </p:nvGrpSpPr>
        <p:grpSpPr>
          <a:xfrm>
            <a:off x="3397852" y="5154640"/>
            <a:ext cx="169828" cy="1478092"/>
            <a:chOff x="3933056" y="2250778"/>
            <a:chExt cx="121668" cy="573088"/>
          </a:xfrm>
        </p:grpSpPr>
        <p:sp>
          <p:nvSpPr>
            <p:cNvPr id="3492" name="Line 404"/>
            <p:cNvSpPr>
              <a:spLocks noChangeShapeType="1"/>
            </p:cNvSpPr>
            <p:nvPr/>
          </p:nvSpPr>
          <p:spPr bwMode="auto">
            <a:xfrm flipV="1">
              <a:off x="3967981" y="2250778"/>
              <a:ext cx="1588" cy="21590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3" name="Line 405"/>
            <p:cNvSpPr>
              <a:spLocks noChangeShapeType="1"/>
            </p:cNvSpPr>
            <p:nvPr/>
          </p:nvSpPr>
          <p:spPr bwMode="auto">
            <a:xfrm>
              <a:off x="3933056" y="2250778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4" name="Freeform 406"/>
            <p:cNvSpPr>
              <a:spLocks/>
            </p:cNvSpPr>
            <p:nvPr/>
          </p:nvSpPr>
          <p:spPr bwMode="auto">
            <a:xfrm>
              <a:off x="3933056" y="2466678"/>
              <a:ext cx="68263" cy="355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4"/>
                </a:cxn>
                <a:cxn ang="0">
                  <a:pos x="22" y="224"/>
                </a:cxn>
                <a:cxn ang="0">
                  <a:pos x="43" y="224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224">
                  <a:moveTo>
                    <a:pt x="0" y="0"/>
                  </a:moveTo>
                  <a:lnTo>
                    <a:pt x="0" y="224"/>
                  </a:lnTo>
                  <a:lnTo>
                    <a:pt x="22" y="224"/>
                  </a:lnTo>
                  <a:lnTo>
                    <a:pt x="43" y="224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5" name="Line 407"/>
            <p:cNvSpPr>
              <a:spLocks noChangeShapeType="1"/>
            </p:cNvSpPr>
            <p:nvPr/>
          </p:nvSpPr>
          <p:spPr bwMode="auto">
            <a:xfrm>
              <a:off x="3967981" y="2822278"/>
              <a:ext cx="1588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6" name="Line 408"/>
            <p:cNvSpPr>
              <a:spLocks noChangeShapeType="1"/>
            </p:cNvSpPr>
            <p:nvPr/>
          </p:nvSpPr>
          <p:spPr bwMode="auto">
            <a:xfrm>
              <a:off x="3933056" y="2822278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7" name="Rectangle 409"/>
            <p:cNvSpPr>
              <a:spLocks noChangeArrowheads="1"/>
            </p:cNvSpPr>
            <p:nvPr/>
          </p:nvSpPr>
          <p:spPr bwMode="auto">
            <a:xfrm rot="5400000">
              <a:off x="3920294" y="2621290"/>
              <a:ext cx="224762" cy="44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Firmness_EJ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/AA/IVIA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21" name="985 Grupo"/>
          <p:cNvGrpSpPr/>
          <p:nvPr/>
        </p:nvGrpSpPr>
        <p:grpSpPr>
          <a:xfrm>
            <a:off x="3678478" y="6165298"/>
            <a:ext cx="172424" cy="490890"/>
            <a:chOff x="4163789" y="2642637"/>
            <a:chExt cx="123528" cy="190329"/>
          </a:xfrm>
        </p:grpSpPr>
        <p:sp>
          <p:nvSpPr>
            <p:cNvPr id="3486" name="Line 410"/>
            <p:cNvSpPr>
              <a:spLocks noChangeShapeType="1"/>
            </p:cNvSpPr>
            <p:nvPr/>
          </p:nvSpPr>
          <p:spPr bwMode="auto">
            <a:xfrm flipV="1">
              <a:off x="4197126" y="2654003"/>
              <a:ext cx="1588" cy="317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7" name="Line 411"/>
            <p:cNvSpPr>
              <a:spLocks noChangeShapeType="1"/>
            </p:cNvSpPr>
            <p:nvPr/>
          </p:nvSpPr>
          <p:spPr bwMode="auto">
            <a:xfrm>
              <a:off x="4163789" y="2654003"/>
              <a:ext cx="66675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8" name="Freeform 412"/>
            <p:cNvSpPr>
              <a:spLocks/>
            </p:cNvSpPr>
            <p:nvPr/>
          </p:nvSpPr>
          <p:spPr bwMode="auto">
            <a:xfrm>
              <a:off x="4163789" y="2657178"/>
              <a:ext cx="66675" cy="134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21" y="85"/>
                </a:cxn>
                <a:cxn ang="0">
                  <a:pos x="42" y="85"/>
                </a:cxn>
                <a:cxn ang="0">
                  <a:pos x="42" y="0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42" h="85">
                  <a:moveTo>
                    <a:pt x="0" y="0"/>
                  </a:moveTo>
                  <a:lnTo>
                    <a:pt x="0" y="85"/>
                  </a:lnTo>
                  <a:lnTo>
                    <a:pt x="21" y="85"/>
                  </a:lnTo>
                  <a:lnTo>
                    <a:pt x="42" y="85"/>
                  </a:lnTo>
                  <a:lnTo>
                    <a:pt x="42" y="0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9" name="Line 413"/>
            <p:cNvSpPr>
              <a:spLocks noChangeShapeType="1"/>
            </p:cNvSpPr>
            <p:nvPr/>
          </p:nvSpPr>
          <p:spPr bwMode="auto">
            <a:xfrm>
              <a:off x="4197126" y="2792115"/>
              <a:ext cx="1588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0" name="Line 414"/>
            <p:cNvSpPr>
              <a:spLocks noChangeShapeType="1"/>
            </p:cNvSpPr>
            <p:nvPr/>
          </p:nvSpPr>
          <p:spPr bwMode="auto">
            <a:xfrm>
              <a:off x="4163789" y="2792115"/>
              <a:ext cx="66675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1" name="Rectangle 415"/>
            <p:cNvSpPr>
              <a:spLocks noChangeArrowheads="1"/>
            </p:cNvSpPr>
            <p:nvPr/>
          </p:nvSpPr>
          <p:spPr bwMode="auto">
            <a:xfrm rot="5400000">
              <a:off x="4170103" y="2715752"/>
              <a:ext cx="190329" cy="44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MnM_EJ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/AA/IVIA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22" name="984 Grupo"/>
          <p:cNvGrpSpPr/>
          <p:nvPr/>
        </p:nvGrpSpPr>
        <p:grpSpPr>
          <a:xfrm>
            <a:off x="3846030" y="5044089"/>
            <a:ext cx="166017" cy="560939"/>
            <a:chOff x="4402484" y="2207915"/>
            <a:chExt cx="118936" cy="217488"/>
          </a:xfrm>
        </p:grpSpPr>
        <p:sp>
          <p:nvSpPr>
            <p:cNvPr id="3480" name="Line 416"/>
            <p:cNvSpPr>
              <a:spLocks noChangeShapeType="1"/>
            </p:cNvSpPr>
            <p:nvPr/>
          </p:nvSpPr>
          <p:spPr bwMode="auto">
            <a:xfrm flipV="1">
              <a:off x="4435822" y="2207915"/>
              <a:ext cx="1588" cy="1587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1" name="Line 417"/>
            <p:cNvSpPr>
              <a:spLocks noChangeShapeType="1"/>
            </p:cNvSpPr>
            <p:nvPr/>
          </p:nvSpPr>
          <p:spPr bwMode="auto">
            <a:xfrm>
              <a:off x="4402484" y="2207915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" name="Freeform 418"/>
            <p:cNvSpPr>
              <a:spLocks/>
            </p:cNvSpPr>
            <p:nvPr/>
          </p:nvSpPr>
          <p:spPr bwMode="auto">
            <a:xfrm>
              <a:off x="4402484" y="2223790"/>
              <a:ext cx="68263" cy="169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"/>
                </a:cxn>
                <a:cxn ang="0">
                  <a:pos x="21" y="107"/>
                </a:cxn>
                <a:cxn ang="0">
                  <a:pos x="43" y="107"/>
                </a:cxn>
                <a:cxn ang="0">
                  <a:pos x="43" y="0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43" h="107">
                  <a:moveTo>
                    <a:pt x="0" y="0"/>
                  </a:moveTo>
                  <a:lnTo>
                    <a:pt x="0" y="107"/>
                  </a:lnTo>
                  <a:lnTo>
                    <a:pt x="21" y="107"/>
                  </a:lnTo>
                  <a:lnTo>
                    <a:pt x="43" y="107"/>
                  </a:lnTo>
                  <a:lnTo>
                    <a:pt x="43" y="0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" name="Line 419"/>
            <p:cNvSpPr>
              <a:spLocks noChangeShapeType="1"/>
            </p:cNvSpPr>
            <p:nvPr/>
          </p:nvSpPr>
          <p:spPr bwMode="auto">
            <a:xfrm>
              <a:off x="4435822" y="2393653"/>
              <a:ext cx="1588" cy="3016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" name="Line 420"/>
            <p:cNvSpPr>
              <a:spLocks noChangeShapeType="1"/>
            </p:cNvSpPr>
            <p:nvPr/>
          </p:nvSpPr>
          <p:spPr bwMode="auto">
            <a:xfrm>
              <a:off x="4402484" y="2423815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5" name="Rectangle 421"/>
            <p:cNvSpPr>
              <a:spLocks noChangeArrowheads="1"/>
            </p:cNvSpPr>
            <p:nvPr/>
          </p:nvSpPr>
          <p:spPr bwMode="auto">
            <a:xfrm rot="5400000">
              <a:off x="4420025" y="2305478"/>
              <a:ext cx="158692" cy="44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HD_EJ/AA/IVIA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23" name="987 Grupo"/>
          <p:cNvGrpSpPr/>
          <p:nvPr/>
        </p:nvGrpSpPr>
        <p:grpSpPr>
          <a:xfrm>
            <a:off x="4311689" y="5285661"/>
            <a:ext cx="185868" cy="1347070"/>
            <a:chOff x="4641180" y="2301578"/>
            <a:chExt cx="133159" cy="522288"/>
          </a:xfrm>
        </p:grpSpPr>
        <p:sp>
          <p:nvSpPr>
            <p:cNvPr id="3474" name="Line 422"/>
            <p:cNvSpPr>
              <a:spLocks noChangeShapeType="1"/>
            </p:cNvSpPr>
            <p:nvPr/>
          </p:nvSpPr>
          <p:spPr bwMode="auto">
            <a:xfrm>
              <a:off x="4676105" y="2301578"/>
              <a:ext cx="1588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5" name="Line 423"/>
            <p:cNvSpPr>
              <a:spLocks noChangeShapeType="1"/>
            </p:cNvSpPr>
            <p:nvPr/>
          </p:nvSpPr>
          <p:spPr bwMode="auto">
            <a:xfrm>
              <a:off x="4641180" y="2301578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6" name="Freeform 424"/>
            <p:cNvSpPr>
              <a:spLocks/>
            </p:cNvSpPr>
            <p:nvPr/>
          </p:nvSpPr>
          <p:spPr bwMode="auto">
            <a:xfrm>
              <a:off x="4641180" y="2301578"/>
              <a:ext cx="68263" cy="520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8"/>
                </a:cxn>
                <a:cxn ang="0">
                  <a:pos x="22" y="328"/>
                </a:cxn>
                <a:cxn ang="0">
                  <a:pos x="43" y="328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328">
                  <a:moveTo>
                    <a:pt x="0" y="0"/>
                  </a:moveTo>
                  <a:lnTo>
                    <a:pt x="0" y="328"/>
                  </a:lnTo>
                  <a:lnTo>
                    <a:pt x="22" y="328"/>
                  </a:lnTo>
                  <a:lnTo>
                    <a:pt x="43" y="328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7" name="Line 425"/>
            <p:cNvSpPr>
              <a:spLocks noChangeShapeType="1"/>
            </p:cNvSpPr>
            <p:nvPr/>
          </p:nvSpPr>
          <p:spPr bwMode="auto">
            <a:xfrm>
              <a:off x="4676105" y="2822278"/>
              <a:ext cx="1588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8" name="Line 426"/>
            <p:cNvSpPr>
              <a:spLocks noChangeShapeType="1"/>
            </p:cNvSpPr>
            <p:nvPr/>
          </p:nvSpPr>
          <p:spPr bwMode="auto">
            <a:xfrm>
              <a:off x="4641180" y="2822278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9" name="Rectangle 427"/>
            <p:cNvSpPr>
              <a:spLocks noChangeArrowheads="1"/>
            </p:cNvSpPr>
            <p:nvPr/>
          </p:nvSpPr>
          <p:spPr bwMode="auto">
            <a:xfrm rot="5400000">
              <a:off x="4639844" y="2565517"/>
              <a:ext cx="224892" cy="44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g-</a:t>
              </a: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Octalactone_EJ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67" name="Line 428"/>
          <p:cNvSpPr>
            <a:spLocks noChangeShapeType="1"/>
          </p:cNvSpPr>
          <p:nvPr/>
        </p:nvSpPr>
        <p:spPr bwMode="auto">
          <a:xfrm flipV="1">
            <a:off x="6030196" y="5764710"/>
            <a:ext cx="2217" cy="16378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3468" name="Line 429"/>
          <p:cNvSpPr>
            <a:spLocks noChangeShapeType="1"/>
          </p:cNvSpPr>
          <p:nvPr/>
        </p:nvSpPr>
        <p:spPr bwMode="auto">
          <a:xfrm>
            <a:off x="5981447" y="5764710"/>
            <a:ext cx="95284" cy="4096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3472" name="Rectangle 433"/>
          <p:cNvSpPr>
            <a:spLocks noChangeArrowheads="1"/>
          </p:cNvSpPr>
          <p:nvPr/>
        </p:nvSpPr>
        <p:spPr bwMode="auto">
          <a:xfrm rot="5400000">
            <a:off x="4068311" y="6074304"/>
            <a:ext cx="1325913" cy="6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4-Methyl-5-penta-1,3-dienyltetrahydrofuran-2-one_EJ/AA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73" name="Freeform 430"/>
          <p:cNvSpPr>
            <a:spLocks/>
          </p:cNvSpPr>
          <p:nvPr/>
        </p:nvSpPr>
        <p:spPr bwMode="auto">
          <a:xfrm>
            <a:off x="5996204" y="5781087"/>
            <a:ext cx="95283" cy="6919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9"/>
              </a:cxn>
              <a:cxn ang="0">
                <a:pos x="22" y="169"/>
              </a:cxn>
              <a:cxn ang="0">
                <a:pos x="43" y="169"/>
              </a:cxn>
              <a:cxn ang="0">
                <a:pos x="43" y="0"/>
              </a:cxn>
              <a:cxn ang="0">
                <a:pos x="22" y="0"/>
              </a:cxn>
              <a:cxn ang="0">
                <a:pos x="0" y="0"/>
              </a:cxn>
            </a:cxnLst>
            <a:rect l="0" t="0" r="r" b="b"/>
            <a:pathLst>
              <a:path w="43" h="169">
                <a:moveTo>
                  <a:pt x="0" y="0"/>
                </a:moveTo>
                <a:lnTo>
                  <a:pt x="0" y="169"/>
                </a:lnTo>
                <a:lnTo>
                  <a:pt x="22" y="169"/>
                </a:lnTo>
                <a:lnTo>
                  <a:pt x="43" y="169"/>
                </a:lnTo>
                <a:lnTo>
                  <a:pt x="43" y="0"/>
                </a:lnTo>
                <a:lnTo>
                  <a:pt x="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3470" name="Line 431"/>
          <p:cNvSpPr>
            <a:spLocks noChangeShapeType="1"/>
          </p:cNvSpPr>
          <p:nvPr/>
        </p:nvSpPr>
        <p:spPr bwMode="auto">
          <a:xfrm>
            <a:off x="6030196" y="6473048"/>
            <a:ext cx="2217" cy="4096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3471" name="Line 432"/>
          <p:cNvSpPr>
            <a:spLocks noChangeShapeType="1"/>
          </p:cNvSpPr>
          <p:nvPr/>
        </p:nvSpPr>
        <p:spPr bwMode="auto">
          <a:xfrm>
            <a:off x="5981447" y="6473048"/>
            <a:ext cx="95284" cy="4096"/>
          </a:xfrm>
          <a:prstGeom prst="line">
            <a:avLst/>
          </a:pr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25" name="1994 Grupo"/>
          <p:cNvGrpSpPr/>
          <p:nvPr/>
        </p:nvGrpSpPr>
        <p:grpSpPr>
          <a:xfrm>
            <a:off x="4893122" y="3594659"/>
            <a:ext cx="174785" cy="2043124"/>
            <a:chOff x="4974555" y="1645940"/>
            <a:chExt cx="125218" cy="792163"/>
          </a:xfrm>
        </p:grpSpPr>
        <p:sp>
          <p:nvSpPr>
            <p:cNvPr id="3461" name="Line 434"/>
            <p:cNvSpPr>
              <a:spLocks noChangeShapeType="1"/>
            </p:cNvSpPr>
            <p:nvPr/>
          </p:nvSpPr>
          <p:spPr bwMode="auto">
            <a:xfrm flipV="1">
              <a:off x="5009480" y="1645940"/>
              <a:ext cx="1588" cy="904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2" name="Line 435"/>
            <p:cNvSpPr>
              <a:spLocks noChangeShapeType="1"/>
            </p:cNvSpPr>
            <p:nvPr/>
          </p:nvSpPr>
          <p:spPr bwMode="auto">
            <a:xfrm>
              <a:off x="4974555" y="1645940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3" name="Freeform 436"/>
            <p:cNvSpPr>
              <a:spLocks/>
            </p:cNvSpPr>
            <p:nvPr/>
          </p:nvSpPr>
          <p:spPr bwMode="auto">
            <a:xfrm>
              <a:off x="4974555" y="1736428"/>
              <a:ext cx="68263" cy="6175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9"/>
                </a:cxn>
                <a:cxn ang="0">
                  <a:pos x="22" y="389"/>
                </a:cxn>
                <a:cxn ang="0">
                  <a:pos x="43" y="389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389">
                  <a:moveTo>
                    <a:pt x="0" y="0"/>
                  </a:moveTo>
                  <a:lnTo>
                    <a:pt x="0" y="389"/>
                  </a:lnTo>
                  <a:lnTo>
                    <a:pt x="22" y="389"/>
                  </a:lnTo>
                  <a:lnTo>
                    <a:pt x="43" y="389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4" name="Line 437"/>
            <p:cNvSpPr>
              <a:spLocks noChangeShapeType="1"/>
            </p:cNvSpPr>
            <p:nvPr/>
          </p:nvSpPr>
          <p:spPr bwMode="auto">
            <a:xfrm>
              <a:off x="5009480" y="2353965"/>
              <a:ext cx="1588" cy="825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5" name="Line 438"/>
            <p:cNvSpPr>
              <a:spLocks noChangeShapeType="1"/>
            </p:cNvSpPr>
            <p:nvPr/>
          </p:nvSpPr>
          <p:spPr bwMode="auto">
            <a:xfrm>
              <a:off x="4974555" y="2436515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6" name="Rectangle 439"/>
            <p:cNvSpPr>
              <a:spLocks noChangeArrowheads="1"/>
            </p:cNvSpPr>
            <p:nvPr/>
          </p:nvSpPr>
          <p:spPr bwMode="auto">
            <a:xfrm rot="5400000">
              <a:off x="4909326" y="2033401"/>
              <a:ext cx="336796" cy="44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(E)-2-Hexenyl </a:t>
              </a: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acetate_EJ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26" name="993 Grupo"/>
          <p:cNvGrpSpPr/>
          <p:nvPr/>
        </p:nvGrpSpPr>
        <p:grpSpPr>
          <a:xfrm>
            <a:off x="5219142" y="4401264"/>
            <a:ext cx="184096" cy="2075880"/>
            <a:chOff x="5142830" y="1958678"/>
            <a:chExt cx="131889" cy="804863"/>
          </a:xfrm>
        </p:grpSpPr>
        <p:sp>
          <p:nvSpPr>
            <p:cNvPr id="3455" name="Line 440"/>
            <p:cNvSpPr>
              <a:spLocks noChangeShapeType="1"/>
            </p:cNvSpPr>
            <p:nvPr/>
          </p:nvSpPr>
          <p:spPr bwMode="auto">
            <a:xfrm flipV="1">
              <a:off x="5176167" y="1958678"/>
              <a:ext cx="1588" cy="635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6" name="Line 441"/>
            <p:cNvSpPr>
              <a:spLocks noChangeShapeType="1"/>
            </p:cNvSpPr>
            <p:nvPr/>
          </p:nvSpPr>
          <p:spPr bwMode="auto">
            <a:xfrm>
              <a:off x="5142830" y="1958678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7" name="Freeform 442"/>
            <p:cNvSpPr>
              <a:spLocks/>
            </p:cNvSpPr>
            <p:nvPr/>
          </p:nvSpPr>
          <p:spPr bwMode="auto">
            <a:xfrm>
              <a:off x="5142830" y="1965028"/>
              <a:ext cx="68263" cy="796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02"/>
                </a:cxn>
                <a:cxn ang="0">
                  <a:pos x="21" y="502"/>
                </a:cxn>
                <a:cxn ang="0">
                  <a:pos x="43" y="502"/>
                </a:cxn>
                <a:cxn ang="0">
                  <a:pos x="43" y="0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43" h="502">
                  <a:moveTo>
                    <a:pt x="0" y="0"/>
                  </a:moveTo>
                  <a:lnTo>
                    <a:pt x="0" y="502"/>
                  </a:lnTo>
                  <a:lnTo>
                    <a:pt x="21" y="502"/>
                  </a:lnTo>
                  <a:lnTo>
                    <a:pt x="43" y="502"/>
                  </a:lnTo>
                  <a:lnTo>
                    <a:pt x="43" y="0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8" name="Line 443"/>
            <p:cNvSpPr>
              <a:spLocks noChangeShapeType="1"/>
            </p:cNvSpPr>
            <p:nvPr/>
          </p:nvSpPr>
          <p:spPr bwMode="auto">
            <a:xfrm>
              <a:off x="5176167" y="2761953"/>
              <a:ext cx="1588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9" name="Line 444"/>
            <p:cNvSpPr>
              <a:spLocks noChangeShapeType="1"/>
            </p:cNvSpPr>
            <p:nvPr/>
          </p:nvSpPr>
          <p:spPr bwMode="auto">
            <a:xfrm>
              <a:off x="5142830" y="2761953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0" name="Rectangle 445"/>
            <p:cNvSpPr>
              <a:spLocks noChangeArrowheads="1"/>
            </p:cNvSpPr>
            <p:nvPr/>
          </p:nvSpPr>
          <p:spPr bwMode="auto">
            <a:xfrm rot="5400000">
              <a:off x="5064405" y="2371959"/>
              <a:ext cx="359073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Hexanal_EJ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27" name="992 Grupo"/>
          <p:cNvGrpSpPr/>
          <p:nvPr/>
        </p:nvGrpSpPr>
        <p:grpSpPr>
          <a:xfrm>
            <a:off x="5443500" y="5633681"/>
            <a:ext cx="183251" cy="891665"/>
            <a:chOff x="5309517" y="2436515"/>
            <a:chExt cx="131284" cy="345718"/>
          </a:xfrm>
        </p:grpSpPr>
        <p:sp>
          <p:nvSpPr>
            <p:cNvPr id="3449" name="Line 446"/>
            <p:cNvSpPr>
              <a:spLocks noChangeShapeType="1"/>
            </p:cNvSpPr>
            <p:nvPr/>
          </p:nvSpPr>
          <p:spPr bwMode="auto">
            <a:xfrm flipV="1">
              <a:off x="5344442" y="2436515"/>
              <a:ext cx="1588" cy="4127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0" name="Line 447"/>
            <p:cNvSpPr>
              <a:spLocks noChangeShapeType="1"/>
            </p:cNvSpPr>
            <p:nvPr/>
          </p:nvSpPr>
          <p:spPr bwMode="auto">
            <a:xfrm>
              <a:off x="5309517" y="2436515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" name="Freeform 448"/>
            <p:cNvSpPr>
              <a:spLocks/>
            </p:cNvSpPr>
            <p:nvPr/>
          </p:nvSpPr>
          <p:spPr bwMode="auto">
            <a:xfrm>
              <a:off x="5309517" y="2477790"/>
              <a:ext cx="68263" cy="284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9"/>
                </a:cxn>
                <a:cxn ang="0">
                  <a:pos x="22" y="179"/>
                </a:cxn>
                <a:cxn ang="0">
                  <a:pos x="43" y="179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179">
                  <a:moveTo>
                    <a:pt x="0" y="0"/>
                  </a:moveTo>
                  <a:lnTo>
                    <a:pt x="0" y="179"/>
                  </a:lnTo>
                  <a:lnTo>
                    <a:pt x="22" y="179"/>
                  </a:lnTo>
                  <a:lnTo>
                    <a:pt x="43" y="179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2" name="Line 449"/>
            <p:cNvSpPr>
              <a:spLocks noChangeShapeType="1"/>
            </p:cNvSpPr>
            <p:nvPr/>
          </p:nvSpPr>
          <p:spPr bwMode="auto">
            <a:xfrm>
              <a:off x="5344442" y="2761953"/>
              <a:ext cx="1588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3" name="Line 450"/>
            <p:cNvSpPr>
              <a:spLocks noChangeShapeType="1"/>
            </p:cNvSpPr>
            <p:nvPr/>
          </p:nvSpPr>
          <p:spPr bwMode="auto">
            <a:xfrm>
              <a:off x="5309517" y="2761953"/>
              <a:ext cx="68263" cy="158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4" name="Rectangle 451"/>
            <p:cNvSpPr>
              <a:spLocks noChangeArrowheads="1"/>
            </p:cNvSpPr>
            <p:nvPr/>
          </p:nvSpPr>
          <p:spPr bwMode="auto">
            <a:xfrm rot="5400000">
              <a:off x="5286616" y="2628047"/>
              <a:ext cx="264272" cy="44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(E)-2-Hexenal_EJ/AA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24" name="3623 Grupo"/>
          <p:cNvGrpSpPr/>
          <p:nvPr/>
        </p:nvGrpSpPr>
        <p:grpSpPr>
          <a:xfrm>
            <a:off x="4569684" y="5740143"/>
            <a:ext cx="95284" cy="737001"/>
            <a:chOff x="5799740" y="5740143"/>
            <a:chExt cx="95284" cy="737001"/>
          </a:xfrm>
        </p:grpSpPr>
        <p:sp>
          <p:nvSpPr>
            <p:cNvPr id="3431" name="Line 470"/>
            <p:cNvSpPr>
              <a:spLocks noChangeShapeType="1"/>
            </p:cNvSpPr>
            <p:nvPr/>
          </p:nvSpPr>
          <p:spPr bwMode="auto">
            <a:xfrm flipV="1">
              <a:off x="5848489" y="5740143"/>
              <a:ext cx="2217" cy="2456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2" name="Line 471"/>
            <p:cNvSpPr>
              <a:spLocks noChangeShapeType="1"/>
            </p:cNvSpPr>
            <p:nvPr/>
          </p:nvSpPr>
          <p:spPr bwMode="auto">
            <a:xfrm>
              <a:off x="5799740" y="5740143"/>
              <a:ext cx="95284" cy="409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3" name="Freeform 472"/>
            <p:cNvSpPr>
              <a:spLocks/>
            </p:cNvSpPr>
            <p:nvPr/>
          </p:nvSpPr>
          <p:spPr bwMode="auto">
            <a:xfrm>
              <a:off x="5799740" y="5764710"/>
              <a:ext cx="95284" cy="7083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3"/>
                </a:cxn>
                <a:cxn ang="0">
                  <a:pos x="22" y="173"/>
                </a:cxn>
                <a:cxn ang="0">
                  <a:pos x="43" y="173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173">
                  <a:moveTo>
                    <a:pt x="0" y="0"/>
                  </a:moveTo>
                  <a:lnTo>
                    <a:pt x="0" y="173"/>
                  </a:lnTo>
                  <a:lnTo>
                    <a:pt x="22" y="173"/>
                  </a:lnTo>
                  <a:lnTo>
                    <a:pt x="43" y="173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4" name="Line 473"/>
            <p:cNvSpPr>
              <a:spLocks noChangeShapeType="1"/>
            </p:cNvSpPr>
            <p:nvPr/>
          </p:nvSpPr>
          <p:spPr bwMode="auto">
            <a:xfrm>
              <a:off x="5848489" y="6473048"/>
              <a:ext cx="2217" cy="409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5" name="Line 474"/>
            <p:cNvSpPr>
              <a:spLocks noChangeShapeType="1"/>
            </p:cNvSpPr>
            <p:nvPr/>
          </p:nvSpPr>
          <p:spPr bwMode="auto">
            <a:xfrm>
              <a:off x="5799740" y="6473048"/>
              <a:ext cx="95284" cy="409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36" name="Rectangle 475"/>
          <p:cNvSpPr>
            <a:spLocks noChangeArrowheads="1"/>
          </p:cNvSpPr>
          <p:nvPr/>
        </p:nvSpPr>
        <p:spPr bwMode="auto">
          <a:xfrm rot="5400000">
            <a:off x="5660825" y="6185590"/>
            <a:ext cx="975682" cy="6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3-Methylbenzophenone_EJ/AA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33" name="Picture 9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60" y="6669360"/>
            <a:ext cx="158874" cy="14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36" name="3335 Rectángulo redondeado"/>
          <p:cNvSpPr/>
          <p:nvPr/>
        </p:nvSpPr>
        <p:spPr>
          <a:xfrm>
            <a:off x="5149041" y="4258147"/>
            <a:ext cx="560575" cy="2411214"/>
          </a:xfrm>
          <a:prstGeom prst="roundRect">
            <a:avLst>
              <a:gd name="adj" fmla="val 6065"/>
            </a:avLst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26" name="3625 Grupo"/>
          <p:cNvGrpSpPr/>
          <p:nvPr/>
        </p:nvGrpSpPr>
        <p:grpSpPr>
          <a:xfrm>
            <a:off x="5281674" y="6573553"/>
            <a:ext cx="333174" cy="184666"/>
            <a:chOff x="5223614" y="6513732"/>
            <a:chExt cx="333174" cy="184666"/>
          </a:xfrm>
        </p:grpSpPr>
        <p:pic>
          <p:nvPicPr>
            <p:cNvPr id="3337" name="Picture 9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13040" y="6525344"/>
              <a:ext cx="144016" cy="169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38" name="3337 CuadroTexto"/>
            <p:cNvSpPr txBox="1"/>
            <p:nvPr/>
          </p:nvSpPr>
          <p:spPr>
            <a:xfrm>
              <a:off x="5223614" y="6513732"/>
              <a:ext cx="3331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b="1" dirty="0" smtClean="0">
                  <a:latin typeface="Arial" pitchFamily="34" charset="0"/>
                  <a:cs typeface="Arial" pitchFamily="34" charset="0"/>
                </a:rPr>
                <a:t>C12</a:t>
              </a:r>
              <a:endParaRPr lang="es-ES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22" name="3621 Grupo"/>
          <p:cNvGrpSpPr/>
          <p:nvPr/>
        </p:nvGrpSpPr>
        <p:grpSpPr>
          <a:xfrm>
            <a:off x="3359186" y="620688"/>
            <a:ext cx="2889958" cy="1656184"/>
            <a:chOff x="4628327" y="620688"/>
            <a:chExt cx="2889958" cy="1656184"/>
          </a:xfrm>
        </p:grpSpPr>
        <p:sp>
          <p:nvSpPr>
            <p:cNvPr id="3331" name="Rectangle 542"/>
            <p:cNvSpPr>
              <a:spLocks noChangeArrowheads="1"/>
            </p:cNvSpPr>
            <p:nvPr/>
          </p:nvSpPr>
          <p:spPr bwMode="auto">
            <a:xfrm rot="5400000">
              <a:off x="6555521" y="1382854"/>
              <a:ext cx="721790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cis-Carveol_EJ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52" name="1990 Grupo"/>
            <p:cNvGrpSpPr/>
            <p:nvPr/>
          </p:nvGrpSpPr>
          <p:grpSpPr>
            <a:xfrm>
              <a:off x="6546815" y="908722"/>
              <a:ext cx="181543" cy="1299899"/>
              <a:chOff x="5181299" y="604544"/>
              <a:chExt cx="130061" cy="503999"/>
            </a:xfrm>
          </p:grpSpPr>
          <p:grpSp>
            <p:nvGrpSpPr>
              <p:cNvPr id="3424" name="1989 Grupo"/>
              <p:cNvGrpSpPr/>
              <p:nvPr/>
            </p:nvGrpSpPr>
            <p:grpSpPr>
              <a:xfrm>
                <a:off x="5181299" y="695027"/>
                <a:ext cx="66675" cy="374651"/>
                <a:chOff x="5181299" y="695027"/>
                <a:chExt cx="66675" cy="374651"/>
              </a:xfrm>
            </p:grpSpPr>
            <p:sp>
              <p:nvSpPr>
                <p:cNvPr id="3426" name="Line 531"/>
                <p:cNvSpPr>
                  <a:spLocks noChangeShapeType="1"/>
                </p:cNvSpPr>
                <p:nvPr/>
              </p:nvSpPr>
              <p:spPr bwMode="auto">
                <a:xfrm>
                  <a:off x="5214637" y="695027"/>
                  <a:ext cx="1588" cy="1588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27" name="Line 532"/>
                <p:cNvSpPr>
                  <a:spLocks noChangeShapeType="1"/>
                </p:cNvSpPr>
                <p:nvPr/>
              </p:nvSpPr>
              <p:spPr bwMode="auto">
                <a:xfrm>
                  <a:off x="5181299" y="695027"/>
                  <a:ext cx="66675" cy="1588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28" name="Freeform 533"/>
                <p:cNvSpPr>
                  <a:spLocks/>
                </p:cNvSpPr>
                <p:nvPr/>
              </p:nvSpPr>
              <p:spPr bwMode="auto">
                <a:xfrm>
                  <a:off x="5181299" y="695027"/>
                  <a:ext cx="66675" cy="2667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8"/>
                    </a:cxn>
                    <a:cxn ang="0">
                      <a:pos x="21" y="168"/>
                    </a:cxn>
                    <a:cxn ang="0">
                      <a:pos x="42" y="168"/>
                    </a:cxn>
                    <a:cxn ang="0">
                      <a:pos x="42" y="0"/>
                    </a:cxn>
                    <a:cxn ang="0">
                      <a:pos x="2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168">
                      <a:moveTo>
                        <a:pt x="0" y="0"/>
                      </a:moveTo>
                      <a:lnTo>
                        <a:pt x="0" y="168"/>
                      </a:lnTo>
                      <a:lnTo>
                        <a:pt x="21" y="168"/>
                      </a:lnTo>
                      <a:lnTo>
                        <a:pt x="42" y="168"/>
                      </a:lnTo>
                      <a:lnTo>
                        <a:pt x="42" y="0"/>
                      </a:lnTo>
                      <a:lnTo>
                        <a:pt x="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29" name="Line 534"/>
                <p:cNvSpPr>
                  <a:spLocks noChangeShapeType="1"/>
                </p:cNvSpPr>
                <p:nvPr/>
              </p:nvSpPr>
              <p:spPr bwMode="auto">
                <a:xfrm>
                  <a:off x="5214637" y="961727"/>
                  <a:ext cx="1588" cy="106363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30" name="Line 535"/>
                <p:cNvSpPr>
                  <a:spLocks noChangeShapeType="1"/>
                </p:cNvSpPr>
                <p:nvPr/>
              </p:nvSpPr>
              <p:spPr bwMode="auto">
                <a:xfrm>
                  <a:off x="5181299" y="1068090"/>
                  <a:ext cx="66675" cy="1588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425" name="Rectangle 536"/>
              <p:cNvSpPr>
                <a:spLocks noChangeArrowheads="1"/>
              </p:cNvSpPr>
              <p:nvPr/>
            </p:nvSpPr>
            <p:spPr bwMode="auto">
              <a:xfrm rot="5400000">
                <a:off x="5037311" y="834494"/>
                <a:ext cx="503999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a-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Methyl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-a-[4-methyl-3-pentenyl]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oxiranemethanol_EJ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53" name="1991 Grupo"/>
            <p:cNvGrpSpPr/>
            <p:nvPr/>
          </p:nvGrpSpPr>
          <p:grpSpPr>
            <a:xfrm>
              <a:off x="4669754" y="908714"/>
              <a:ext cx="2748584" cy="1312664"/>
              <a:chOff x="3836544" y="604543"/>
              <a:chExt cx="1969139" cy="508949"/>
            </a:xfrm>
          </p:grpSpPr>
          <p:sp>
            <p:nvSpPr>
              <p:cNvPr id="3354" name="Line 476"/>
              <p:cNvSpPr>
                <a:spLocks noChangeShapeType="1"/>
              </p:cNvSpPr>
              <p:nvPr/>
            </p:nvSpPr>
            <p:spPr bwMode="auto">
              <a:xfrm>
                <a:off x="3869881" y="695028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5" name="Line 477"/>
              <p:cNvSpPr>
                <a:spLocks noChangeShapeType="1"/>
              </p:cNvSpPr>
              <p:nvPr/>
            </p:nvSpPr>
            <p:spPr bwMode="auto">
              <a:xfrm>
                <a:off x="3836544" y="695028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6" name="Freeform 478"/>
              <p:cNvSpPr>
                <a:spLocks/>
              </p:cNvSpPr>
              <p:nvPr/>
            </p:nvSpPr>
            <p:spPr bwMode="auto">
              <a:xfrm>
                <a:off x="3836544" y="695028"/>
                <a:ext cx="68263" cy="261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5"/>
                  </a:cxn>
                  <a:cxn ang="0">
                    <a:pos x="21" y="165"/>
                  </a:cxn>
                  <a:cxn ang="0">
                    <a:pos x="43" y="165"/>
                  </a:cxn>
                  <a:cxn ang="0">
                    <a:pos x="43" y="0"/>
                  </a:cxn>
                  <a:cxn ang="0">
                    <a:pos x="21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65">
                    <a:moveTo>
                      <a:pt x="0" y="0"/>
                    </a:moveTo>
                    <a:lnTo>
                      <a:pt x="0" y="165"/>
                    </a:lnTo>
                    <a:lnTo>
                      <a:pt x="21" y="165"/>
                    </a:lnTo>
                    <a:lnTo>
                      <a:pt x="43" y="165"/>
                    </a:lnTo>
                    <a:lnTo>
                      <a:pt x="43" y="0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7" name="Line 479"/>
              <p:cNvSpPr>
                <a:spLocks noChangeShapeType="1"/>
              </p:cNvSpPr>
              <p:nvPr/>
            </p:nvSpPr>
            <p:spPr bwMode="auto">
              <a:xfrm>
                <a:off x="3869881" y="956965"/>
                <a:ext cx="1588" cy="41275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8" name="Line 480"/>
              <p:cNvSpPr>
                <a:spLocks noChangeShapeType="1"/>
              </p:cNvSpPr>
              <p:nvPr/>
            </p:nvSpPr>
            <p:spPr bwMode="auto">
              <a:xfrm>
                <a:off x="3836544" y="998240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59" name="Rectangle 481"/>
              <p:cNvSpPr>
                <a:spLocks noChangeArrowheads="1"/>
              </p:cNvSpPr>
              <p:nvPr/>
            </p:nvSpPr>
            <p:spPr bwMode="auto">
              <a:xfrm rot="5400000">
                <a:off x="3805662" y="833765"/>
                <a:ext cx="279190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3,4-Dimethylstyrene_EJ/AA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0" name="Line 482"/>
              <p:cNvSpPr>
                <a:spLocks noChangeShapeType="1"/>
              </p:cNvSpPr>
              <p:nvPr/>
            </p:nvSpPr>
            <p:spPr bwMode="auto">
              <a:xfrm>
                <a:off x="4038156" y="695028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1" name="Line 483"/>
              <p:cNvSpPr>
                <a:spLocks noChangeShapeType="1"/>
              </p:cNvSpPr>
              <p:nvPr/>
            </p:nvSpPr>
            <p:spPr bwMode="auto">
              <a:xfrm>
                <a:off x="4003231" y="695028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2" name="Freeform 484"/>
              <p:cNvSpPr>
                <a:spLocks/>
              </p:cNvSpPr>
              <p:nvPr/>
            </p:nvSpPr>
            <p:spPr bwMode="auto">
              <a:xfrm>
                <a:off x="4003231" y="695028"/>
                <a:ext cx="68263" cy="3063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3"/>
                  </a:cxn>
                  <a:cxn ang="0">
                    <a:pos x="22" y="193"/>
                  </a:cxn>
                  <a:cxn ang="0">
                    <a:pos x="43" y="193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93">
                    <a:moveTo>
                      <a:pt x="0" y="0"/>
                    </a:moveTo>
                    <a:lnTo>
                      <a:pt x="0" y="193"/>
                    </a:lnTo>
                    <a:lnTo>
                      <a:pt x="22" y="193"/>
                    </a:lnTo>
                    <a:lnTo>
                      <a:pt x="43" y="193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3" name="Line 485"/>
              <p:cNvSpPr>
                <a:spLocks noChangeShapeType="1"/>
              </p:cNvSpPr>
              <p:nvPr/>
            </p:nvSpPr>
            <p:spPr bwMode="auto">
              <a:xfrm>
                <a:off x="4038156" y="1001415"/>
                <a:ext cx="1588" cy="9525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4" name="Line 486"/>
              <p:cNvSpPr>
                <a:spLocks noChangeShapeType="1"/>
              </p:cNvSpPr>
              <p:nvPr/>
            </p:nvSpPr>
            <p:spPr bwMode="auto">
              <a:xfrm>
                <a:off x="4003231" y="1096665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5" name="Rectangle 488"/>
              <p:cNvSpPr>
                <a:spLocks noChangeArrowheads="1"/>
              </p:cNvSpPr>
              <p:nvPr/>
            </p:nvSpPr>
            <p:spPr bwMode="auto">
              <a:xfrm rot="5400000">
                <a:off x="3922948" y="874899"/>
                <a:ext cx="364436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4-Methylacetophenone_EJ/AA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6" name="Line 495"/>
              <p:cNvSpPr>
                <a:spLocks noChangeShapeType="1"/>
              </p:cNvSpPr>
              <p:nvPr/>
            </p:nvSpPr>
            <p:spPr bwMode="auto">
              <a:xfrm>
                <a:off x="4212924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7" name="Line 496"/>
              <p:cNvSpPr>
                <a:spLocks noChangeShapeType="1"/>
              </p:cNvSpPr>
              <p:nvPr/>
            </p:nvSpPr>
            <p:spPr bwMode="auto">
              <a:xfrm>
                <a:off x="4177999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8" name="Freeform 497"/>
              <p:cNvSpPr>
                <a:spLocks/>
              </p:cNvSpPr>
              <p:nvPr/>
            </p:nvSpPr>
            <p:spPr bwMode="auto">
              <a:xfrm>
                <a:off x="4177999" y="695027"/>
                <a:ext cx="68263" cy="303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1"/>
                  </a:cxn>
                  <a:cxn ang="0">
                    <a:pos x="22" y="191"/>
                  </a:cxn>
                  <a:cxn ang="0">
                    <a:pos x="43" y="191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91">
                    <a:moveTo>
                      <a:pt x="0" y="0"/>
                    </a:moveTo>
                    <a:lnTo>
                      <a:pt x="0" y="191"/>
                    </a:lnTo>
                    <a:lnTo>
                      <a:pt x="22" y="191"/>
                    </a:lnTo>
                    <a:lnTo>
                      <a:pt x="43" y="191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69" name="Line 498"/>
              <p:cNvSpPr>
                <a:spLocks noChangeShapeType="1"/>
              </p:cNvSpPr>
              <p:nvPr/>
            </p:nvSpPr>
            <p:spPr bwMode="auto">
              <a:xfrm>
                <a:off x="4212924" y="998240"/>
                <a:ext cx="1588" cy="6985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0" name="Line 499"/>
              <p:cNvSpPr>
                <a:spLocks noChangeShapeType="1"/>
              </p:cNvSpPr>
              <p:nvPr/>
            </p:nvSpPr>
            <p:spPr bwMode="auto">
              <a:xfrm>
                <a:off x="4177999" y="1068090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1" name="Rectangle 500"/>
              <p:cNvSpPr>
                <a:spLocks noChangeArrowheads="1"/>
              </p:cNvSpPr>
              <p:nvPr/>
            </p:nvSpPr>
            <p:spPr bwMode="auto">
              <a:xfrm rot="5400000">
                <a:off x="4167544" y="815079"/>
                <a:ext cx="223354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β-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Cyclocitral_EJ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2" name="Line 501"/>
              <p:cNvSpPr>
                <a:spLocks noChangeShapeType="1"/>
              </p:cNvSpPr>
              <p:nvPr/>
            </p:nvSpPr>
            <p:spPr bwMode="auto">
              <a:xfrm>
                <a:off x="4379612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3" name="Line 502"/>
              <p:cNvSpPr>
                <a:spLocks noChangeShapeType="1"/>
              </p:cNvSpPr>
              <p:nvPr/>
            </p:nvSpPr>
            <p:spPr bwMode="auto">
              <a:xfrm>
                <a:off x="4344687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5" name="Freeform 503"/>
              <p:cNvSpPr>
                <a:spLocks/>
              </p:cNvSpPr>
              <p:nvPr/>
            </p:nvSpPr>
            <p:spPr bwMode="auto">
              <a:xfrm>
                <a:off x="4344687" y="695027"/>
                <a:ext cx="68263" cy="282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8"/>
                  </a:cxn>
                  <a:cxn ang="0">
                    <a:pos x="22" y="178"/>
                  </a:cxn>
                  <a:cxn ang="0">
                    <a:pos x="43" y="178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78">
                    <a:moveTo>
                      <a:pt x="0" y="0"/>
                    </a:moveTo>
                    <a:lnTo>
                      <a:pt x="0" y="178"/>
                    </a:lnTo>
                    <a:lnTo>
                      <a:pt x="22" y="178"/>
                    </a:lnTo>
                    <a:lnTo>
                      <a:pt x="43" y="178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6" name="Line 504"/>
              <p:cNvSpPr>
                <a:spLocks noChangeShapeType="1"/>
              </p:cNvSpPr>
              <p:nvPr/>
            </p:nvSpPr>
            <p:spPr bwMode="auto">
              <a:xfrm>
                <a:off x="4379612" y="977602"/>
                <a:ext cx="1588" cy="8731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7" name="Line 505"/>
              <p:cNvSpPr>
                <a:spLocks noChangeShapeType="1"/>
              </p:cNvSpPr>
              <p:nvPr/>
            </p:nvSpPr>
            <p:spPr bwMode="auto">
              <a:xfrm>
                <a:off x="4344687" y="1064915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79" name="Rectangle 506"/>
              <p:cNvSpPr>
                <a:spLocks noChangeArrowheads="1"/>
              </p:cNvSpPr>
              <p:nvPr/>
            </p:nvSpPr>
            <p:spPr bwMode="auto">
              <a:xfrm rot="5400000">
                <a:off x="4319245" y="831773"/>
                <a:ext cx="275206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1,3,8-p-Menthatriene_EJ/AA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0" name="Line 507"/>
              <p:cNvSpPr>
                <a:spLocks noChangeShapeType="1"/>
              </p:cNvSpPr>
              <p:nvPr/>
            </p:nvSpPr>
            <p:spPr bwMode="auto">
              <a:xfrm>
                <a:off x="4546299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1" name="Line 508"/>
              <p:cNvSpPr>
                <a:spLocks noChangeShapeType="1"/>
              </p:cNvSpPr>
              <p:nvPr/>
            </p:nvSpPr>
            <p:spPr bwMode="auto">
              <a:xfrm>
                <a:off x="4512962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3" name="Freeform 509"/>
              <p:cNvSpPr>
                <a:spLocks/>
              </p:cNvSpPr>
              <p:nvPr/>
            </p:nvSpPr>
            <p:spPr bwMode="auto">
              <a:xfrm>
                <a:off x="4512962" y="695027"/>
                <a:ext cx="68263" cy="3460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8"/>
                  </a:cxn>
                  <a:cxn ang="0">
                    <a:pos x="21" y="218"/>
                  </a:cxn>
                  <a:cxn ang="0">
                    <a:pos x="43" y="218"/>
                  </a:cxn>
                  <a:cxn ang="0">
                    <a:pos x="43" y="0"/>
                  </a:cxn>
                  <a:cxn ang="0">
                    <a:pos x="21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1" y="218"/>
                    </a:lnTo>
                    <a:lnTo>
                      <a:pt x="43" y="218"/>
                    </a:lnTo>
                    <a:lnTo>
                      <a:pt x="43" y="0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4" name="Line 510"/>
              <p:cNvSpPr>
                <a:spLocks noChangeShapeType="1"/>
              </p:cNvSpPr>
              <p:nvPr/>
            </p:nvSpPr>
            <p:spPr bwMode="auto">
              <a:xfrm>
                <a:off x="4546299" y="1041102"/>
                <a:ext cx="1588" cy="3016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5" name="Line 511"/>
              <p:cNvSpPr>
                <a:spLocks noChangeShapeType="1"/>
              </p:cNvSpPr>
              <p:nvPr/>
            </p:nvSpPr>
            <p:spPr bwMode="auto">
              <a:xfrm>
                <a:off x="4512962" y="1071265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7" name="Rectangle 512"/>
              <p:cNvSpPr>
                <a:spLocks noChangeArrowheads="1"/>
              </p:cNvSpPr>
              <p:nvPr/>
            </p:nvSpPr>
            <p:spPr bwMode="auto">
              <a:xfrm rot="5400000">
                <a:off x="4363099" y="836968"/>
                <a:ext cx="508949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3,6-Dimethyl-2,3,3a,4,5,7a-hexahydrobenzofuran_EJ/AA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8" name="Line 513"/>
              <p:cNvSpPr>
                <a:spLocks noChangeShapeType="1"/>
              </p:cNvSpPr>
              <p:nvPr/>
            </p:nvSpPr>
            <p:spPr bwMode="auto">
              <a:xfrm>
                <a:off x="4714574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89" name="Line 514"/>
              <p:cNvSpPr>
                <a:spLocks noChangeShapeType="1"/>
              </p:cNvSpPr>
              <p:nvPr/>
            </p:nvSpPr>
            <p:spPr bwMode="auto">
              <a:xfrm>
                <a:off x="4679649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1" name="Freeform 515"/>
              <p:cNvSpPr>
                <a:spLocks/>
              </p:cNvSpPr>
              <p:nvPr/>
            </p:nvSpPr>
            <p:spPr bwMode="auto">
              <a:xfrm>
                <a:off x="4679649" y="695027"/>
                <a:ext cx="68263" cy="369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3"/>
                  </a:cxn>
                  <a:cxn ang="0">
                    <a:pos x="22" y="233"/>
                  </a:cxn>
                  <a:cxn ang="0">
                    <a:pos x="43" y="233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233">
                    <a:moveTo>
                      <a:pt x="0" y="0"/>
                    </a:moveTo>
                    <a:lnTo>
                      <a:pt x="0" y="233"/>
                    </a:lnTo>
                    <a:lnTo>
                      <a:pt x="22" y="233"/>
                    </a:lnTo>
                    <a:lnTo>
                      <a:pt x="43" y="233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2" name="Line 516"/>
              <p:cNvSpPr>
                <a:spLocks noChangeShapeType="1"/>
              </p:cNvSpPr>
              <p:nvPr/>
            </p:nvSpPr>
            <p:spPr bwMode="auto">
              <a:xfrm>
                <a:off x="4714574" y="1064915"/>
                <a:ext cx="1588" cy="635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3" name="Line 517"/>
              <p:cNvSpPr>
                <a:spLocks noChangeShapeType="1"/>
              </p:cNvSpPr>
              <p:nvPr/>
            </p:nvSpPr>
            <p:spPr bwMode="auto">
              <a:xfrm>
                <a:off x="4679649" y="1071265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4" name="Rectangle 518"/>
              <p:cNvSpPr>
                <a:spLocks noChangeArrowheads="1"/>
              </p:cNvSpPr>
              <p:nvPr/>
            </p:nvSpPr>
            <p:spPr bwMode="auto">
              <a:xfrm rot="5400000">
                <a:off x="4610102" y="861001"/>
                <a:ext cx="336393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4-Acetyl-1-methylcyclohexene_EJ/AA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5" name="Line 519"/>
              <p:cNvSpPr>
                <a:spLocks noChangeShapeType="1"/>
              </p:cNvSpPr>
              <p:nvPr/>
            </p:nvSpPr>
            <p:spPr bwMode="auto">
              <a:xfrm>
                <a:off x="4881262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6" name="Line 520"/>
              <p:cNvSpPr>
                <a:spLocks noChangeShapeType="1"/>
              </p:cNvSpPr>
              <p:nvPr/>
            </p:nvSpPr>
            <p:spPr bwMode="auto">
              <a:xfrm>
                <a:off x="4846337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7" name="Freeform 521"/>
              <p:cNvSpPr>
                <a:spLocks/>
              </p:cNvSpPr>
              <p:nvPr/>
            </p:nvSpPr>
            <p:spPr bwMode="auto">
              <a:xfrm>
                <a:off x="4846337" y="695027"/>
                <a:ext cx="68263" cy="222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0"/>
                  </a:cxn>
                  <a:cxn ang="0">
                    <a:pos x="22" y="140"/>
                  </a:cxn>
                  <a:cxn ang="0">
                    <a:pos x="43" y="140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40">
                    <a:moveTo>
                      <a:pt x="0" y="0"/>
                    </a:moveTo>
                    <a:lnTo>
                      <a:pt x="0" y="140"/>
                    </a:lnTo>
                    <a:lnTo>
                      <a:pt x="22" y="140"/>
                    </a:lnTo>
                    <a:lnTo>
                      <a:pt x="43" y="140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8" name="Line 522"/>
              <p:cNvSpPr>
                <a:spLocks noChangeShapeType="1"/>
              </p:cNvSpPr>
              <p:nvPr/>
            </p:nvSpPr>
            <p:spPr bwMode="auto">
              <a:xfrm>
                <a:off x="4881262" y="917277"/>
                <a:ext cx="1588" cy="6985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99" name="Line 523"/>
              <p:cNvSpPr>
                <a:spLocks noChangeShapeType="1"/>
              </p:cNvSpPr>
              <p:nvPr/>
            </p:nvSpPr>
            <p:spPr bwMode="auto">
              <a:xfrm>
                <a:off x="4846337" y="9871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0" name="Rectangle 524"/>
              <p:cNvSpPr>
                <a:spLocks noChangeArrowheads="1"/>
              </p:cNvSpPr>
              <p:nvPr/>
            </p:nvSpPr>
            <p:spPr bwMode="auto">
              <a:xfrm rot="5400000">
                <a:off x="4820815" y="810354"/>
                <a:ext cx="251271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p-Cymen-8-ol_EJ/AA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1" name="Line 525"/>
              <p:cNvSpPr>
                <a:spLocks noChangeShapeType="1"/>
              </p:cNvSpPr>
              <p:nvPr/>
            </p:nvSpPr>
            <p:spPr bwMode="auto">
              <a:xfrm>
                <a:off x="5047949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2" name="Line 526"/>
              <p:cNvSpPr>
                <a:spLocks noChangeShapeType="1"/>
              </p:cNvSpPr>
              <p:nvPr/>
            </p:nvSpPr>
            <p:spPr bwMode="auto">
              <a:xfrm>
                <a:off x="5013024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3" name="Freeform 527"/>
              <p:cNvSpPr>
                <a:spLocks/>
              </p:cNvSpPr>
              <p:nvPr/>
            </p:nvSpPr>
            <p:spPr bwMode="auto">
              <a:xfrm>
                <a:off x="5013024" y="695027"/>
                <a:ext cx="68263" cy="2667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8"/>
                  </a:cxn>
                  <a:cxn ang="0">
                    <a:pos x="22" y="168"/>
                  </a:cxn>
                  <a:cxn ang="0">
                    <a:pos x="43" y="168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68">
                    <a:moveTo>
                      <a:pt x="0" y="0"/>
                    </a:moveTo>
                    <a:lnTo>
                      <a:pt x="0" y="168"/>
                    </a:lnTo>
                    <a:lnTo>
                      <a:pt x="22" y="168"/>
                    </a:lnTo>
                    <a:lnTo>
                      <a:pt x="43" y="168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4" name="Line 528"/>
              <p:cNvSpPr>
                <a:spLocks noChangeShapeType="1"/>
              </p:cNvSpPr>
              <p:nvPr/>
            </p:nvSpPr>
            <p:spPr bwMode="auto">
              <a:xfrm>
                <a:off x="5047949" y="961727"/>
                <a:ext cx="1588" cy="10636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5" name="Line 529"/>
              <p:cNvSpPr>
                <a:spLocks noChangeShapeType="1"/>
              </p:cNvSpPr>
              <p:nvPr/>
            </p:nvSpPr>
            <p:spPr bwMode="auto">
              <a:xfrm>
                <a:off x="5013024" y="1068090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6" name="Rectangle 530"/>
              <p:cNvSpPr>
                <a:spLocks noChangeArrowheads="1"/>
              </p:cNvSpPr>
              <p:nvPr/>
            </p:nvSpPr>
            <p:spPr bwMode="auto">
              <a:xfrm rot="5400000">
                <a:off x="5003267" y="817240"/>
                <a:ext cx="246140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cis-Linaloloxide_EJ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7" name="Line 537"/>
              <p:cNvSpPr>
                <a:spLocks noChangeShapeType="1"/>
              </p:cNvSpPr>
              <p:nvPr/>
            </p:nvSpPr>
            <p:spPr bwMode="auto">
              <a:xfrm>
                <a:off x="5382912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8" name="Line 538"/>
              <p:cNvSpPr>
                <a:spLocks noChangeShapeType="1"/>
              </p:cNvSpPr>
              <p:nvPr/>
            </p:nvSpPr>
            <p:spPr bwMode="auto">
              <a:xfrm>
                <a:off x="5347987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09" name="Freeform 539"/>
              <p:cNvSpPr>
                <a:spLocks/>
              </p:cNvSpPr>
              <p:nvPr/>
            </p:nvSpPr>
            <p:spPr bwMode="auto">
              <a:xfrm>
                <a:off x="5347987" y="695027"/>
                <a:ext cx="68263" cy="1158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3"/>
                  </a:cxn>
                  <a:cxn ang="0">
                    <a:pos x="22" y="73"/>
                  </a:cxn>
                  <a:cxn ang="0">
                    <a:pos x="43" y="73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73">
                    <a:moveTo>
                      <a:pt x="0" y="0"/>
                    </a:moveTo>
                    <a:lnTo>
                      <a:pt x="0" y="73"/>
                    </a:lnTo>
                    <a:lnTo>
                      <a:pt x="22" y="73"/>
                    </a:lnTo>
                    <a:lnTo>
                      <a:pt x="43" y="73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0" name="Line 540"/>
              <p:cNvSpPr>
                <a:spLocks noChangeShapeType="1"/>
              </p:cNvSpPr>
              <p:nvPr/>
            </p:nvSpPr>
            <p:spPr bwMode="auto">
              <a:xfrm>
                <a:off x="5382912" y="810915"/>
                <a:ext cx="1588" cy="142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1" name="Line 541"/>
              <p:cNvSpPr>
                <a:spLocks noChangeShapeType="1"/>
              </p:cNvSpPr>
              <p:nvPr/>
            </p:nvSpPr>
            <p:spPr bwMode="auto">
              <a:xfrm>
                <a:off x="5347987" y="825202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2" name="Line 543"/>
              <p:cNvSpPr>
                <a:spLocks noChangeShapeType="1"/>
              </p:cNvSpPr>
              <p:nvPr/>
            </p:nvSpPr>
            <p:spPr bwMode="auto">
              <a:xfrm>
                <a:off x="5549599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3" name="Line 544"/>
              <p:cNvSpPr>
                <a:spLocks noChangeShapeType="1"/>
              </p:cNvSpPr>
              <p:nvPr/>
            </p:nvSpPr>
            <p:spPr bwMode="auto">
              <a:xfrm>
                <a:off x="5514674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4" name="Freeform 545"/>
              <p:cNvSpPr>
                <a:spLocks/>
              </p:cNvSpPr>
              <p:nvPr/>
            </p:nvSpPr>
            <p:spPr bwMode="auto">
              <a:xfrm>
                <a:off x="5514674" y="695027"/>
                <a:ext cx="68263" cy="119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22" y="75"/>
                  </a:cxn>
                  <a:cxn ang="0">
                    <a:pos x="43" y="75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75">
                    <a:moveTo>
                      <a:pt x="0" y="0"/>
                    </a:moveTo>
                    <a:lnTo>
                      <a:pt x="0" y="75"/>
                    </a:lnTo>
                    <a:lnTo>
                      <a:pt x="22" y="75"/>
                    </a:lnTo>
                    <a:lnTo>
                      <a:pt x="43" y="75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5" name="Line 546"/>
              <p:cNvSpPr>
                <a:spLocks noChangeShapeType="1"/>
              </p:cNvSpPr>
              <p:nvPr/>
            </p:nvSpPr>
            <p:spPr bwMode="auto">
              <a:xfrm>
                <a:off x="5549599" y="814090"/>
                <a:ext cx="1588" cy="1031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6" name="Line 547"/>
              <p:cNvSpPr>
                <a:spLocks noChangeShapeType="1"/>
              </p:cNvSpPr>
              <p:nvPr/>
            </p:nvSpPr>
            <p:spPr bwMode="auto">
              <a:xfrm>
                <a:off x="5514674" y="91727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7" name="Rectangle 548"/>
              <p:cNvSpPr>
                <a:spLocks noChangeArrowheads="1"/>
              </p:cNvSpPr>
              <p:nvPr/>
            </p:nvSpPr>
            <p:spPr bwMode="auto">
              <a:xfrm rot="5400000">
                <a:off x="5414120" y="778967"/>
                <a:ext cx="388787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3.7-Dimethyl-1,5,7-octatrien-3-ol_EJ/AA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8" name="Line 549"/>
              <p:cNvSpPr>
                <a:spLocks noChangeShapeType="1"/>
              </p:cNvSpPr>
              <p:nvPr/>
            </p:nvSpPr>
            <p:spPr bwMode="auto">
              <a:xfrm>
                <a:off x="5716287" y="695027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19" name="Line 550"/>
              <p:cNvSpPr>
                <a:spLocks noChangeShapeType="1"/>
              </p:cNvSpPr>
              <p:nvPr/>
            </p:nvSpPr>
            <p:spPr bwMode="auto">
              <a:xfrm>
                <a:off x="5681362" y="695027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20" name="Freeform 551"/>
              <p:cNvSpPr>
                <a:spLocks/>
              </p:cNvSpPr>
              <p:nvPr/>
            </p:nvSpPr>
            <p:spPr bwMode="auto">
              <a:xfrm>
                <a:off x="5681362" y="695027"/>
                <a:ext cx="68263" cy="246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5"/>
                  </a:cxn>
                  <a:cxn ang="0">
                    <a:pos x="22" y="155"/>
                  </a:cxn>
                  <a:cxn ang="0">
                    <a:pos x="43" y="155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55">
                    <a:moveTo>
                      <a:pt x="0" y="0"/>
                    </a:moveTo>
                    <a:lnTo>
                      <a:pt x="0" y="155"/>
                    </a:lnTo>
                    <a:lnTo>
                      <a:pt x="22" y="155"/>
                    </a:lnTo>
                    <a:lnTo>
                      <a:pt x="43" y="155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21" name="Line 552"/>
              <p:cNvSpPr>
                <a:spLocks noChangeShapeType="1"/>
              </p:cNvSpPr>
              <p:nvPr/>
            </p:nvSpPr>
            <p:spPr bwMode="auto">
              <a:xfrm>
                <a:off x="5716287" y="941090"/>
                <a:ext cx="1588" cy="60325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22" name="Line 553"/>
              <p:cNvSpPr>
                <a:spLocks noChangeShapeType="1"/>
              </p:cNvSpPr>
              <p:nvPr/>
            </p:nvSpPr>
            <p:spPr bwMode="auto">
              <a:xfrm>
                <a:off x="5681362" y="1001415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23" name="Rectangle 554"/>
              <p:cNvSpPr>
                <a:spLocks noChangeArrowheads="1"/>
              </p:cNvSpPr>
              <p:nvPr/>
            </p:nvSpPr>
            <p:spPr bwMode="auto">
              <a:xfrm rot="5400000">
                <a:off x="5657998" y="791889"/>
                <a:ext cx="251272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p-Menth-1-en-9-al_EJ/AA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35" name="3334 Rectángulo redondeado"/>
            <p:cNvSpPr/>
            <p:nvPr/>
          </p:nvSpPr>
          <p:spPr>
            <a:xfrm>
              <a:off x="4628327" y="764704"/>
              <a:ext cx="2889958" cy="1512168"/>
            </a:xfrm>
            <a:prstGeom prst="roundRect">
              <a:avLst>
                <a:gd name="adj" fmla="val 6065"/>
              </a:avLst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339" name="Picture 95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33120" y="620688"/>
              <a:ext cx="21842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40" name="3339 CuadroTexto"/>
            <p:cNvSpPr txBox="1"/>
            <p:nvPr/>
          </p:nvSpPr>
          <p:spPr>
            <a:xfrm>
              <a:off x="5975970" y="627038"/>
              <a:ext cx="3679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b="1" dirty="0" smtClean="0">
                  <a:latin typeface="Arial" pitchFamily="34" charset="0"/>
                  <a:cs typeface="Arial" pitchFamily="34" charset="0"/>
                </a:rPr>
                <a:t>C5b</a:t>
              </a:r>
              <a:endParaRPr lang="es-ES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41" name="3340 CuadroTexto"/>
          <p:cNvSpPr txBox="1"/>
          <p:nvPr/>
        </p:nvSpPr>
        <p:spPr>
          <a:xfrm>
            <a:off x="4222252" y="6649929"/>
            <a:ext cx="28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latin typeface="Arial" pitchFamily="34" charset="0"/>
                <a:cs typeface="Arial" pitchFamily="34" charset="0"/>
              </a:rPr>
              <a:t>C8</a:t>
            </a:r>
            <a:endParaRPr lang="es-ES" sz="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25" name="3624 Grupo"/>
          <p:cNvGrpSpPr/>
          <p:nvPr/>
        </p:nvGrpSpPr>
        <p:grpSpPr>
          <a:xfrm>
            <a:off x="4808984" y="5691728"/>
            <a:ext cx="288031" cy="185544"/>
            <a:chOff x="4808984" y="5691728"/>
            <a:chExt cx="288031" cy="185544"/>
          </a:xfrm>
        </p:grpSpPr>
        <p:pic>
          <p:nvPicPr>
            <p:cNvPr id="3350" name="Picture 96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56069" y="5696423"/>
              <a:ext cx="180203" cy="180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51" name="3350 CuadroTexto"/>
            <p:cNvSpPr txBox="1"/>
            <p:nvPr/>
          </p:nvSpPr>
          <p:spPr>
            <a:xfrm>
              <a:off x="4808984" y="5691728"/>
              <a:ext cx="288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b="1" dirty="0" smtClean="0">
                  <a:latin typeface="Arial" pitchFamily="34" charset="0"/>
                  <a:cs typeface="Arial" pitchFamily="34" charset="0"/>
                </a:rPr>
                <a:t>C7</a:t>
              </a:r>
              <a:endParaRPr lang="es-ES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27" name="3626 Grupo"/>
          <p:cNvGrpSpPr/>
          <p:nvPr/>
        </p:nvGrpSpPr>
        <p:grpSpPr>
          <a:xfrm>
            <a:off x="5899612" y="6488444"/>
            <a:ext cx="288031" cy="184666"/>
            <a:chOff x="5891412" y="6488444"/>
            <a:chExt cx="288031" cy="184666"/>
          </a:xfrm>
        </p:grpSpPr>
        <p:pic>
          <p:nvPicPr>
            <p:cNvPr id="3348" name="Picture 96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961113" y="6525344"/>
              <a:ext cx="144016" cy="121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49" name="3348 CuadroTexto"/>
            <p:cNvSpPr txBox="1"/>
            <p:nvPr/>
          </p:nvSpPr>
          <p:spPr>
            <a:xfrm>
              <a:off x="5891412" y="6488444"/>
              <a:ext cx="2880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b="1" dirty="0" smtClean="0">
                  <a:latin typeface="Arial" pitchFamily="34" charset="0"/>
                  <a:cs typeface="Arial" pitchFamily="34" charset="0"/>
                </a:rPr>
                <a:t>C4</a:t>
              </a:r>
              <a:endParaRPr lang="es-ES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29" name="3628 Grupo"/>
          <p:cNvGrpSpPr/>
          <p:nvPr/>
        </p:nvGrpSpPr>
        <p:grpSpPr>
          <a:xfrm>
            <a:off x="6393160" y="1286611"/>
            <a:ext cx="560575" cy="5473702"/>
            <a:chOff x="7560777" y="1286611"/>
            <a:chExt cx="560575" cy="5473702"/>
          </a:xfrm>
        </p:grpSpPr>
        <p:sp>
          <p:nvSpPr>
            <p:cNvPr id="3316" name="3315 Rectángulo redondeado"/>
            <p:cNvSpPr/>
            <p:nvPr/>
          </p:nvSpPr>
          <p:spPr>
            <a:xfrm>
              <a:off x="7560777" y="1286611"/>
              <a:ext cx="560575" cy="5382750"/>
            </a:xfrm>
            <a:prstGeom prst="roundRect">
              <a:avLst>
                <a:gd name="adj" fmla="val 6065"/>
              </a:avLst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19" name="2043 Grupo"/>
            <p:cNvGrpSpPr/>
            <p:nvPr/>
          </p:nvGrpSpPr>
          <p:grpSpPr>
            <a:xfrm>
              <a:off x="7776177" y="1400040"/>
              <a:ext cx="176922" cy="1452896"/>
              <a:chOff x="6119028" y="1108548"/>
              <a:chExt cx="126750" cy="563319"/>
            </a:xfrm>
          </p:grpSpPr>
          <p:sp>
            <p:nvSpPr>
              <p:cNvPr id="3498" name="Line 458"/>
              <p:cNvSpPr>
                <a:spLocks noChangeShapeType="1"/>
              </p:cNvSpPr>
              <p:nvPr/>
            </p:nvSpPr>
            <p:spPr bwMode="auto">
              <a:xfrm flipV="1">
                <a:off x="6153953" y="1108548"/>
                <a:ext cx="1588" cy="17621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99" name="Line 459"/>
              <p:cNvSpPr>
                <a:spLocks noChangeShapeType="1"/>
              </p:cNvSpPr>
              <p:nvPr/>
            </p:nvSpPr>
            <p:spPr bwMode="auto">
              <a:xfrm>
                <a:off x="6119028" y="1108548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0" name="Freeform 460"/>
              <p:cNvSpPr>
                <a:spLocks/>
              </p:cNvSpPr>
              <p:nvPr/>
            </p:nvSpPr>
            <p:spPr bwMode="auto">
              <a:xfrm>
                <a:off x="6119028" y="1284761"/>
                <a:ext cx="68263" cy="2524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9"/>
                  </a:cxn>
                  <a:cxn ang="0">
                    <a:pos x="22" y="159"/>
                  </a:cxn>
                  <a:cxn ang="0">
                    <a:pos x="43" y="159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59">
                    <a:moveTo>
                      <a:pt x="0" y="0"/>
                    </a:moveTo>
                    <a:lnTo>
                      <a:pt x="0" y="159"/>
                    </a:lnTo>
                    <a:lnTo>
                      <a:pt x="22" y="159"/>
                    </a:lnTo>
                    <a:lnTo>
                      <a:pt x="43" y="159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1" name="Line 461"/>
              <p:cNvSpPr>
                <a:spLocks noChangeShapeType="1"/>
              </p:cNvSpPr>
              <p:nvPr/>
            </p:nvSpPr>
            <p:spPr bwMode="auto">
              <a:xfrm>
                <a:off x="6153953" y="1537173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2" name="Line 462"/>
              <p:cNvSpPr>
                <a:spLocks noChangeShapeType="1"/>
              </p:cNvSpPr>
              <p:nvPr/>
            </p:nvSpPr>
            <p:spPr bwMode="auto">
              <a:xfrm>
                <a:off x="6119028" y="1537173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03" name="Rectangle 463"/>
              <p:cNvSpPr>
                <a:spLocks noChangeArrowheads="1"/>
              </p:cNvSpPr>
              <p:nvPr/>
            </p:nvSpPr>
            <p:spPr bwMode="auto">
              <a:xfrm rot="5400000">
                <a:off x="6045369" y="1471457"/>
                <a:ext cx="356720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Butyl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acetate_EJ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28" name="991 Grupo"/>
            <p:cNvGrpSpPr/>
            <p:nvPr/>
          </p:nvGrpSpPr>
          <p:grpSpPr>
            <a:xfrm>
              <a:off x="7618096" y="5371646"/>
              <a:ext cx="182824" cy="1105500"/>
              <a:chOff x="5548213" y="2334915"/>
              <a:chExt cx="130979" cy="428626"/>
            </a:xfrm>
          </p:grpSpPr>
          <p:sp>
            <p:nvSpPr>
              <p:cNvPr id="3443" name="Line 452"/>
              <p:cNvSpPr>
                <a:spLocks noChangeShapeType="1"/>
              </p:cNvSpPr>
              <p:nvPr/>
            </p:nvSpPr>
            <p:spPr bwMode="auto">
              <a:xfrm flipV="1">
                <a:off x="5583138" y="2334915"/>
                <a:ext cx="1588" cy="28575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4" name="Line 453"/>
              <p:cNvSpPr>
                <a:spLocks noChangeShapeType="1"/>
              </p:cNvSpPr>
              <p:nvPr/>
            </p:nvSpPr>
            <p:spPr bwMode="auto">
              <a:xfrm>
                <a:off x="5548213" y="2334915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5" name="Freeform 454"/>
              <p:cNvSpPr>
                <a:spLocks/>
              </p:cNvSpPr>
              <p:nvPr/>
            </p:nvSpPr>
            <p:spPr bwMode="auto">
              <a:xfrm>
                <a:off x="5548213" y="2363490"/>
                <a:ext cx="68263" cy="2905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3"/>
                  </a:cxn>
                  <a:cxn ang="0">
                    <a:pos x="22" y="183"/>
                  </a:cxn>
                  <a:cxn ang="0">
                    <a:pos x="43" y="183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83">
                    <a:moveTo>
                      <a:pt x="0" y="0"/>
                    </a:moveTo>
                    <a:lnTo>
                      <a:pt x="0" y="183"/>
                    </a:lnTo>
                    <a:lnTo>
                      <a:pt x="22" y="183"/>
                    </a:lnTo>
                    <a:lnTo>
                      <a:pt x="43" y="183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6" name="Line 455"/>
              <p:cNvSpPr>
                <a:spLocks noChangeShapeType="1"/>
              </p:cNvSpPr>
              <p:nvPr/>
            </p:nvSpPr>
            <p:spPr bwMode="auto">
              <a:xfrm>
                <a:off x="5583138" y="2654003"/>
                <a:ext cx="1588" cy="10795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7" name="Line 456"/>
              <p:cNvSpPr>
                <a:spLocks noChangeShapeType="1"/>
              </p:cNvSpPr>
              <p:nvPr/>
            </p:nvSpPr>
            <p:spPr bwMode="auto">
              <a:xfrm>
                <a:off x="5548213" y="2761953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8" name="Rectangle 457"/>
              <p:cNvSpPr>
                <a:spLocks noChangeArrowheads="1"/>
              </p:cNvSpPr>
              <p:nvPr/>
            </p:nvSpPr>
            <p:spPr bwMode="auto">
              <a:xfrm rot="5400000">
                <a:off x="5482408" y="2488209"/>
                <a:ext cx="349469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2,2-Dimethylpropanoic 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acid_EJ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29" name="989 Grupo"/>
            <p:cNvGrpSpPr/>
            <p:nvPr/>
          </p:nvGrpSpPr>
          <p:grpSpPr>
            <a:xfrm>
              <a:off x="7863657" y="5285661"/>
              <a:ext cx="169158" cy="1374526"/>
              <a:chOff x="6041265" y="2301578"/>
              <a:chExt cx="121187" cy="532933"/>
            </a:xfrm>
          </p:grpSpPr>
          <p:sp>
            <p:nvSpPr>
              <p:cNvPr id="3437" name="Line 464"/>
              <p:cNvSpPr>
                <a:spLocks noChangeShapeType="1"/>
              </p:cNvSpPr>
              <p:nvPr/>
            </p:nvSpPr>
            <p:spPr bwMode="auto">
              <a:xfrm flipV="1">
                <a:off x="6076190" y="2301578"/>
                <a:ext cx="1588" cy="18256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8" name="Line 465"/>
              <p:cNvSpPr>
                <a:spLocks noChangeShapeType="1"/>
              </p:cNvSpPr>
              <p:nvPr/>
            </p:nvSpPr>
            <p:spPr bwMode="auto">
              <a:xfrm>
                <a:off x="6041265" y="2301578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39" name="Freeform 466"/>
              <p:cNvSpPr>
                <a:spLocks/>
              </p:cNvSpPr>
              <p:nvPr/>
            </p:nvSpPr>
            <p:spPr bwMode="auto">
              <a:xfrm>
                <a:off x="6041265" y="2484140"/>
                <a:ext cx="68263" cy="277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5"/>
                  </a:cxn>
                  <a:cxn ang="0">
                    <a:pos x="22" y="175"/>
                  </a:cxn>
                  <a:cxn ang="0">
                    <a:pos x="43" y="175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75">
                    <a:moveTo>
                      <a:pt x="0" y="0"/>
                    </a:moveTo>
                    <a:lnTo>
                      <a:pt x="0" y="175"/>
                    </a:lnTo>
                    <a:lnTo>
                      <a:pt x="22" y="175"/>
                    </a:lnTo>
                    <a:lnTo>
                      <a:pt x="43" y="175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0" name="Line 467"/>
              <p:cNvSpPr>
                <a:spLocks noChangeShapeType="1"/>
              </p:cNvSpPr>
              <p:nvPr/>
            </p:nvSpPr>
            <p:spPr bwMode="auto">
              <a:xfrm>
                <a:off x="6076190" y="2761953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1" name="Line 468"/>
              <p:cNvSpPr>
                <a:spLocks noChangeShapeType="1"/>
              </p:cNvSpPr>
              <p:nvPr/>
            </p:nvSpPr>
            <p:spPr bwMode="auto">
              <a:xfrm>
                <a:off x="6041265" y="2761953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42" name="Rectangle 469"/>
              <p:cNvSpPr>
                <a:spLocks noChangeArrowheads="1"/>
              </p:cNvSpPr>
              <p:nvPr/>
            </p:nvSpPr>
            <p:spPr bwMode="auto">
              <a:xfrm rot="5400000">
                <a:off x="5988627" y="2660685"/>
                <a:ext cx="303552" cy="44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Butyl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acetate_EJ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28" name="3627 Grupo"/>
            <p:cNvGrpSpPr/>
            <p:nvPr/>
          </p:nvGrpSpPr>
          <p:grpSpPr>
            <a:xfrm>
              <a:off x="7719886" y="6575647"/>
              <a:ext cx="288032" cy="184666"/>
              <a:chOff x="7692639" y="6556326"/>
              <a:chExt cx="288032" cy="184666"/>
            </a:xfrm>
          </p:grpSpPr>
          <p:pic>
            <p:nvPicPr>
              <p:cNvPr id="3334" name="Picture 96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761312" y="6583274"/>
                <a:ext cx="144016" cy="135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344" name="3343 CuadroTexto"/>
              <p:cNvSpPr txBox="1"/>
              <p:nvPr/>
            </p:nvSpPr>
            <p:spPr>
              <a:xfrm>
                <a:off x="7692639" y="6556326"/>
                <a:ext cx="2880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600" b="1" dirty="0" smtClean="0">
                    <a:latin typeface="Arial" pitchFamily="34" charset="0"/>
                    <a:cs typeface="Arial" pitchFamily="34" charset="0"/>
                  </a:rPr>
                  <a:t>C1</a:t>
                </a:r>
                <a:endParaRPr lang="es-ES" sz="6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8" name="2737 Grupo"/>
          <p:cNvGrpSpPr/>
          <p:nvPr/>
        </p:nvGrpSpPr>
        <p:grpSpPr>
          <a:xfrm>
            <a:off x="776536" y="1488153"/>
            <a:ext cx="1720851" cy="3765551"/>
            <a:chOff x="776536" y="1488153"/>
            <a:chExt cx="1720851" cy="3765551"/>
          </a:xfrm>
        </p:grpSpPr>
        <p:sp>
          <p:nvSpPr>
            <p:cNvPr id="4101" name="AutoShape 5"/>
            <p:cNvSpPr>
              <a:spLocks noChangeArrowheads="1"/>
            </p:cNvSpPr>
            <p:nvPr/>
          </p:nvSpPr>
          <p:spPr bwMode="auto">
            <a:xfrm>
              <a:off x="930524" y="1531016"/>
              <a:ext cx="52388" cy="2174875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1054349" y="153419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Sc5_SNP_IGA_543247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800349" y="1535778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871786" y="1556416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933699" y="1556416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054349" y="181676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Sc5_SNP_IGA_552239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00349" y="1819941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871786" y="184057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933699" y="184057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1054349" y="195011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Sc5_SNP_IGA_556166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800349" y="1951703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871786" y="1972341"/>
              <a:ext cx="58738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6"/>
                </a:cxn>
              </a:cxnLst>
              <a:rect l="0" t="0" r="r" b="b"/>
              <a:pathLst>
                <a:path w="165" h="16">
                  <a:moveTo>
                    <a:pt x="0" y="0"/>
                  </a:moveTo>
                  <a:lnTo>
                    <a:pt x="24" y="0"/>
                  </a:lnTo>
                  <a:lnTo>
                    <a:pt x="165" y="1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933699" y="1972341"/>
              <a:ext cx="107950" cy="63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35" y="16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6">
                  <a:moveTo>
                    <a:pt x="0" y="16"/>
                  </a:moveTo>
                  <a:lnTo>
                    <a:pt x="135" y="16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1054349" y="199774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Sc5_SNP_IGA_557196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800349" y="1999328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871786" y="2015203"/>
              <a:ext cx="58738" cy="476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4" y="15"/>
                </a:cxn>
                <a:cxn ang="0">
                  <a:pos x="165" y="0"/>
                </a:cxn>
              </a:cxnLst>
              <a:rect l="0" t="0" r="r" b="b"/>
              <a:pathLst>
                <a:path w="165" h="15">
                  <a:moveTo>
                    <a:pt x="0" y="15"/>
                  </a:moveTo>
                  <a:lnTo>
                    <a:pt x="24" y="1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933699" y="2015203"/>
              <a:ext cx="107950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15"/>
                </a:cxn>
                <a:cxn ang="0">
                  <a:pos x="297" y="15"/>
                </a:cxn>
              </a:cxnLst>
              <a:rect l="0" t="0" r="r" b="b"/>
              <a:pathLst>
                <a:path w="297" h="15">
                  <a:moveTo>
                    <a:pt x="0" y="0"/>
                  </a:moveTo>
                  <a:lnTo>
                    <a:pt x="135" y="0"/>
                  </a:lnTo>
                  <a:lnTo>
                    <a:pt x="276" y="15"/>
                  </a:lnTo>
                  <a:lnTo>
                    <a:pt x="297" y="1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auto">
            <a:xfrm>
              <a:off x="1054349" y="228984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Sc5_SNP_IGA_572181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auto">
            <a:xfrm>
              <a:off x="776536" y="229142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871786" y="2313653"/>
              <a:ext cx="58738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61"/>
                </a:cxn>
              </a:cxnLst>
              <a:rect l="0" t="0" r="r" b="b"/>
              <a:pathLst>
                <a:path w="165" h="61">
                  <a:moveTo>
                    <a:pt x="0" y="0"/>
                  </a:moveTo>
                  <a:lnTo>
                    <a:pt x="24" y="0"/>
                  </a:lnTo>
                  <a:lnTo>
                    <a:pt x="165" y="6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933699" y="2313653"/>
              <a:ext cx="107950" cy="20638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35" y="61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61">
                  <a:moveTo>
                    <a:pt x="0" y="61"/>
                  </a:moveTo>
                  <a:lnTo>
                    <a:pt x="135" y="61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auto">
            <a:xfrm>
              <a:off x="1054349" y="2337466"/>
              <a:ext cx="31750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ppa006108m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auto">
            <a:xfrm>
              <a:off x="776536" y="233905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871786" y="2359691"/>
              <a:ext cx="58738" cy="4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0"/>
                </a:cxn>
              </a:cxnLst>
              <a:rect l="0" t="0" r="r" b="b"/>
              <a:pathLst>
                <a:path w="165" h="10">
                  <a:moveTo>
                    <a:pt x="0" y="0"/>
                  </a:moveTo>
                  <a:lnTo>
                    <a:pt x="24" y="0"/>
                  </a:lnTo>
                  <a:lnTo>
                    <a:pt x="165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936874" y="2359691"/>
              <a:ext cx="101600" cy="476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7" y="1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 h="10">
                  <a:moveTo>
                    <a:pt x="0" y="10"/>
                  </a:moveTo>
                  <a:lnTo>
                    <a:pt x="127" y="1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1054349" y="238509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Sc5_SNP_IGA_573129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auto">
            <a:xfrm>
              <a:off x="776536" y="238667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871786" y="2385091"/>
              <a:ext cx="58738" cy="22225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24" y="61"/>
                </a:cxn>
                <a:cxn ang="0">
                  <a:pos x="165" y="0"/>
                </a:cxn>
              </a:cxnLst>
              <a:rect l="0" t="0" r="r" b="b"/>
              <a:pathLst>
                <a:path w="165" h="61">
                  <a:moveTo>
                    <a:pt x="0" y="61"/>
                  </a:moveTo>
                  <a:lnTo>
                    <a:pt x="24" y="61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933699" y="2385091"/>
              <a:ext cx="107950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61"/>
                </a:cxn>
                <a:cxn ang="0">
                  <a:pos x="297" y="61"/>
                </a:cxn>
              </a:cxnLst>
              <a:rect l="0" t="0" r="r" b="b"/>
              <a:pathLst>
                <a:path w="297" h="61">
                  <a:moveTo>
                    <a:pt x="0" y="0"/>
                  </a:moveTo>
                  <a:lnTo>
                    <a:pt x="135" y="0"/>
                  </a:lnTo>
                  <a:lnTo>
                    <a:pt x="276" y="61"/>
                  </a:lnTo>
                  <a:lnTo>
                    <a:pt x="297" y="6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auto">
            <a:xfrm>
              <a:off x="1054349" y="276926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Sc5_SNP_IGA_584033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1" name="Rectangle 35"/>
            <p:cNvSpPr>
              <a:spLocks noChangeArrowheads="1"/>
            </p:cNvSpPr>
            <p:nvPr/>
          </p:nvSpPr>
          <p:spPr bwMode="auto">
            <a:xfrm>
              <a:off x="776536" y="277244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871786" y="279307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933699" y="279307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4" name="Rectangle 38"/>
            <p:cNvSpPr>
              <a:spLocks noChangeArrowheads="1"/>
            </p:cNvSpPr>
            <p:nvPr/>
          </p:nvSpPr>
          <p:spPr bwMode="auto">
            <a:xfrm>
              <a:off x="1054349" y="2848641"/>
              <a:ext cx="219612" cy="46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</a:rPr>
                <a:t>ppa006430m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5" name="Rectangle 39"/>
            <p:cNvSpPr>
              <a:spLocks noChangeArrowheads="1"/>
            </p:cNvSpPr>
            <p:nvPr/>
          </p:nvSpPr>
          <p:spPr bwMode="auto">
            <a:xfrm>
              <a:off x="776536" y="285181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18.7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auto">
            <a:xfrm>
              <a:off x="871786" y="287245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auto">
            <a:xfrm>
              <a:off x="936874" y="2872453"/>
              <a:ext cx="101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00FF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8" name="Rectangle 42"/>
            <p:cNvSpPr>
              <a:spLocks noChangeArrowheads="1"/>
            </p:cNvSpPr>
            <p:nvPr/>
          </p:nvSpPr>
          <p:spPr bwMode="auto">
            <a:xfrm>
              <a:off x="1054349" y="301532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Sc5_SNP_IGA_589219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39" name="Rectangle 43"/>
            <p:cNvSpPr>
              <a:spLocks noChangeArrowheads="1"/>
            </p:cNvSpPr>
            <p:nvPr/>
          </p:nvSpPr>
          <p:spPr bwMode="auto">
            <a:xfrm>
              <a:off x="776536" y="301691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871786" y="3037553"/>
              <a:ext cx="5873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5"/>
                </a:cxn>
              </a:cxnLst>
              <a:rect l="0" t="0" r="r" b="b"/>
              <a:pathLst>
                <a:path w="165" h="5">
                  <a:moveTo>
                    <a:pt x="0" y="0"/>
                  </a:moveTo>
                  <a:lnTo>
                    <a:pt x="24" y="0"/>
                  </a:lnTo>
                  <a:lnTo>
                    <a:pt x="165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auto">
            <a:xfrm>
              <a:off x="933699" y="3037553"/>
              <a:ext cx="107950" cy="31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5" y="5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5">
                  <a:moveTo>
                    <a:pt x="0" y="5"/>
                  </a:moveTo>
                  <a:lnTo>
                    <a:pt x="135" y="5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2" name="Rectangle 46"/>
            <p:cNvSpPr>
              <a:spLocks noChangeArrowheads="1"/>
            </p:cNvSpPr>
            <p:nvPr/>
          </p:nvSpPr>
          <p:spPr bwMode="auto">
            <a:xfrm>
              <a:off x="1054349" y="306295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Sc5_SNP_IGA_590143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3" name="Rectangle 47"/>
            <p:cNvSpPr>
              <a:spLocks noChangeArrowheads="1"/>
            </p:cNvSpPr>
            <p:nvPr/>
          </p:nvSpPr>
          <p:spPr bwMode="auto">
            <a:xfrm>
              <a:off x="776536" y="306454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auto">
            <a:xfrm>
              <a:off x="871786" y="3083591"/>
              <a:ext cx="58738" cy="15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4" y="5"/>
                </a:cxn>
                <a:cxn ang="0">
                  <a:pos x="165" y="0"/>
                </a:cxn>
              </a:cxnLst>
              <a:rect l="0" t="0" r="r" b="b"/>
              <a:pathLst>
                <a:path w="165" h="5">
                  <a:moveTo>
                    <a:pt x="0" y="5"/>
                  </a:moveTo>
                  <a:lnTo>
                    <a:pt x="24" y="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auto">
            <a:xfrm>
              <a:off x="933699" y="3083591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5"/>
                </a:cxn>
                <a:cxn ang="0">
                  <a:pos x="297" y="5"/>
                </a:cxn>
              </a:cxnLst>
              <a:rect l="0" t="0" r="r" b="b"/>
              <a:pathLst>
                <a:path w="297" h="5">
                  <a:moveTo>
                    <a:pt x="0" y="0"/>
                  </a:moveTo>
                  <a:lnTo>
                    <a:pt x="135" y="0"/>
                  </a:lnTo>
                  <a:lnTo>
                    <a:pt x="276" y="5"/>
                  </a:lnTo>
                  <a:lnTo>
                    <a:pt x="297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6" name="Rectangle 50"/>
            <p:cNvSpPr>
              <a:spLocks noChangeArrowheads="1"/>
            </p:cNvSpPr>
            <p:nvPr/>
          </p:nvSpPr>
          <p:spPr bwMode="auto">
            <a:xfrm>
              <a:off x="1054349" y="317407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Sc5_SNP_IGA_593320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7" name="Rectangle 51"/>
            <p:cNvSpPr>
              <a:spLocks noChangeArrowheads="1"/>
            </p:cNvSpPr>
            <p:nvPr/>
          </p:nvSpPr>
          <p:spPr bwMode="auto">
            <a:xfrm>
              <a:off x="776536" y="317725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auto">
            <a:xfrm>
              <a:off x="871786" y="3197891"/>
              <a:ext cx="58738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5"/>
                </a:cxn>
              </a:cxnLst>
              <a:rect l="0" t="0" r="r" b="b"/>
              <a:pathLst>
                <a:path w="165" h="25">
                  <a:moveTo>
                    <a:pt x="0" y="0"/>
                  </a:moveTo>
                  <a:lnTo>
                    <a:pt x="24" y="0"/>
                  </a:lnTo>
                  <a:lnTo>
                    <a:pt x="165" y="2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auto">
            <a:xfrm>
              <a:off x="933699" y="3197891"/>
              <a:ext cx="107950" cy="952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5" y="25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5">
                  <a:moveTo>
                    <a:pt x="0" y="25"/>
                  </a:moveTo>
                  <a:lnTo>
                    <a:pt x="135" y="25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0" name="Rectangle 54"/>
            <p:cNvSpPr>
              <a:spLocks noChangeArrowheads="1"/>
            </p:cNvSpPr>
            <p:nvPr/>
          </p:nvSpPr>
          <p:spPr bwMode="auto">
            <a:xfrm>
              <a:off x="1054349" y="322170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Sc5_SNP_IGA_593874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51" name="Rectangle 55"/>
            <p:cNvSpPr>
              <a:spLocks noChangeArrowheads="1"/>
            </p:cNvSpPr>
            <p:nvPr/>
          </p:nvSpPr>
          <p:spPr bwMode="auto">
            <a:xfrm>
              <a:off x="776536" y="322487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auto">
            <a:xfrm>
              <a:off x="871786" y="3235991"/>
              <a:ext cx="58738" cy="952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24" y="25"/>
                </a:cxn>
                <a:cxn ang="0">
                  <a:pos x="165" y="0"/>
                </a:cxn>
              </a:cxnLst>
              <a:rect l="0" t="0" r="r" b="b"/>
              <a:pathLst>
                <a:path w="165" h="25">
                  <a:moveTo>
                    <a:pt x="0" y="25"/>
                  </a:moveTo>
                  <a:lnTo>
                    <a:pt x="24" y="2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auto">
            <a:xfrm>
              <a:off x="933699" y="3235991"/>
              <a:ext cx="1079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25"/>
                </a:cxn>
                <a:cxn ang="0">
                  <a:pos x="297" y="25"/>
                </a:cxn>
              </a:cxnLst>
              <a:rect l="0" t="0" r="r" b="b"/>
              <a:pathLst>
                <a:path w="297" h="25">
                  <a:moveTo>
                    <a:pt x="0" y="0"/>
                  </a:moveTo>
                  <a:lnTo>
                    <a:pt x="135" y="0"/>
                  </a:lnTo>
                  <a:lnTo>
                    <a:pt x="276" y="25"/>
                  </a:lnTo>
                  <a:lnTo>
                    <a:pt x="297" y="2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4" name="Rectangle 58"/>
            <p:cNvSpPr>
              <a:spLocks noChangeArrowheads="1"/>
            </p:cNvSpPr>
            <p:nvPr/>
          </p:nvSpPr>
          <p:spPr bwMode="auto">
            <a:xfrm>
              <a:off x="1054349" y="329314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Sc5_SNP_IGA_594601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55" name="Rectangle 59"/>
            <p:cNvSpPr>
              <a:spLocks noChangeArrowheads="1"/>
            </p:cNvSpPr>
            <p:nvPr/>
          </p:nvSpPr>
          <p:spPr bwMode="auto">
            <a:xfrm>
              <a:off x="776536" y="329472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24.8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auto">
            <a:xfrm>
              <a:off x="871786" y="331695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auto">
            <a:xfrm>
              <a:off x="933699" y="3316953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8" name="Rectangle 62"/>
            <p:cNvSpPr>
              <a:spLocks noChangeArrowheads="1"/>
            </p:cNvSpPr>
            <p:nvPr/>
          </p:nvSpPr>
          <p:spPr bwMode="auto">
            <a:xfrm>
              <a:off x="1054349" y="335187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Sc5_SNP_IGA_595212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59" name="Rectangle 63"/>
            <p:cNvSpPr>
              <a:spLocks noChangeArrowheads="1"/>
            </p:cNvSpPr>
            <p:nvPr/>
          </p:nvSpPr>
          <p:spPr bwMode="auto">
            <a:xfrm>
              <a:off x="776536" y="335346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25.6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auto">
            <a:xfrm>
              <a:off x="871786" y="3375691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auto">
            <a:xfrm>
              <a:off x="933699" y="3375691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2" name="Rectangle 66"/>
            <p:cNvSpPr>
              <a:spLocks noChangeArrowheads="1"/>
            </p:cNvSpPr>
            <p:nvPr/>
          </p:nvSpPr>
          <p:spPr bwMode="auto">
            <a:xfrm>
              <a:off x="1054349" y="3628103"/>
              <a:ext cx="317500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ppa007712m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63" name="Rectangle 67"/>
            <p:cNvSpPr>
              <a:spLocks noChangeArrowheads="1"/>
            </p:cNvSpPr>
            <p:nvPr/>
          </p:nvSpPr>
          <p:spPr bwMode="auto">
            <a:xfrm>
              <a:off x="776536" y="363127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871786" y="3651916"/>
              <a:ext cx="58738" cy="206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56"/>
                </a:cxn>
              </a:cxnLst>
              <a:rect l="0" t="0" r="r" b="b"/>
              <a:pathLst>
                <a:path w="165" h="56">
                  <a:moveTo>
                    <a:pt x="0" y="0"/>
                  </a:moveTo>
                  <a:lnTo>
                    <a:pt x="24" y="0"/>
                  </a:lnTo>
                  <a:lnTo>
                    <a:pt x="165" y="5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936874" y="3651916"/>
              <a:ext cx="101600" cy="20638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27" y="56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 h="56">
                  <a:moveTo>
                    <a:pt x="0" y="56"/>
                  </a:moveTo>
                  <a:lnTo>
                    <a:pt x="127" y="56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6" name="Rectangle 70"/>
            <p:cNvSpPr>
              <a:spLocks noChangeArrowheads="1"/>
            </p:cNvSpPr>
            <p:nvPr/>
          </p:nvSpPr>
          <p:spPr bwMode="auto">
            <a:xfrm>
              <a:off x="1054349" y="367572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Sc5_SNP_IGA_600509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67" name="Rectangle 71"/>
            <p:cNvSpPr>
              <a:spLocks noChangeArrowheads="1"/>
            </p:cNvSpPr>
            <p:nvPr/>
          </p:nvSpPr>
          <p:spPr bwMode="auto">
            <a:xfrm>
              <a:off x="776536" y="367890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auto">
            <a:xfrm>
              <a:off x="871786" y="3680491"/>
              <a:ext cx="58738" cy="19050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24" y="55"/>
                </a:cxn>
                <a:cxn ang="0">
                  <a:pos x="165" y="0"/>
                </a:cxn>
              </a:cxnLst>
              <a:rect l="0" t="0" r="r" b="b"/>
              <a:pathLst>
                <a:path w="165" h="55">
                  <a:moveTo>
                    <a:pt x="0" y="55"/>
                  </a:moveTo>
                  <a:lnTo>
                    <a:pt x="24" y="5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auto">
            <a:xfrm>
              <a:off x="933699" y="3680491"/>
              <a:ext cx="107950" cy="19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55"/>
                </a:cxn>
                <a:cxn ang="0">
                  <a:pos x="297" y="55"/>
                </a:cxn>
              </a:cxnLst>
              <a:rect l="0" t="0" r="r" b="b"/>
              <a:pathLst>
                <a:path w="297" h="55">
                  <a:moveTo>
                    <a:pt x="0" y="0"/>
                  </a:moveTo>
                  <a:lnTo>
                    <a:pt x="135" y="0"/>
                  </a:lnTo>
                  <a:lnTo>
                    <a:pt x="276" y="55"/>
                  </a:lnTo>
                  <a:lnTo>
                    <a:pt x="297" y="5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2" name="AutoShape 76"/>
            <p:cNvSpPr>
              <a:spLocks noChangeArrowheads="1"/>
            </p:cNvSpPr>
            <p:nvPr/>
          </p:nvSpPr>
          <p:spPr bwMode="auto">
            <a:xfrm>
              <a:off x="1816349" y="1488153"/>
              <a:ext cx="50800" cy="3744913"/>
            </a:xfrm>
            <a:prstGeom prst="roundRect">
              <a:avLst>
                <a:gd name="adj" fmla="val 50000"/>
              </a:avLst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3" name="Rectangle 77"/>
            <p:cNvSpPr>
              <a:spLocks noChangeArrowheads="1"/>
            </p:cNvSpPr>
            <p:nvPr/>
          </p:nvSpPr>
          <p:spPr bwMode="auto">
            <a:xfrm>
              <a:off x="1940174" y="148974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Sc5_SNP_IGA_543247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4" name="Rectangle 78"/>
            <p:cNvSpPr>
              <a:spLocks noChangeArrowheads="1"/>
            </p:cNvSpPr>
            <p:nvPr/>
          </p:nvSpPr>
          <p:spPr bwMode="auto">
            <a:xfrm>
              <a:off x="1684586" y="149291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1756024" y="1513553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1819524" y="151355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7" name="Rectangle 81"/>
            <p:cNvSpPr>
              <a:spLocks noChangeArrowheads="1"/>
            </p:cNvSpPr>
            <p:nvPr/>
          </p:nvSpPr>
          <p:spPr bwMode="auto">
            <a:xfrm>
              <a:off x="1940174" y="194059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Sc5_SNP_IGA_552239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8" name="Rectangle 82"/>
            <p:cNvSpPr>
              <a:spLocks noChangeArrowheads="1"/>
            </p:cNvSpPr>
            <p:nvPr/>
          </p:nvSpPr>
          <p:spPr bwMode="auto">
            <a:xfrm>
              <a:off x="1684586" y="194376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1756024" y="1964403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1819524" y="196440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1" name="Rectangle 85"/>
            <p:cNvSpPr>
              <a:spLocks noChangeArrowheads="1"/>
            </p:cNvSpPr>
            <p:nvPr/>
          </p:nvSpPr>
          <p:spPr bwMode="auto">
            <a:xfrm>
              <a:off x="1940174" y="204219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Sc5_SNP_IGA_556166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2" name="Rectangle 86"/>
            <p:cNvSpPr>
              <a:spLocks noChangeArrowheads="1"/>
            </p:cNvSpPr>
            <p:nvPr/>
          </p:nvSpPr>
          <p:spPr bwMode="auto">
            <a:xfrm>
              <a:off x="1684586" y="2045366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1756024" y="2066003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auto">
            <a:xfrm>
              <a:off x="1819524" y="206600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5" name="Rectangle 89"/>
            <p:cNvSpPr>
              <a:spLocks noChangeArrowheads="1"/>
            </p:cNvSpPr>
            <p:nvPr/>
          </p:nvSpPr>
          <p:spPr bwMode="auto">
            <a:xfrm>
              <a:off x="1940174" y="224697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Sc5_SNP_IGA_557196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6" name="Rectangle 90"/>
            <p:cNvSpPr>
              <a:spLocks noChangeArrowheads="1"/>
            </p:cNvSpPr>
            <p:nvPr/>
          </p:nvSpPr>
          <p:spPr bwMode="auto">
            <a:xfrm>
              <a:off x="1662361" y="224856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1756024" y="2269203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1819524" y="226920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9" name="Rectangle 93"/>
            <p:cNvSpPr>
              <a:spLocks noChangeArrowheads="1"/>
            </p:cNvSpPr>
            <p:nvPr/>
          </p:nvSpPr>
          <p:spPr bwMode="auto">
            <a:xfrm>
              <a:off x="1940174" y="256606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Sc5_SNP_IGA_572181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0" name="Rectangle 94"/>
            <p:cNvSpPr>
              <a:spLocks noChangeArrowheads="1"/>
            </p:cNvSpPr>
            <p:nvPr/>
          </p:nvSpPr>
          <p:spPr bwMode="auto">
            <a:xfrm>
              <a:off x="1662361" y="256924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auto">
            <a:xfrm>
              <a:off x="1756024" y="2589878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1819524" y="2589878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3" name="Rectangle 97"/>
            <p:cNvSpPr>
              <a:spLocks noChangeArrowheads="1"/>
            </p:cNvSpPr>
            <p:nvPr/>
          </p:nvSpPr>
          <p:spPr bwMode="auto">
            <a:xfrm>
              <a:off x="1940174" y="2667666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Sc5_SNP_IGA_573129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4" name="Rectangle 98"/>
            <p:cNvSpPr>
              <a:spLocks noChangeArrowheads="1"/>
            </p:cNvSpPr>
            <p:nvPr/>
          </p:nvSpPr>
          <p:spPr bwMode="auto">
            <a:xfrm>
              <a:off x="1662361" y="267084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16.2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auto">
            <a:xfrm>
              <a:off x="1756024" y="2691478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auto">
            <a:xfrm>
              <a:off x="1819524" y="2691478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7" name="Rectangle 101"/>
            <p:cNvSpPr>
              <a:spLocks noChangeArrowheads="1"/>
            </p:cNvSpPr>
            <p:nvPr/>
          </p:nvSpPr>
          <p:spPr bwMode="auto">
            <a:xfrm>
              <a:off x="1940174" y="277720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Sc5_SNP_IGA_584033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8" name="Rectangle 102"/>
            <p:cNvSpPr>
              <a:spLocks noChangeArrowheads="1"/>
            </p:cNvSpPr>
            <p:nvPr/>
          </p:nvSpPr>
          <p:spPr bwMode="auto">
            <a:xfrm>
              <a:off x="1662361" y="277879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17.7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auto">
            <a:xfrm>
              <a:off x="1756024" y="2801016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auto">
            <a:xfrm>
              <a:off x="1819524" y="2801016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1" name="Rectangle 105"/>
            <p:cNvSpPr>
              <a:spLocks noChangeArrowheads="1"/>
            </p:cNvSpPr>
            <p:nvPr/>
          </p:nvSpPr>
          <p:spPr bwMode="auto">
            <a:xfrm>
              <a:off x="1940174" y="322805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Sc5_SNP_IGA_589219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02" name="Rectangle 106"/>
            <p:cNvSpPr>
              <a:spLocks noChangeArrowheads="1"/>
            </p:cNvSpPr>
            <p:nvPr/>
          </p:nvSpPr>
          <p:spPr bwMode="auto">
            <a:xfrm>
              <a:off x="1662361" y="322964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1756024" y="3251866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auto">
            <a:xfrm>
              <a:off x="1819524" y="3251866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5" name="Rectangle 109"/>
            <p:cNvSpPr>
              <a:spLocks noChangeArrowheads="1"/>
            </p:cNvSpPr>
            <p:nvPr/>
          </p:nvSpPr>
          <p:spPr bwMode="auto">
            <a:xfrm>
              <a:off x="1940174" y="348840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Sc5_SNP_IGA_590143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06" name="Rectangle 110"/>
            <p:cNvSpPr>
              <a:spLocks noChangeArrowheads="1"/>
            </p:cNvSpPr>
            <p:nvPr/>
          </p:nvSpPr>
          <p:spPr bwMode="auto">
            <a:xfrm>
              <a:off x="1662361" y="349157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27.5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auto">
            <a:xfrm>
              <a:off x="1756024" y="3512216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auto">
            <a:xfrm>
              <a:off x="1819524" y="3512216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9" name="Rectangle 113"/>
            <p:cNvSpPr>
              <a:spLocks noChangeArrowheads="1"/>
            </p:cNvSpPr>
            <p:nvPr/>
          </p:nvSpPr>
          <p:spPr bwMode="auto">
            <a:xfrm>
              <a:off x="1940174" y="423770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Sc5_SNP_IGA_593320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10" name="Rectangle 114"/>
            <p:cNvSpPr>
              <a:spLocks noChangeArrowheads="1"/>
            </p:cNvSpPr>
            <p:nvPr/>
          </p:nvSpPr>
          <p:spPr bwMode="auto">
            <a:xfrm>
              <a:off x="1662361" y="424087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37.8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auto">
            <a:xfrm>
              <a:off x="1756024" y="4261516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auto">
            <a:xfrm>
              <a:off x="1819524" y="4261516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3" name="Rectangle 117"/>
            <p:cNvSpPr>
              <a:spLocks noChangeArrowheads="1"/>
            </p:cNvSpPr>
            <p:nvPr/>
          </p:nvSpPr>
          <p:spPr bwMode="auto">
            <a:xfrm>
              <a:off x="1940174" y="434089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Sc5_SNP_IGA_593874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14" name="Rectangle 118"/>
            <p:cNvSpPr>
              <a:spLocks noChangeArrowheads="1"/>
            </p:cNvSpPr>
            <p:nvPr/>
          </p:nvSpPr>
          <p:spPr bwMode="auto">
            <a:xfrm>
              <a:off x="1662361" y="434247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39.2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auto">
            <a:xfrm>
              <a:off x="1756024" y="4363116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auto">
            <a:xfrm>
              <a:off x="1819524" y="4363116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7" name="Rectangle 121"/>
            <p:cNvSpPr>
              <a:spLocks noChangeArrowheads="1"/>
            </p:cNvSpPr>
            <p:nvPr/>
          </p:nvSpPr>
          <p:spPr bwMode="auto">
            <a:xfrm>
              <a:off x="1940174" y="444884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Sc5_SNP_IGA_594601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18" name="Rectangle 122"/>
            <p:cNvSpPr>
              <a:spLocks noChangeArrowheads="1"/>
            </p:cNvSpPr>
            <p:nvPr/>
          </p:nvSpPr>
          <p:spPr bwMode="auto">
            <a:xfrm>
              <a:off x="1662361" y="445201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40.7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auto">
            <a:xfrm>
              <a:off x="1756024" y="4472653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0" name="Freeform 124"/>
            <p:cNvSpPr>
              <a:spLocks/>
            </p:cNvSpPr>
            <p:nvPr/>
          </p:nvSpPr>
          <p:spPr bwMode="auto">
            <a:xfrm>
              <a:off x="1819524" y="447265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1" name="Rectangle 125"/>
            <p:cNvSpPr>
              <a:spLocks noChangeArrowheads="1"/>
            </p:cNvSpPr>
            <p:nvPr/>
          </p:nvSpPr>
          <p:spPr bwMode="auto">
            <a:xfrm>
              <a:off x="1940174" y="4652041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Sc5_SNP_IGA_595212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22" name="Rectangle 126"/>
            <p:cNvSpPr>
              <a:spLocks noChangeArrowheads="1"/>
            </p:cNvSpPr>
            <p:nvPr/>
          </p:nvSpPr>
          <p:spPr bwMode="auto">
            <a:xfrm>
              <a:off x="1662361" y="4655216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43.5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23" name="Freeform 127"/>
            <p:cNvSpPr>
              <a:spLocks/>
            </p:cNvSpPr>
            <p:nvPr/>
          </p:nvSpPr>
          <p:spPr bwMode="auto">
            <a:xfrm>
              <a:off x="1756024" y="4675853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4" name="Freeform 128"/>
            <p:cNvSpPr>
              <a:spLocks/>
            </p:cNvSpPr>
            <p:nvPr/>
          </p:nvSpPr>
          <p:spPr bwMode="auto">
            <a:xfrm>
              <a:off x="1819524" y="467585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5" name="Rectangle 129"/>
            <p:cNvSpPr>
              <a:spLocks noChangeArrowheads="1"/>
            </p:cNvSpPr>
            <p:nvPr/>
          </p:nvSpPr>
          <p:spPr bwMode="auto">
            <a:xfrm>
              <a:off x="1940174" y="5183853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Sc5_SNP_IGA_600509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26" name="Rectangle 130"/>
            <p:cNvSpPr>
              <a:spLocks noChangeArrowheads="1"/>
            </p:cNvSpPr>
            <p:nvPr/>
          </p:nvSpPr>
          <p:spPr bwMode="auto">
            <a:xfrm>
              <a:off x="1662361" y="5185441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50.8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27" name="Freeform 131"/>
            <p:cNvSpPr>
              <a:spLocks/>
            </p:cNvSpPr>
            <p:nvPr/>
          </p:nvSpPr>
          <p:spPr bwMode="auto">
            <a:xfrm>
              <a:off x="1756024" y="5207666"/>
              <a:ext cx="60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8" name="Freeform 132"/>
            <p:cNvSpPr>
              <a:spLocks/>
            </p:cNvSpPr>
            <p:nvPr/>
          </p:nvSpPr>
          <p:spPr bwMode="auto">
            <a:xfrm>
              <a:off x="1819524" y="5207666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4995" name="Group 899"/>
            <p:cNvGrpSpPr>
              <a:grpSpLocks/>
            </p:cNvGrpSpPr>
            <p:nvPr/>
          </p:nvGrpSpPr>
          <p:grpSpPr bwMode="auto">
            <a:xfrm>
              <a:off x="1525836" y="1515141"/>
              <a:ext cx="109538" cy="2846388"/>
              <a:chOff x="961" y="543"/>
              <a:chExt cx="69" cy="1793"/>
            </a:xfrm>
          </p:grpSpPr>
          <p:sp>
            <p:nvSpPr>
              <p:cNvPr id="4795" name="Line 699"/>
              <p:cNvSpPr>
                <a:spLocks noChangeShapeType="1"/>
              </p:cNvSpPr>
              <p:nvPr/>
            </p:nvSpPr>
            <p:spPr bwMode="auto">
              <a:xfrm flipV="1">
                <a:off x="961" y="566"/>
                <a:ext cx="8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6" name="Line 700"/>
              <p:cNvSpPr>
                <a:spLocks noChangeShapeType="1"/>
              </p:cNvSpPr>
              <p:nvPr/>
            </p:nvSpPr>
            <p:spPr bwMode="auto">
              <a:xfrm flipV="1">
                <a:off x="976" y="560"/>
                <a:ext cx="8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7" name="Line 701"/>
              <p:cNvSpPr>
                <a:spLocks noChangeShapeType="1"/>
              </p:cNvSpPr>
              <p:nvPr/>
            </p:nvSpPr>
            <p:spPr bwMode="auto">
              <a:xfrm flipV="1">
                <a:off x="991" y="555"/>
                <a:ext cx="8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8" name="Line 702"/>
              <p:cNvSpPr>
                <a:spLocks noChangeShapeType="1"/>
              </p:cNvSpPr>
              <p:nvPr/>
            </p:nvSpPr>
            <p:spPr bwMode="auto">
              <a:xfrm flipV="1">
                <a:off x="1006" y="549"/>
                <a:ext cx="7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9" name="Line 703"/>
              <p:cNvSpPr>
                <a:spLocks noChangeShapeType="1"/>
              </p:cNvSpPr>
              <p:nvPr/>
            </p:nvSpPr>
            <p:spPr bwMode="auto">
              <a:xfrm flipV="1">
                <a:off x="1021" y="543"/>
                <a:ext cx="7" cy="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0" name="Line 704"/>
              <p:cNvSpPr>
                <a:spLocks noChangeShapeType="1"/>
              </p:cNvSpPr>
              <p:nvPr/>
            </p:nvSpPr>
            <p:spPr bwMode="auto">
              <a:xfrm>
                <a:off x="961" y="748"/>
                <a:ext cx="6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1" name="Line 705"/>
              <p:cNvSpPr>
                <a:spLocks noChangeShapeType="1"/>
              </p:cNvSpPr>
              <p:nvPr/>
            </p:nvSpPr>
            <p:spPr bwMode="auto">
              <a:xfrm>
                <a:off x="972" y="760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2" name="Line 706"/>
              <p:cNvSpPr>
                <a:spLocks noChangeShapeType="1"/>
              </p:cNvSpPr>
              <p:nvPr/>
            </p:nvSpPr>
            <p:spPr bwMode="auto">
              <a:xfrm>
                <a:off x="983" y="772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3" name="Line 707"/>
              <p:cNvSpPr>
                <a:spLocks noChangeShapeType="1"/>
              </p:cNvSpPr>
              <p:nvPr/>
            </p:nvSpPr>
            <p:spPr bwMode="auto">
              <a:xfrm>
                <a:off x="993" y="784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4" name="Line 708"/>
              <p:cNvSpPr>
                <a:spLocks noChangeShapeType="1"/>
              </p:cNvSpPr>
              <p:nvPr/>
            </p:nvSpPr>
            <p:spPr bwMode="auto">
              <a:xfrm>
                <a:off x="1004" y="796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5" name="Line 709"/>
              <p:cNvSpPr>
                <a:spLocks noChangeShapeType="1"/>
              </p:cNvSpPr>
              <p:nvPr/>
            </p:nvSpPr>
            <p:spPr bwMode="auto">
              <a:xfrm>
                <a:off x="1014" y="808"/>
                <a:ext cx="6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6" name="Line 710"/>
              <p:cNvSpPr>
                <a:spLocks noChangeShapeType="1"/>
              </p:cNvSpPr>
              <p:nvPr/>
            </p:nvSpPr>
            <p:spPr bwMode="auto">
              <a:xfrm>
                <a:off x="1025" y="820"/>
                <a:ext cx="5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7" name="Line 711"/>
              <p:cNvSpPr>
                <a:spLocks noChangeShapeType="1"/>
              </p:cNvSpPr>
              <p:nvPr/>
            </p:nvSpPr>
            <p:spPr bwMode="auto">
              <a:xfrm>
                <a:off x="961" y="835"/>
                <a:ext cx="7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8" name="Line 712"/>
              <p:cNvSpPr>
                <a:spLocks noChangeShapeType="1"/>
              </p:cNvSpPr>
              <p:nvPr/>
            </p:nvSpPr>
            <p:spPr bwMode="auto">
              <a:xfrm>
                <a:off x="974" y="845"/>
                <a:ext cx="6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9" name="Line 713"/>
              <p:cNvSpPr>
                <a:spLocks noChangeShapeType="1"/>
              </p:cNvSpPr>
              <p:nvPr/>
            </p:nvSpPr>
            <p:spPr bwMode="auto">
              <a:xfrm>
                <a:off x="986" y="855"/>
                <a:ext cx="7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0" name="Line 714"/>
              <p:cNvSpPr>
                <a:spLocks noChangeShapeType="1"/>
              </p:cNvSpPr>
              <p:nvPr/>
            </p:nvSpPr>
            <p:spPr bwMode="auto">
              <a:xfrm>
                <a:off x="999" y="865"/>
                <a:ext cx="6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1" name="Line 715"/>
              <p:cNvSpPr>
                <a:spLocks noChangeShapeType="1"/>
              </p:cNvSpPr>
              <p:nvPr/>
            </p:nvSpPr>
            <p:spPr bwMode="auto">
              <a:xfrm>
                <a:off x="1011" y="875"/>
                <a:ext cx="7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2" name="Line 716"/>
              <p:cNvSpPr>
                <a:spLocks noChangeShapeType="1"/>
              </p:cNvSpPr>
              <p:nvPr/>
            </p:nvSpPr>
            <p:spPr bwMode="auto">
              <a:xfrm>
                <a:off x="1024" y="885"/>
                <a:ext cx="6" cy="5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3" name="Line 717"/>
              <p:cNvSpPr>
                <a:spLocks noChangeShapeType="1"/>
              </p:cNvSpPr>
              <p:nvPr/>
            </p:nvSpPr>
            <p:spPr bwMode="auto">
              <a:xfrm>
                <a:off x="961" y="858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4" name="Line 718"/>
              <p:cNvSpPr>
                <a:spLocks noChangeShapeType="1"/>
              </p:cNvSpPr>
              <p:nvPr/>
            </p:nvSpPr>
            <p:spPr bwMode="auto">
              <a:xfrm>
                <a:off x="968" y="873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5" name="Line 719"/>
              <p:cNvSpPr>
                <a:spLocks noChangeShapeType="1"/>
              </p:cNvSpPr>
              <p:nvPr/>
            </p:nvSpPr>
            <p:spPr bwMode="auto">
              <a:xfrm>
                <a:off x="974" y="887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6" name="Line 720"/>
              <p:cNvSpPr>
                <a:spLocks noChangeShapeType="1"/>
              </p:cNvSpPr>
              <p:nvPr/>
            </p:nvSpPr>
            <p:spPr bwMode="auto">
              <a:xfrm>
                <a:off x="980" y="902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7" name="Line 721"/>
              <p:cNvSpPr>
                <a:spLocks noChangeShapeType="1"/>
              </p:cNvSpPr>
              <p:nvPr/>
            </p:nvSpPr>
            <p:spPr bwMode="auto">
              <a:xfrm>
                <a:off x="987" y="917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8" name="Line 722"/>
              <p:cNvSpPr>
                <a:spLocks noChangeShapeType="1"/>
              </p:cNvSpPr>
              <p:nvPr/>
            </p:nvSpPr>
            <p:spPr bwMode="auto">
              <a:xfrm>
                <a:off x="993" y="932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9" name="Line 723"/>
              <p:cNvSpPr>
                <a:spLocks noChangeShapeType="1"/>
              </p:cNvSpPr>
              <p:nvPr/>
            </p:nvSpPr>
            <p:spPr bwMode="auto">
              <a:xfrm>
                <a:off x="999" y="946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0" name="Line 724"/>
              <p:cNvSpPr>
                <a:spLocks noChangeShapeType="1"/>
              </p:cNvSpPr>
              <p:nvPr/>
            </p:nvSpPr>
            <p:spPr bwMode="auto">
              <a:xfrm>
                <a:off x="1006" y="961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1" name="Line 725"/>
              <p:cNvSpPr>
                <a:spLocks noChangeShapeType="1"/>
              </p:cNvSpPr>
              <p:nvPr/>
            </p:nvSpPr>
            <p:spPr bwMode="auto">
              <a:xfrm>
                <a:off x="1012" y="975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2" name="Line 726"/>
              <p:cNvSpPr>
                <a:spLocks noChangeShapeType="1"/>
              </p:cNvSpPr>
              <p:nvPr/>
            </p:nvSpPr>
            <p:spPr bwMode="auto">
              <a:xfrm>
                <a:off x="1018" y="990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3" name="Line 727"/>
              <p:cNvSpPr>
                <a:spLocks noChangeShapeType="1"/>
              </p:cNvSpPr>
              <p:nvPr/>
            </p:nvSpPr>
            <p:spPr bwMode="auto">
              <a:xfrm>
                <a:off x="1025" y="1005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4" name="Line 728"/>
              <p:cNvSpPr>
                <a:spLocks noChangeShapeType="1"/>
              </p:cNvSpPr>
              <p:nvPr/>
            </p:nvSpPr>
            <p:spPr bwMode="auto">
              <a:xfrm>
                <a:off x="961" y="1059"/>
                <a:ext cx="4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5" name="Line 729"/>
              <p:cNvSpPr>
                <a:spLocks noChangeShapeType="1"/>
              </p:cNvSpPr>
              <p:nvPr/>
            </p:nvSpPr>
            <p:spPr bwMode="auto">
              <a:xfrm>
                <a:off x="968" y="1074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6" name="Line 730"/>
              <p:cNvSpPr>
                <a:spLocks noChangeShapeType="1"/>
              </p:cNvSpPr>
              <p:nvPr/>
            </p:nvSpPr>
            <p:spPr bwMode="auto">
              <a:xfrm>
                <a:off x="974" y="1089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7" name="Line 731"/>
              <p:cNvSpPr>
                <a:spLocks noChangeShapeType="1"/>
              </p:cNvSpPr>
              <p:nvPr/>
            </p:nvSpPr>
            <p:spPr bwMode="auto">
              <a:xfrm>
                <a:off x="980" y="1104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8" name="Line 732"/>
              <p:cNvSpPr>
                <a:spLocks noChangeShapeType="1"/>
              </p:cNvSpPr>
              <p:nvPr/>
            </p:nvSpPr>
            <p:spPr bwMode="auto">
              <a:xfrm>
                <a:off x="987" y="1118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9" name="Line 733"/>
              <p:cNvSpPr>
                <a:spLocks noChangeShapeType="1"/>
              </p:cNvSpPr>
              <p:nvPr/>
            </p:nvSpPr>
            <p:spPr bwMode="auto">
              <a:xfrm>
                <a:off x="993" y="1133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0" name="Line 734"/>
              <p:cNvSpPr>
                <a:spLocks noChangeShapeType="1"/>
              </p:cNvSpPr>
              <p:nvPr/>
            </p:nvSpPr>
            <p:spPr bwMode="auto">
              <a:xfrm>
                <a:off x="999" y="1148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1" name="Line 735"/>
              <p:cNvSpPr>
                <a:spLocks noChangeShapeType="1"/>
              </p:cNvSpPr>
              <p:nvPr/>
            </p:nvSpPr>
            <p:spPr bwMode="auto">
              <a:xfrm>
                <a:off x="1006" y="1162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2" name="Line 736"/>
              <p:cNvSpPr>
                <a:spLocks noChangeShapeType="1"/>
              </p:cNvSpPr>
              <p:nvPr/>
            </p:nvSpPr>
            <p:spPr bwMode="auto">
              <a:xfrm>
                <a:off x="1012" y="1177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3" name="Line 737"/>
              <p:cNvSpPr>
                <a:spLocks noChangeShapeType="1"/>
              </p:cNvSpPr>
              <p:nvPr/>
            </p:nvSpPr>
            <p:spPr bwMode="auto">
              <a:xfrm>
                <a:off x="1018" y="1192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4" name="Line 738"/>
              <p:cNvSpPr>
                <a:spLocks noChangeShapeType="1"/>
              </p:cNvSpPr>
              <p:nvPr/>
            </p:nvSpPr>
            <p:spPr bwMode="auto">
              <a:xfrm>
                <a:off x="1025" y="1206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5" name="Line 739"/>
              <p:cNvSpPr>
                <a:spLocks noChangeShapeType="1"/>
              </p:cNvSpPr>
              <p:nvPr/>
            </p:nvSpPr>
            <p:spPr bwMode="auto">
              <a:xfrm>
                <a:off x="961" y="1091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6" name="Line 740"/>
              <p:cNvSpPr>
                <a:spLocks noChangeShapeType="1"/>
              </p:cNvSpPr>
              <p:nvPr/>
            </p:nvSpPr>
            <p:spPr bwMode="auto">
              <a:xfrm>
                <a:off x="967" y="1107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7" name="Line 741"/>
              <p:cNvSpPr>
                <a:spLocks noChangeShapeType="1"/>
              </p:cNvSpPr>
              <p:nvPr/>
            </p:nvSpPr>
            <p:spPr bwMode="auto">
              <a:xfrm>
                <a:off x="972" y="1122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8" name="Line 742"/>
              <p:cNvSpPr>
                <a:spLocks noChangeShapeType="1"/>
              </p:cNvSpPr>
              <p:nvPr/>
            </p:nvSpPr>
            <p:spPr bwMode="auto">
              <a:xfrm>
                <a:off x="978" y="1137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9" name="Line 743"/>
              <p:cNvSpPr>
                <a:spLocks noChangeShapeType="1"/>
              </p:cNvSpPr>
              <p:nvPr/>
            </p:nvSpPr>
            <p:spPr bwMode="auto">
              <a:xfrm>
                <a:off x="983" y="1152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0" name="Line 744"/>
              <p:cNvSpPr>
                <a:spLocks noChangeShapeType="1"/>
              </p:cNvSpPr>
              <p:nvPr/>
            </p:nvSpPr>
            <p:spPr bwMode="auto">
              <a:xfrm>
                <a:off x="988" y="1167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1" name="Line 745"/>
              <p:cNvSpPr>
                <a:spLocks noChangeShapeType="1"/>
              </p:cNvSpPr>
              <p:nvPr/>
            </p:nvSpPr>
            <p:spPr bwMode="auto">
              <a:xfrm>
                <a:off x="994" y="1182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2" name="Line 746"/>
              <p:cNvSpPr>
                <a:spLocks noChangeShapeType="1"/>
              </p:cNvSpPr>
              <p:nvPr/>
            </p:nvSpPr>
            <p:spPr bwMode="auto">
              <a:xfrm>
                <a:off x="999" y="1197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3" name="Line 747"/>
              <p:cNvSpPr>
                <a:spLocks noChangeShapeType="1"/>
              </p:cNvSpPr>
              <p:nvPr/>
            </p:nvSpPr>
            <p:spPr bwMode="auto">
              <a:xfrm>
                <a:off x="1005" y="1212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4" name="Line 748"/>
              <p:cNvSpPr>
                <a:spLocks noChangeShapeType="1"/>
              </p:cNvSpPr>
              <p:nvPr/>
            </p:nvSpPr>
            <p:spPr bwMode="auto">
              <a:xfrm>
                <a:off x="1010" y="1227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5" name="Line 749"/>
              <p:cNvSpPr>
                <a:spLocks noChangeShapeType="1"/>
              </p:cNvSpPr>
              <p:nvPr/>
            </p:nvSpPr>
            <p:spPr bwMode="auto">
              <a:xfrm>
                <a:off x="1015" y="1242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6" name="Line 750"/>
              <p:cNvSpPr>
                <a:spLocks noChangeShapeType="1"/>
              </p:cNvSpPr>
              <p:nvPr/>
            </p:nvSpPr>
            <p:spPr bwMode="auto">
              <a:xfrm>
                <a:off x="1021" y="1257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7" name="Line 751"/>
              <p:cNvSpPr>
                <a:spLocks noChangeShapeType="1"/>
              </p:cNvSpPr>
              <p:nvPr/>
            </p:nvSpPr>
            <p:spPr bwMode="auto">
              <a:xfrm>
                <a:off x="1026" y="1272"/>
                <a:ext cx="3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8" name="Line 752"/>
              <p:cNvSpPr>
                <a:spLocks noChangeShapeType="1"/>
              </p:cNvSpPr>
              <p:nvPr/>
            </p:nvSpPr>
            <p:spPr bwMode="auto">
              <a:xfrm>
                <a:off x="961" y="1348"/>
                <a:ext cx="8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9" name="Line 753"/>
              <p:cNvSpPr>
                <a:spLocks noChangeShapeType="1"/>
              </p:cNvSpPr>
              <p:nvPr/>
            </p:nvSpPr>
            <p:spPr bwMode="auto">
              <a:xfrm>
                <a:off x="977" y="1349"/>
                <a:ext cx="8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0" name="Line 754"/>
              <p:cNvSpPr>
                <a:spLocks noChangeShapeType="1"/>
              </p:cNvSpPr>
              <p:nvPr/>
            </p:nvSpPr>
            <p:spPr bwMode="auto">
              <a:xfrm>
                <a:off x="993" y="1350"/>
                <a:ext cx="8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1" name="Line 755"/>
              <p:cNvSpPr>
                <a:spLocks noChangeShapeType="1"/>
              </p:cNvSpPr>
              <p:nvPr/>
            </p:nvSpPr>
            <p:spPr bwMode="auto">
              <a:xfrm>
                <a:off x="1009" y="1351"/>
                <a:ext cx="8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2" name="Line 756"/>
              <p:cNvSpPr>
                <a:spLocks noChangeShapeType="1"/>
              </p:cNvSpPr>
              <p:nvPr/>
            </p:nvSpPr>
            <p:spPr bwMode="auto">
              <a:xfrm>
                <a:off x="1025" y="1352"/>
                <a:ext cx="5" cy="1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3" name="Line 757"/>
              <p:cNvSpPr>
                <a:spLocks noChangeShapeType="1"/>
              </p:cNvSpPr>
              <p:nvPr/>
            </p:nvSpPr>
            <p:spPr bwMode="auto">
              <a:xfrm>
                <a:off x="961" y="1504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4" name="Line 758"/>
              <p:cNvSpPr>
                <a:spLocks noChangeShapeType="1"/>
              </p:cNvSpPr>
              <p:nvPr/>
            </p:nvSpPr>
            <p:spPr bwMode="auto">
              <a:xfrm>
                <a:off x="969" y="1518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5" name="Line 759"/>
              <p:cNvSpPr>
                <a:spLocks noChangeShapeType="1"/>
              </p:cNvSpPr>
              <p:nvPr/>
            </p:nvSpPr>
            <p:spPr bwMode="auto">
              <a:xfrm>
                <a:off x="976" y="1532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6" name="Line 760"/>
              <p:cNvSpPr>
                <a:spLocks noChangeShapeType="1"/>
              </p:cNvSpPr>
              <p:nvPr/>
            </p:nvSpPr>
            <p:spPr bwMode="auto">
              <a:xfrm>
                <a:off x="984" y="1546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7" name="Line 761"/>
              <p:cNvSpPr>
                <a:spLocks noChangeShapeType="1"/>
              </p:cNvSpPr>
              <p:nvPr/>
            </p:nvSpPr>
            <p:spPr bwMode="auto">
              <a:xfrm>
                <a:off x="991" y="1561"/>
                <a:ext cx="3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8" name="Line 762"/>
              <p:cNvSpPr>
                <a:spLocks noChangeShapeType="1"/>
              </p:cNvSpPr>
              <p:nvPr/>
            </p:nvSpPr>
            <p:spPr bwMode="auto">
              <a:xfrm>
                <a:off x="998" y="1575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9" name="Line 763"/>
              <p:cNvSpPr>
                <a:spLocks noChangeShapeType="1"/>
              </p:cNvSpPr>
              <p:nvPr/>
            </p:nvSpPr>
            <p:spPr bwMode="auto">
              <a:xfrm>
                <a:off x="1005" y="1589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0" name="Line 764"/>
              <p:cNvSpPr>
                <a:spLocks noChangeShapeType="1"/>
              </p:cNvSpPr>
              <p:nvPr/>
            </p:nvSpPr>
            <p:spPr bwMode="auto">
              <a:xfrm>
                <a:off x="1013" y="1603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1" name="Line 765"/>
              <p:cNvSpPr>
                <a:spLocks noChangeShapeType="1"/>
              </p:cNvSpPr>
              <p:nvPr/>
            </p:nvSpPr>
            <p:spPr bwMode="auto">
              <a:xfrm>
                <a:off x="1020" y="1617"/>
                <a:ext cx="4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2" name="Line 766"/>
              <p:cNvSpPr>
                <a:spLocks noChangeShapeType="1"/>
              </p:cNvSpPr>
              <p:nvPr/>
            </p:nvSpPr>
            <p:spPr bwMode="auto">
              <a:xfrm>
                <a:off x="1028" y="1631"/>
                <a:ext cx="2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3" name="Line 767"/>
              <p:cNvSpPr>
                <a:spLocks noChangeShapeType="1"/>
              </p:cNvSpPr>
              <p:nvPr/>
            </p:nvSpPr>
            <p:spPr bwMode="auto">
              <a:xfrm>
                <a:off x="961" y="1531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4" name="Line 768"/>
              <p:cNvSpPr>
                <a:spLocks noChangeShapeType="1"/>
              </p:cNvSpPr>
              <p:nvPr/>
            </p:nvSpPr>
            <p:spPr bwMode="auto">
              <a:xfrm>
                <a:off x="965" y="154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5" name="Line 769"/>
              <p:cNvSpPr>
                <a:spLocks noChangeShapeType="1"/>
              </p:cNvSpPr>
              <p:nvPr/>
            </p:nvSpPr>
            <p:spPr bwMode="auto">
              <a:xfrm>
                <a:off x="969" y="1562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6" name="Line 770"/>
              <p:cNvSpPr>
                <a:spLocks noChangeShapeType="1"/>
              </p:cNvSpPr>
              <p:nvPr/>
            </p:nvSpPr>
            <p:spPr bwMode="auto">
              <a:xfrm>
                <a:off x="973" y="1578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7" name="Line 771"/>
              <p:cNvSpPr>
                <a:spLocks noChangeShapeType="1"/>
              </p:cNvSpPr>
              <p:nvPr/>
            </p:nvSpPr>
            <p:spPr bwMode="auto">
              <a:xfrm>
                <a:off x="977" y="1593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8" name="Line 772"/>
              <p:cNvSpPr>
                <a:spLocks noChangeShapeType="1"/>
              </p:cNvSpPr>
              <p:nvPr/>
            </p:nvSpPr>
            <p:spPr bwMode="auto">
              <a:xfrm>
                <a:off x="981" y="1609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9" name="Line 773"/>
              <p:cNvSpPr>
                <a:spLocks noChangeShapeType="1"/>
              </p:cNvSpPr>
              <p:nvPr/>
            </p:nvSpPr>
            <p:spPr bwMode="auto">
              <a:xfrm>
                <a:off x="985" y="1624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0" name="Line 774"/>
              <p:cNvSpPr>
                <a:spLocks noChangeShapeType="1"/>
              </p:cNvSpPr>
              <p:nvPr/>
            </p:nvSpPr>
            <p:spPr bwMode="auto">
              <a:xfrm>
                <a:off x="989" y="1640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1" name="Line 775"/>
              <p:cNvSpPr>
                <a:spLocks noChangeShapeType="1"/>
              </p:cNvSpPr>
              <p:nvPr/>
            </p:nvSpPr>
            <p:spPr bwMode="auto">
              <a:xfrm>
                <a:off x="993" y="1655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2" name="Line 776"/>
              <p:cNvSpPr>
                <a:spLocks noChangeShapeType="1"/>
              </p:cNvSpPr>
              <p:nvPr/>
            </p:nvSpPr>
            <p:spPr bwMode="auto">
              <a:xfrm>
                <a:off x="997" y="1671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3" name="Line 777"/>
              <p:cNvSpPr>
                <a:spLocks noChangeShapeType="1"/>
              </p:cNvSpPr>
              <p:nvPr/>
            </p:nvSpPr>
            <p:spPr bwMode="auto">
              <a:xfrm>
                <a:off x="1001" y="1686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4" name="Line 778"/>
              <p:cNvSpPr>
                <a:spLocks noChangeShapeType="1"/>
              </p:cNvSpPr>
              <p:nvPr/>
            </p:nvSpPr>
            <p:spPr bwMode="auto">
              <a:xfrm>
                <a:off x="1005" y="1702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5" name="Line 779"/>
              <p:cNvSpPr>
                <a:spLocks noChangeShapeType="1"/>
              </p:cNvSpPr>
              <p:nvPr/>
            </p:nvSpPr>
            <p:spPr bwMode="auto">
              <a:xfrm>
                <a:off x="1009" y="171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6" name="Line 780"/>
              <p:cNvSpPr>
                <a:spLocks noChangeShapeType="1"/>
              </p:cNvSpPr>
              <p:nvPr/>
            </p:nvSpPr>
            <p:spPr bwMode="auto">
              <a:xfrm>
                <a:off x="1013" y="1733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7" name="Line 781"/>
              <p:cNvSpPr>
                <a:spLocks noChangeShapeType="1"/>
              </p:cNvSpPr>
              <p:nvPr/>
            </p:nvSpPr>
            <p:spPr bwMode="auto">
              <a:xfrm>
                <a:off x="1017" y="174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8" name="Line 782"/>
              <p:cNvSpPr>
                <a:spLocks noChangeShapeType="1"/>
              </p:cNvSpPr>
              <p:nvPr/>
            </p:nvSpPr>
            <p:spPr bwMode="auto">
              <a:xfrm>
                <a:off x="1021" y="1764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9" name="Line 783"/>
              <p:cNvSpPr>
                <a:spLocks noChangeShapeType="1"/>
              </p:cNvSpPr>
              <p:nvPr/>
            </p:nvSpPr>
            <p:spPr bwMode="auto">
              <a:xfrm>
                <a:off x="1025" y="1779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0" name="Line 784"/>
              <p:cNvSpPr>
                <a:spLocks noChangeShapeType="1"/>
              </p:cNvSpPr>
              <p:nvPr/>
            </p:nvSpPr>
            <p:spPr bwMode="auto">
              <a:xfrm>
                <a:off x="1029" y="1795"/>
                <a:ext cx="1" cy="6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1" name="Line 785"/>
              <p:cNvSpPr>
                <a:spLocks noChangeShapeType="1"/>
              </p:cNvSpPr>
              <p:nvPr/>
            </p:nvSpPr>
            <p:spPr bwMode="auto">
              <a:xfrm>
                <a:off x="961" y="16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2" name="Line 786"/>
              <p:cNvSpPr>
                <a:spLocks noChangeShapeType="1"/>
              </p:cNvSpPr>
              <p:nvPr/>
            </p:nvSpPr>
            <p:spPr bwMode="auto">
              <a:xfrm>
                <a:off x="963" y="16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3" name="Line 787"/>
              <p:cNvSpPr>
                <a:spLocks noChangeShapeType="1"/>
              </p:cNvSpPr>
              <p:nvPr/>
            </p:nvSpPr>
            <p:spPr bwMode="auto">
              <a:xfrm>
                <a:off x="965" y="16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4" name="Line 788"/>
              <p:cNvSpPr>
                <a:spLocks noChangeShapeType="1"/>
              </p:cNvSpPr>
              <p:nvPr/>
            </p:nvSpPr>
            <p:spPr bwMode="auto">
              <a:xfrm>
                <a:off x="966" y="16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5" name="Line 789"/>
              <p:cNvSpPr>
                <a:spLocks noChangeShapeType="1"/>
              </p:cNvSpPr>
              <p:nvPr/>
            </p:nvSpPr>
            <p:spPr bwMode="auto">
              <a:xfrm>
                <a:off x="968" y="1673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6" name="Line 790"/>
              <p:cNvSpPr>
                <a:spLocks noChangeShapeType="1"/>
              </p:cNvSpPr>
              <p:nvPr/>
            </p:nvSpPr>
            <p:spPr bwMode="auto">
              <a:xfrm>
                <a:off x="970" y="16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7" name="Line 791"/>
              <p:cNvSpPr>
                <a:spLocks noChangeShapeType="1"/>
              </p:cNvSpPr>
              <p:nvPr/>
            </p:nvSpPr>
            <p:spPr bwMode="auto">
              <a:xfrm>
                <a:off x="971" y="17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8" name="Line 792"/>
              <p:cNvSpPr>
                <a:spLocks noChangeShapeType="1"/>
              </p:cNvSpPr>
              <p:nvPr/>
            </p:nvSpPr>
            <p:spPr bwMode="auto">
              <a:xfrm>
                <a:off x="973" y="17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9" name="Line 793"/>
              <p:cNvSpPr>
                <a:spLocks noChangeShapeType="1"/>
              </p:cNvSpPr>
              <p:nvPr/>
            </p:nvSpPr>
            <p:spPr bwMode="auto">
              <a:xfrm>
                <a:off x="975" y="17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0" name="Line 794"/>
              <p:cNvSpPr>
                <a:spLocks noChangeShapeType="1"/>
              </p:cNvSpPr>
              <p:nvPr/>
            </p:nvSpPr>
            <p:spPr bwMode="auto">
              <a:xfrm>
                <a:off x="976" y="17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1" name="Line 795"/>
              <p:cNvSpPr>
                <a:spLocks noChangeShapeType="1"/>
              </p:cNvSpPr>
              <p:nvPr/>
            </p:nvSpPr>
            <p:spPr bwMode="auto">
              <a:xfrm>
                <a:off x="978" y="176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2" name="Line 796"/>
              <p:cNvSpPr>
                <a:spLocks noChangeShapeType="1"/>
              </p:cNvSpPr>
              <p:nvPr/>
            </p:nvSpPr>
            <p:spPr bwMode="auto">
              <a:xfrm>
                <a:off x="980" y="178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3" name="Line 797"/>
              <p:cNvSpPr>
                <a:spLocks noChangeShapeType="1"/>
              </p:cNvSpPr>
              <p:nvPr/>
            </p:nvSpPr>
            <p:spPr bwMode="auto">
              <a:xfrm>
                <a:off x="981" y="18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4" name="Line 798"/>
              <p:cNvSpPr>
                <a:spLocks noChangeShapeType="1"/>
              </p:cNvSpPr>
              <p:nvPr/>
            </p:nvSpPr>
            <p:spPr bwMode="auto">
              <a:xfrm>
                <a:off x="983" y="18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5" name="Line 799"/>
              <p:cNvSpPr>
                <a:spLocks noChangeShapeType="1"/>
              </p:cNvSpPr>
              <p:nvPr/>
            </p:nvSpPr>
            <p:spPr bwMode="auto">
              <a:xfrm>
                <a:off x="984" y="18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6" name="Line 800"/>
              <p:cNvSpPr>
                <a:spLocks noChangeShapeType="1"/>
              </p:cNvSpPr>
              <p:nvPr/>
            </p:nvSpPr>
            <p:spPr bwMode="auto">
              <a:xfrm>
                <a:off x="986" y="18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7" name="Line 801"/>
              <p:cNvSpPr>
                <a:spLocks noChangeShapeType="1"/>
              </p:cNvSpPr>
              <p:nvPr/>
            </p:nvSpPr>
            <p:spPr bwMode="auto">
              <a:xfrm>
                <a:off x="988" y="18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8" name="Line 802"/>
              <p:cNvSpPr>
                <a:spLocks noChangeShapeType="1"/>
              </p:cNvSpPr>
              <p:nvPr/>
            </p:nvSpPr>
            <p:spPr bwMode="auto">
              <a:xfrm>
                <a:off x="989" y="187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9" name="Line 803"/>
              <p:cNvSpPr>
                <a:spLocks noChangeShapeType="1"/>
              </p:cNvSpPr>
              <p:nvPr/>
            </p:nvSpPr>
            <p:spPr bwMode="auto">
              <a:xfrm>
                <a:off x="991" y="18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0" name="Line 804"/>
              <p:cNvSpPr>
                <a:spLocks noChangeShapeType="1"/>
              </p:cNvSpPr>
              <p:nvPr/>
            </p:nvSpPr>
            <p:spPr bwMode="auto">
              <a:xfrm>
                <a:off x="993" y="191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1" name="Line 805"/>
              <p:cNvSpPr>
                <a:spLocks noChangeShapeType="1"/>
              </p:cNvSpPr>
              <p:nvPr/>
            </p:nvSpPr>
            <p:spPr bwMode="auto">
              <a:xfrm>
                <a:off x="994" y="19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2" name="Line 806"/>
              <p:cNvSpPr>
                <a:spLocks noChangeShapeType="1"/>
              </p:cNvSpPr>
              <p:nvPr/>
            </p:nvSpPr>
            <p:spPr bwMode="auto">
              <a:xfrm>
                <a:off x="996" y="19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3" name="Line 807"/>
              <p:cNvSpPr>
                <a:spLocks noChangeShapeType="1"/>
              </p:cNvSpPr>
              <p:nvPr/>
            </p:nvSpPr>
            <p:spPr bwMode="auto">
              <a:xfrm>
                <a:off x="998" y="195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4" name="Line 808"/>
              <p:cNvSpPr>
                <a:spLocks noChangeShapeType="1"/>
              </p:cNvSpPr>
              <p:nvPr/>
            </p:nvSpPr>
            <p:spPr bwMode="auto">
              <a:xfrm>
                <a:off x="999" y="19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5" name="Line 809"/>
              <p:cNvSpPr>
                <a:spLocks noChangeShapeType="1"/>
              </p:cNvSpPr>
              <p:nvPr/>
            </p:nvSpPr>
            <p:spPr bwMode="auto">
              <a:xfrm>
                <a:off x="1001" y="19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6" name="Line 810"/>
              <p:cNvSpPr>
                <a:spLocks noChangeShapeType="1"/>
              </p:cNvSpPr>
              <p:nvPr/>
            </p:nvSpPr>
            <p:spPr bwMode="auto">
              <a:xfrm>
                <a:off x="1003" y="20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7" name="Line 811"/>
              <p:cNvSpPr>
                <a:spLocks noChangeShapeType="1"/>
              </p:cNvSpPr>
              <p:nvPr/>
            </p:nvSpPr>
            <p:spPr bwMode="auto">
              <a:xfrm>
                <a:off x="1004" y="202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8" name="Line 812"/>
              <p:cNvSpPr>
                <a:spLocks noChangeShapeType="1"/>
              </p:cNvSpPr>
              <p:nvPr/>
            </p:nvSpPr>
            <p:spPr bwMode="auto">
              <a:xfrm>
                <a:off x="1006" y="203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9" name="Line 813"/>
              <p:cNvSpPr>
                <a:spLocks noChangeShapeType="1"/>
              </p:cNvSpPr>
              <p:nvPr/>
            </p:nvSpPr>
            <p:spPr bwMode="auto">
              <a:xfrm>
                <a:off x="1008" y="205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0" name="Line 814"/>
              <p:cNvSpPr>
                <a:spLocks noChangeShapeType="1"/>
              </p:cNvSpPr>
              <p:nvPr/>
            </p:nvSpPr>
            <p:spPr bwMode="auto">
              <a:xfrm>
                <a:off x="1009" y="207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1" name="Line 815"/>
              <p:cNvSpPr>
                <a:spLocks noChangeShapeType="1"/>
              </p:cNvSpPr>
              <p:nvPr/>
            </p:nvSpPr>
            <p:spPr bwMode="auto">
              <a:xfrm>
                <a:off x="1011" y="20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2" name="Line 816"/>
              <p:cNvSpPr>
                <a:spLocks noChangeShapeType="1"/>
              </p:cNvSpPr>
              <p:nvPr/>
            </p:nvSpPr>
            <p:spPr bwMode="auto">
              <a:xfrm>
                <a:off x="1013" y="21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3" name="Line 817"/>
              <p:cNvSpPr>
                <a:spLocks noChangeShapeType="1"/>
              </p:cNvSpPr>
              <p:nvPr/>
            </p:nvSpPr>
            <p:spPr bwMode="auto">
              <a:xfrm>
                <a:off x="1014" y="21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4" name="Line 818"/>
              <p:cNvSpPr>
                <a:spLocks noChangeShapeType="1"/>
              </p:cNvSpPr>
              <p:nvPr/>
            </p:nvSpPr>
            <p:spPr bwMode="auto">
              <a:xfrm>
                <a:off x="1016" y="21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5" name="Line 819"/>
              <p:cNvSpPr>
                <a:spLocks noChangeShapeType="1"/>
              </p:cNvSpPr>
              <p:nvPr/>
            </p:nvSpPr>
            <p:spPr bwMode="auto">
              <a:xfrm>
                <a:off x="1018" y="215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6" name="Line 820"/>
              <p:cNvSpPr>
                <a:spLocks noChangeShapeType="1"/>
              </p:cNvSpPr>
              <p:nvPr/>
            </p:nvSpPr>
            <p:spPr bwMode="auto">
              <a:xfrm>
                <a:off x="1019" y="21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7" name="Line 821"/>
              <p:cNvSpPr>
                <a:spLocks noChangeShapeType="1"/>
              </p:cNvSpPr>
              <p:nvPr/>
            </p:nvSpPr>
            <p:spPr bwMode="auto">
              <a:xfrm>
                <a:off x="1021" y="218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8" name="Line 822"/>
              <p:cNvSpPr>
                <a:spLocks noChangeShapeType="1"/>
              </p:cNvSpPr>
              <p:nvPr/>
            </p:nvSpPr>
            <p:spPr bwMode="auto">
              <a:xfrm>
                <a:off x="1023" y="21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9" name="Line 823"/>
              <p:cNvSpPr>
                <a:spLocks noChangeShapeType="1"/>
              </p:cNvSpPr>
              <p:nvPr/>
            </p:nvSpPr>
            <p:spPr bwMode="auto">
              <a:xfrm>
                <a:off x="1024" y="22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0" name="Line 824"/>
              <p:cNvSpPr>
                <a:spLocks noChangeShapeType="1"/>
              </p:cNvSpPr>
              <p:nvPr/>
            </p:nvSpPr>
            <p:spPr bwMode="auto">
              <a:xfrm>
                <a:off x="1026" y="22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1" name="Line 825"/>
              <p:cNvSpPr>
                <a:spLocks noChangeShapeType="1"/>
              </p:cNvSpPr>
              <p:nvPr/>
            </p:nvSpPr>
            <p:spPr bwMode="auto">
              <a:xfrm>
                <a:off x="1027" y="22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2" name="Line 826"/>
              <p:cNvSpPr>
                <a:spLocks noChangeShapeType="1"/>
              </p:cNvSpPr>
              <p:nvPr/>
            </p:nvSpPr>
            <p:spPr bwMode="auto">
              <a:xfrm>
                <a:off x="1029" y="22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3" name="Line 827"/>
              <p:cNvSpPr>
                <a:spLocks noChangeShapeType="1"/>
              </p:cNvSpPr>
              <p:nvPr/>
            </p:nvSpPr>
            <p:spPr bwMode="auto">
              <a:xfrm>
                <a:off x="961" y="16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4" name="Line 828"/>
              <p:cNvSpPr>
                <a:spLocks noChangeShapeType="1"/>
              </p:cNvSpPr>
              <p:nvPr/>
            </p:nvSpPr>
            <p:spPr bwMode="auto">
              <a:xfrm>
                <a:off x="963" y="16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5" name="Line 829"/>
              <p:cNvSpPr>
                <a:spLocks noChangeShapeType="1"/>
              </p:cNvSpPr>
              <p:nvPr/>
            </p:nvSpPr>
            <p:spPr bwMode="auto">
              <a:xfrm>
                <a:off x="965" y="165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6" name="Line 830"/>
              <p:cNvSpPr>
                <a:spLocks noChangeShapeType="1"/>
              </p:cNvSpPr>
              <p:nvPr/>
            </p:nvSpPr>
            <p:spPr bwMode="auto">
              <a:xfrm>
                <a:off x="966" y="16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7" name="Line 831"/>
              <p:cNvSpPr>
                <a:spLocks noChangeShapeType="1"/>
              </p:cNvSpPr>
              <p:nvPr/>
            </p:nvSpPr>
            <p:spPr bwMode="auto">
              <a:xfrm>
                <a:off x="968" y="16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8" name="Line 832"/>
              <p:cNvSpPr>
                <a:spLocks noChangeShapeType="1"/>
              </p:cNvSpPr>
              <p:nvPr/>
            </p:nvSpPr>
            <p:spPr bwMode="auto">
              <a:xfrm>
                <a:off x="969" y="17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9" name="Line 833"/>
              <p:cNvSpPr>
                <a:spLocks noChangeShapeType="1"/>
              </p:cNvSpPr>
              <p:nvPr/>
            </p:nvSpPr>
            <p:spPr bwMode="auto">
              <a:xfrm>
                <a:off x="971" y="172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0" name="Line 834"/>
              <p:cNvSpPr>
                <a:spLocks noChangeShapeType="1"/>
              </p:cNvSpPr>
              <p:nvPr/>
            </p:nvSpPr>
            <p:spPr bwMode="auto">
              <a:xfrm>
                <a:off x="972" y="173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1" name="Line 835"/>
              <p:cNvSpPr>
                <a:spLocks noChangeShapeType="1"/>
              </p:cNvSpPr>
              <p:nvPr/>
            </p:nvSpPr>
            <p:spPr bwMode="auto">
              <a:xfrm>
                <a:off x="974" y="17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2" name="Line 836"/>
              <p:cNvSpPr>
                <a:spLocks noChangeShapeType="1"/>
              </p:cNvSpPr>
              <p:nvPr/>
            </p:nvSpPr>
            <p:spPr bwMode="auto">
              <a:xfrm>
                <a:off x="975" y="177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3" name="Line 837"/>
              <p:cNvSpPr>
                <a:spLocks noChangeShapeType="1"/>
              </p:cNvSpPr>
              <p:nvPr/>
            </p:nvSpPr>
            <p:spPr bwMode="auto">
              <a:xfrm>
                <a:off x="977" y="178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4" name="Line 838"/>
              <p:cNvSpPr>
                <a:spLocks noChangeShapeType="1"/>
              </p:cNvSpPr>
              <p:nvPr/>
            </p:nvSpPr>
            <p:spPr bwMode="auto">
              <a:xfrm>
                <a:off x="978" y="180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5" name="Line 839"/>
              <p:cNvSpPr>
                <a:spLocks noChangeShapeType="1"/>
              </p:cNvSpPr>
              <p:nvPr/>
            </p:nvSpPr>
            <p:spPr bwMode="auto">
              <a:xfrm>
                <a:off x="980" y="181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6" name="Line 840"/>
              <p:cNvSpPr>
                <a:spLocks noChangeShapeType="1"/>
              </p:cNvSpPr>
              <p:nvPr/>
            </p:nvSpPr>
            <p:spPr bwMode="auto">
              <a:xfrm>
                <a:off x="981" y="183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7" name="Line 841"/>
              <p:cNvSpPr>
                <a:spLocks noChangeShapeType="1"/>
              </p:cNvSpPr>
              <p:nvPr/>
            </p:nvSpPr>
            <p:spPr bwMode="auto">
              <a:xfrm>
                <a:off x="983" y="185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8" name="Line 842"/>
              <p:cNvSpPr>
                <a:spLocks noChangeShapeType="1"/>
              </p:cNvSpPr>
              <p:nvPr/>
            </p:nvSpPr>
            <p:spPr bwMode="auto">
              <a:xfrm>
                <a:off x="985" y="186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9" name="Line 843"/>
              <p:cNvSpPr>
                <a:spLocks noChangeShapeType="1"/>
              </p:cNvSpPr>
              <p:nvPr/>
            </p:nvSpPr>
            <p:spPr bwMode="auto">
              <a:xfrm>
                <a:off x="986" y="188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0" name="Line 844"/>
              <p:cNvSpPr>
                <a:spLocks noChangeShapeType="1"/>
              </p:cNvSpPr>
              <p:nvPr/>
            </p:nvSpPr>
            <p:spPr bwMode="auto">
              <a:xfrm>
                <a:off x="988" y="18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1" name="Line 845"/>
              <p:cNvSpPr>
                <a:spLocks noChangeShapeType="1"/>
              </p:cNvSpPr>
              <p:nvPr/>
            </p:nvSpPr>
            <p:spPr bwMode="auto">
              <a:xfrm>
                <a:off x="989" y="19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2" name="Line 846"/>
              <p:cNvSpPr>
                <a:spLocks noChangeShapeType="1"/>
              </p:cNvSpPr>
              <p:nvPr/>
            </p:nvSpPr>
            <p:spPr bwMode="auto">
              <a:xfrm>
                <a:off x="991" y="19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3" name="Line 847"/>
              <p:cNvSpPr>
                <a:spLocks noChangeShapeType="1"/>
              </p:cNvSpPr>
              <p:nvPr/>
            </p:nvSpPr>
            <p:spPr bwMode="auto">
              <a:xfrm>
                <a:off x="992" y="19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4" name="Line 848"/>
              <p:cNvSpPr>
                <a:spLocks noChangeShapeType="1"/>
              </p:cNvSpPr>
              <p:nvPr/>
            </p:nvSpPr>
            <p:spPr bwMode="auto">
              <a:xfrm>
                <a:off x="994" y="19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5" name="Line 849"/>
              <p:cNvSpPr>
                <a:spLocks noChangeShapeType="1"/>
              </p:cNvSpPr>
              <p:nvPr/>
            </p:nvSpPr>
            <p:spPr bwMode="auto">
              <a:xfrm>
                <a:off x="995" y="19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6" name="Line 850"/>
              <p:cNvSpPr>
                <a:spLocks noChangeShapeType="1"/>
              </p:cNvSpPr>
              <p:nvPr/>
            </p:nvSpPr>
            <p:spPr bwMode="auto">
              <a:xfrm>
                <a:off x="997" y="199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7" name="Line 851"/>
              <p:cNvSpPr>
                <a:spLocks noChangeShapeType="1"/>
              </p:cNvSpPr>
              <p:nvPr/>
            </p:nvSpPr>
            <p:spPr bwMode="auto">
              <a:xfrm>
                <a:off x="999" y="20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8" name="Line 852"/>
              <p:cNvSpPr>
                <a:spLocks noChangeShapeType="1"/>
              </p:cNvSpPr>
              <p:nvPr/>
            </p:nvSpPr>
            <p:spPr bwMode="auto">
              <a:xfrm>
                <a:off x="1000" y="20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9" name="Line 853"/>
              <p:cNvSpPr>
                <a:spLocks noChangeShapeType="1"/>
              </p:cNvSpPr>
              <p:nvPr/>
            </p:nvSpPr>
            <p:spPr bwMode="auto">
              <a:xfrm>
                <a:off x="1002" y="20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0" name="Line 854"/>
              <p:cNvSpPr>
                <a:spLocks noChangeShapeType="1"/>
              </p:cNvSpPr>
              <p:nvPr/>
            </p:nvSpPr>
            <p:spPr bwMode="auto">
              <a:xfrm>
                <a:off x="1003" y="20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1" name="Line 855"/>
              <p:cNvSpPr>
                <a:spLocks noChangeShapeType="1"/>
              </p:cNvSpPr>
              <p:nvPr/>
            </p:nvSpPr>
            <p:spPr bwMode="auto">
              <a:xfrm>
                <a:off x="1005" y="207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2" name="Line 856"/>
              <p:cNvSpPr>
                <a:spLocks noChangeShapeType="1"/>
              </p:cNvSpPr>
              <p:nvPr/>
            </p:nvSpPr>
            <p:spPr bwMode="auto">
              <a:xfrm>
                <a:off x="1006" y="20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3" name="Line 857"/>
              <p:cNvSpPr>
                <a:spLocks noChangeShapeType="1"/>
              </p:cNvSpPr>
              <p:nvPr/>
            </p:nvSpPr>
            <p:spPr bwMode="auto">
              <a:xfrm>
                <a:off x="1008" y="21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4" name="Line 858"/>
              <p:cNvSpPr>
                <a:spLocks noChangeShapeType="1"/>
              </p:cNvSpPr>
              <p:nvPr/>
            </p:nvSpPr>
            <p:spPr bwMode="auto">
              <a:xfrm>
                <a:off x="1009" y="21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5" name="Line 859"/>
              <p:cNvSpPr>
                <a:spLocks noChangeShapeType="1"/>
              </p:cNvSpPr>
              <p:nvPr/>
            </p:nvSpPr>
            <p:spPr bwMode="auto">
              <a:xfrm>
                <a:off x="1011" y="213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6" name="Line 860"/>
              <p:cNvSpPr>
                <a:spLocks noChangeShapeType="1"/>
              </p:cNvSpPr>
              <p:nvPr/>
            </p:nvSpPr>
            <p:spPr bwMode="auto">
              <a:xfrm>
                <a:off x="1012" y="215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7" name="Line 861"/>
              <p:cNvSpPr>
                <a:spLocks noChangeShapeType="1"/>
              </p:cNvSpPr>
              <p:nvPr/>
            </p:nvSpPr>
            <p:spPr bwMode="auto">
              <a:xfrm>
                <a:off x="1014" y="21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8" name="Line 862"/>
              <p:cNvSpPr>
                <a:spLocks noChangeShapeType="1"/>
              </p:cNvSpPr>
              <p:nvPr/>
            </p:nvSpPr>
            <p:spPr bwMode="auto">
              <a:xfrm>
                <a:off x="1016" y="2185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9" name="Line 863"/>
              <p:cNvSpPr>
                <a:spLocks noChangeShapeType="1"/>
              </p:cNvSpPr>
              <p:nvPr/>
            </p:nvSpPr>
            <p:spPr bwMode="auto">
              <a:xfrm>
                <a:off x="1017" y="22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0" name="Line 864"/>
              <p:cNvSpPr>
                <a:spLocks noChangeShapeType="1"/>
              </p:cNvSpPr>
              <p:nvPr/>
            </p:nvSpPr>
            <p:spPr bwMode="auto">
              <a:xfrm>
                <a:off x="1019" y="22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1" name="Line 865"/>
              <p:cNvSpPr>
                <a:spLocks noChangeShapeType="1"/>
              </p:cNvSpPr>
              <p:nvPr/>
            </p:nvSpPr>
            <p:spPr bwMode="auto">
              <a:xfrm>
                <a:off x="1020" y="22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2" name="Line 866"/>
              <p:cNvSpPr>
                <a:spLocks noChangeShapeType="1"/>
              </p:cNvSpPr>
              <p:nvPr/>
            </p:nvSpPr>
            <p:spPr bwMode="auto">
              <a:xfrm>
                <a:off x="1022" y="224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3" name="Line 867"/>
              <p:cNvSpPr>
                <a:spLocks noChangeShapeType="1"/>
              </p:cNvSpPr>
              <p:nvPr/>
            </p:nvSpPr>
            <p:spPr bwMode="auto">
              <a:xfrm>
                <a:off x="1023" y="22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4" name="Line 868"/>
              <p:cNvSpPr>
                <a:spLocks noChangeShapeType="1"/>
              </p:cNvSpPr>
              <p:nvPr/>
            </p:nvSpPr>
            <p:spPr bwMode="auto">
              <a:xfrm>
                <a:off x="1025" y="22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5" name="Line 869"/>
              <p:cNvSpPr>
                <a:spLocks noChangeShapeType="1"/>
              </p:cNvSpPr>
              <p:nvPr/>
            </p:nvSpPr>
            <p:spPr bwMode="auto">
              <a:xfrm>
                <a:off x="1026" y="22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6" name="Line 870"/>
              <p:cNvSpPr>
                <a:spLocks noChangeShapeType="1"/>
              </p:cNvSpPr>
              <p:nvPr/>
            </p:nvSpPr>
            <p:spPr bwMode="auto">
              <a:xfrm>
                <a:off x="1028" y="23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7" name="Line 871"/>
              <p:cNvSpPr>
                <a:spLocks noChangeShapeType="1"/>
              </p:cNvSpPr>
              <p:nvPr/>
            </p:nvSpPr>
            <p:spPr bwMode="auto">
              <a:xfrm>
                <a:off x="1029" y="23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8" name="Line 872"/>
              <p:cNvSpPr>
                <a:spLocks noChangeShapeType="1"/>
              </p:cNvSpPr>
              <p:nvPr/>
            </p:nvSpPr>
            <p:spPr bwMode="auto">
              <a:xfrm>
                <a:off x="961" y="16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9" name="Line 873"/>
              <p:cNvSpPr>
                <a:spLocks noChangeShapeType="1"/>
              </p:cNvSpPr>
              <p:nvPr/>
            </p:nvSpPr>
            <p:spPr bwMode="auto">
              <a:xfrm>
                <a:off x="963" y="16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0" name="Line 874"/>
              <p:cNvSpPr>
                <a:spLocks noChangeShapeType="1"/>
              </p:cNvSpPr>
              <p:nvPr/>
            </p:nvSpPr>
            <p:spPr bwMode="auto">
              <a:xfrm>
                <a:off x="964" y="17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1" name="Line 875"/>
              <p:cNvSpPr>
                <a:spLocks noChangeShapeType="1"/>
              </p:cNvSpPr>
              <p:nvPr/>
            </p:nvSpPr>
            <p:spPr bwMode="auto">
              <a:xfrm>
                <a:off x="966" y="17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2" name="Line 876"/>
              <p:cNvSpPr>
                <a:spLocks noChangeShapeType="1"/>
              </p:cNvSpPr>
              <p:nvPr/>
            </p:nvSpPr>
            <p:spPr bwMode="auto">
              <a:xfrm>
                <a:off x="967" y="17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3" name="Line 877"/>
              <p:cNvSpPr>
                <a:spLocks noChangeShapeType="1"/>
              </p:cNvSpPr>
              <p:nvPr/>
            </p:nvSpPr>
            <p:spPr bwMode="auto">
              <a:xfrm>
                <a:off x="969" y="17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4" name="Line 878"/>
              <p:cNvSpPr>
                <a:spLocks noChangeShapeType="1"/>
              </p:cNvSpPr>
              <p:nvPr/>
            </p:nvSpPr>
            <p:spPr bwMode="auto">
              <a:xfrm>
                <a:off x="970" y="177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5" name="Line 879"/>
              <p:cNvSpPr>
                <a:spLocks noChangeShapeType="1"/>
              </p:cNvSpPr>
              <p:nvPr/>
            </p:nvSpPr>
            <p:spPr bwMode="auto">
              <a:xfrm>
                <a:off x="972" y="17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6" name="Line 880"/>
              <p:cNvSpPr>
                <a:spLocks noChangeShapeType="1"/>
              </p:cNvSpPr>
              <p:nvPr/>
            </p:nvSpPr>
            <p:spPr bwMode="auto">
              <a:xfrm>
                <a:off x="973" y="18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7" name="Line 881"/>
              <p:cNvSpPr>
                <a:spLocks noChangeShapeType="1"/>
              </p:cNvSpPr>
              <p:nvPr/>
            </p:nvSpPr>
            <p:spPr bwMode="auto">
              <a:xfrm>
                <a:off x="975" y="18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8" name="Line 882"/>
              <p:cNvSpPr>
                <a:spLocks noChangeShapeType="1"/>
              </p:cNvSpPr>
              <p:nvPr/>
            </p:nvSpPr>
            <p:spPr bwMode="auto">
              <a:xfrm>
                <a:off x="976" y="183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9" name="Line 883"/>
              <p:cNvSpPr>
                <a:spLocks noChangeShapeType="1"/>
              </p:cNvSpPr>
              <p:nvPr/>
            </p:nvSpPr>
            <p:spPr bwMode="auto">
              <a:xfrm>
                <a:off x="978" y="185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0" name="Line 884"/>
              <p:cNvSpPr>
                <a:spLocks noChangeShapeType="1"/>
              </p:cNvSpPr>
              <p:nvPr/>
            </p:nvSpPr>
            <p:spPr bwMode="auto">
              <a:xfrm>
                <a:off x="979" y="18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1" name="Line 885"/>
              <p:cNvSpPr>
                <a:spLocks noChangeShapeType="1"/>
              </p:cNvSpPr>
              <p:nvPr/>
            </p:nvSpPr>
            <p:spPr bwMode="auto">
              <a:xfrm>
                <a:off x="981" y="188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2" name="Line 886"/>
              <p:cNvSpPr>
                <a:spLocks noChangeShapeType="1"/>
              </p:cNvSpPr>
              <p:nvPr/>
            </p:nvSpPr>
            <p:spPr bwMode="auto">
              <a:xfrm>
                <a:off x="982" y="190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3" name="Line 887"/>
              <p:cNvSpPr>
                <a:spLocks noChangeShapeType="1"/>
              </p:cNvSpPr>
              <p:nvPr/>
            </p:nvSpPr>
            <p:spPr bwMode="auto">
              <a:xfrm>
                <a:off x="984" y="19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4" name="Line 888"/>
              <p:cNvSpPr>
                <a:spLocks noChangeShapeType="1"/>
              </p:cNvSpPr>
              <p:nvPr/>
            </p:nvSpPr>
            <p:spPr bwMode="auto">
              <a:xfrm>
                <a:off x="986" y="19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5" name="Line 889"/>
              <p:cNvSpPr>
                <a:spLocks noChangeShapeType="1"/>
              </p:cNvSpPr>
              <p:nvPr/>
            </p:nvSpPr>
            <p:spPr bwMode="auto">
              <a:xfrm>
                <a:off x="987" y="194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6" name="Line 890"/>
              <p:cNvSpPr>
                <a:spLocks noChangeShapeType="1"/>
              </p:cNvSpPr>
              <p:nvPr/>
            </p:nvSpPr>
            <p:spPr bwMode="auto">
              <a:xfrm>
                <a:off x="989" y="196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7" name="Line 891"/>
              <p:cNvSpPr>
                <a:spLocks noChangeShapeType="1"/>
              </p:cNvSpPr>
              <p:nvPr/>
            </p:nvSpPr>
            <p:spPr bwMode="auto">
              <a:xfrm>
                <a:off x="990" y="19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8" name="Line 892"/>
              <p:cNvSpPr>
                <a:spLocks noChangeShapeType="1"/>
              </p:cNvSpPr>
              <p:nvPr/>
            </p:nvSpPr>
            <p:spPr bwMode="auto">
              <a:xfrm>
                <a:off x="992" y="19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9" name="Line 893"/>
              <p:cNvSpPr>
                <a:spLocks noChangeShapeType="1"/>
              </p:cNvSpPr>
              <p:nvPr/>
            </p:nvSpPr>
            <p:spPr bwMode="auto">
              <a:xfrm>
                <a:off x="993" y="20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0" name="Line 894"/>
              <p:cNvSpPr>
                <a:spLocks noChangeShapeType="1"/>
              </p:cNvSpPr>
              <p:nvPr/>
            </p:nvSpPr>
            <p:spPr bwMode="auto">
              <a:xfrm>
                <a:off x="994" y="20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1" name="Line 895"/>
              <p:cNvSpPr>
                <a:spLocks noChangeShapeType="1"/>
              </p:cNvSpPr>
              <p:nvPr/>
            </p:nvSpPr>
            <p:spPr bwMode="auto">
              <a:xfrm>
                <a:off x="996" y="204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2" name="Line 896"/>
              <p:cNvSpPr>
                <a:spLocks noChangeShapeType="1"/>
              </p:cNvSpPr>
              <p:nvPr/>
            </p:nvSpPr>
            <p:spPr bwMode="auto">
              <a:xfrm>
                <a:off x="997" y="20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3" name="Line 897"/>
              <p:cNvSpPr>
                <a:spLocks noChangeShapeType="1"/>
              </p:cNvSpPr>
              <p:nvPr/>
            </p:nvSpPr>
            <p:spPr bwMode="auto">
              <a:xfrm>
                <a:off x="999" y="207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4" name="Line 898"/>
              <p:cNvSpPr>
                <a:spLocks noChangeShapeType="1"/>
              </p:cNvSpPr>
              <p:nvPr/>
            </p:nvSpPr>
            <p:spPr bwMode="auto">
              <a:xfrm>
                <a:off x="1001" y="20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4996" name="Line 900"/>
            <p:cNvSpPr>
              <a:spLocks noChangeShapeType="1"/>
            </p:cNvSpPr>
            <p:nvPr/>
          </p:nvSpPr>
          <p:spPr bwMode="auto">
            <a:xfrm>
              <a:off x="1590924" y="399957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7" name="Line 901"/>
            <p:cNvSpPr>
              <a:spLocks noChangeShapeType="1"/>
            </p:cNvSpPr>
            <p:nvPr/>
          </p:nvSpPr>
          <p:spPr bwMode="auto">
            <a:xfrm>
              <a:off x="1594099" y="40233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8" name="Line 902"/>
            <p:cNvSpPr>
              <a:spLocks noChangeShapeType="1"/>
            </p:cNvSpPr>
            <p:nvPr/>
          </p:nvSpPr>
          <p:spPr bwMode="auto">
            <a:xfrm>
              <a:off x="1595686" y="40487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9" name="Line 903"/>
            <p:cNvSpPr>
              <a:spLocks noChangeShapeType="1"/>
            </p:cNvSpPr>
            <p:nvPr/>
          </p:nvSpPr>
          <p:spPr bwMode="auto">
            <a:xfrm>
              <a:off x="1598861" y="40741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0" name="Line 904"/>
            <p:cNvSpPr>
              <a:spLocks noChangeShapeType="1"/>
            </p:cNvSpPr>
            <p:nvPr/>
          </p:nvSpPr>
          <p:spPr bwMode="auto">
            <a:xfrm>
              <a:off x="1600449" y="40995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1" name="Line 905"/>
            <p:cNvSpPr>
              <a:spLocks noChangeShapeType="1"/>
            </p:cNvSpPr>
            <p:nvPr/>
          </p:nvSpPr>
          <p:spPr bwMode="auto">
            <a:xfrm>
              <a:off x="1603624" y="41249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2" name="Line 906"/>
            <p:cNvSpPr>
              <a:spLocks noChangeShapeType="1"/>
            </p:cNvSpPr>
            <p:nvPr/>
          </p:nvSpPr>
          <p:spPr bwMode="auto">
            <a:xfrm>
              <a:off x="1605211" y="41503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3" name="Line 907"/>
            <p:cNvSpPr>
              <a:spLocks noChangeShapeType="1"/>
            </p:cNvSpPr>
            <p:nvPr/>
          </p:nvSpPr>
          <p:spPr bwMode="auto">
            <a:xfrm>
              <a:off x="1608386" y="41757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4" name="Line 908"/>
            <p:cNvSpPr>
              <a:spLocks noChangeShapeType="1"/>
            </p:cNvSpPr>
            <p:nvPr/>
          </p:nvSpPr>
          <p:spPr bwMode="auto">
            <a:xfrm>
              <a:off x="1609974" y="42011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5" name="Line 909"/>
            <p:cNvSpPr>
              <a:spLocks noChangeShapeType="1"/>
            </p:cNvSpPr>
            <p:nvPr/>
          </p:nvSpPr>
          <p:spPr bwMode="auto">
            <a:xfrm>
              <a:off x="1613149" y="42265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6" name="Line 910"/>
            <p:cNvSpPr>
              <a:spLocks noChangeShapeType="1"/>
            </p:cNvSpPr>
            <p:nvPr/>
          </p:nvSpPr>
          <p:spPr bwMode="auto">
            <a:xfrm>
              <a:off x="1614736" y="42519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7" name="Line 911"/>
            <p:cNvSpPr>
              <a:spLocks noChangeShapeType="1"/>
            </p:cNvSpPr>
            <p:nvPr/>
          </p:nvSpPr>
          <p:spPr bwMode="auto">
            <a:xfrm>
              <a:off x="1617911" y="42773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8" name="Line 912"/>
            <p:cNvSpPr>
              <a:spLocks noChangeShapeType="1"/>
            </p:cNvSpPr>
            <p:nvPr/>
          </p:nvSpPr>
          <p:spPr bwMode="auto">
            <a:xfrm>
              <a:off x="1619499" y="43027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9" name="Line 913"/>
            <p:cNvSpPr>
              <a:spLocks noChangeShapeType="1"/>
            </p:cNvSpPr>
            <p:nvPr/>
          </p:nvSpPr>
          <p:spPr bwMode="auto">
            <a:xfrm>
              <a:off x="1622674" y="43281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0" name="Line 914"/>
            <p:cNvSpPr>
              <a:spLocks noChangeShapeType="1"/>
            </p:cNvSpPr>
            <p:nvPr/>
          </p:nvSpPr>
          <p:spPr bwMode="auto">
            <a:xfrm>
              <a:off x="1624261" y="43520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1" name="Line 915"/>
            <p:cNvSpPr>
              <a:spLocks noChangeShapeType="1"/>
            </p:cNvSpPr>
            <p:nvPr/>
          </p:nvSpPr>
          <p:spPr bwMode="auto">
            <a:xfrm>
              <a:off x="1627436" y="43774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2" name="Line 916"/>
            <p:cNvSpPr>
              <a:spLocks noChangeShapeType="1"/>
            </p:cNvSpPr>
            <p:nvPr/>
          </p:nvSpPr>
          <p:spPr bwMode="auto">
            <a:xfrm>
              <a:off x="1629024" y="44028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3" name="Line 917"/>
            <p:cNvSpPr>
              <a:spLocks noChangeShapeType="1"/>
            </p:cNvSpPr>
            <p:nvPr/>
          </p:nvSpPr>
          <p:spPr bwMode="auto">
            <a:xfrm>
              <a:off x="1632199" y="44282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4" name="Line 918"/>
            <p:cNvSpPr>
              <a:spLocks noChangeShapeType="1"/>
            </p:cNvSpPr>
            <p:nvPr/>
          </p:nvSpPr>
          <p:spPr bwMode="auto">
            <a:xfrm>
              <a:off x="1633786" y="44536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5" name="Line 919"/>
            <p:cNvSpPr>
              <a:spLocks noChangeShapeType="1"/>
            </p:cNvSpPr>
            <p:nvPr/>
          </p:nvSpPr>
          <p:spPr bwMode="auto">
            <a:xfrm>
              <a:off x="1525836" y="33756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6" name="Line 920"/>
            <p:cNvSpPr>
              <a:spLocks noChangeShapeType="1"/>
            </p:cNvSpPr>
            <p:nvPr/>
          </p:nvSpPr>
          <p:spPr bwMode="auto">
            <a:xfrm>
              <a:off x="1529011" y="34010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7" name="Line 921"/>
            <p:cNvSpPr>
              <a:spLocks noChangeShapeType="1"/>
            </p:cNvSpPr>
            <p:nvPr/>
          </p:nvSpPr>
          <p:spPr bwMode="auto">
            <a:xfrm>
              <a:off x="1530599" y="3426491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8" name="Line 922"/>
            <p:cNvSpPr>
              <a:spLocks noChangeShapeType="1"/>
            </p:cNvSpPr>
            <p:nvPr/>
          </p:nvSpPr>
          <p:spPr bwMode="auto">
            <a:xfrm>
              <a:off x="1532186" y="34503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9" name="Line 923"/>
            <p:cNvSpPr>
              <a:spLocks noChangeShapeType="1"/>
            </p:cNvSpPr>
            <p:nvPr/>
          </p:nvSpPr>
          <p:spPr bwMode="auto">
            <a:xfrm>
              <a:off x="1535361" y="34757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0" name="Line 924"/>
            <p:cNvSpPr>
              <a:spLocks noChangeShapeType="1"/>
            </p:cNvSpPr>
            <p:nvPr/>
          </p:nvSpPr>
          <p:spPr bwMode="auto">
            <a:xfrm>
              <a:off x="1536949" y="3501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1" name="Line 925"/>
            <p:cNvSpPr>
              <a:spLocks noChangeShapeType="1"/>
            </p:cNvSpPr>
            <p:nvPr/>
          </p:nvSpPr>
          <p:spPr bwMode="auto">
            <a:xfrm>
              <a:off x="1538536" y="3526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2" name="Line 926"/>
            <p:cNvSpPr>
              <a:spLocks noChangeShapeType="1"/>
            </p:cNvSpPr>
            <p:nvPr/>
          </p:nvSpPr>
          <p:spPr bwMode="auto">
            <a:xfrm>
              <a:off x="1541711" y="35519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3" name="Line 927"/>
            <p:cNvSpPr>
              <a:spLocks noChangeShapeType="1"/>
            </p:cNvSpPr>
            <p:nvPr/>
          </p:nvSpPr>
          <p:spPr bwMode="auto">
            <a:xfrm>
              <a:off x="1543299" y="35773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4" name="Line 928"/>
            <p:cNvSpPr>
              <a:spLocks noChangeShapeType="1"/>
            </p:cNvSpPr>
            <p:nvPr/>
          </p:nvSpPr>
          <p:spPr bwMode="auto">
            <a:xfrm>
              <a:off x="1544886" y="36027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5" name="Line 929"/>
            <p:cNvSpPr>
              <a:spLocks noChangeShapeType="1"/>
            </p:cNvSpPr>
            <p:nvPr/>
          </p:nvSpPr>
          <p:spPr bwMode="auto">
            <a:xfrm>
              <a:off x="1548061" y="3628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6" name="Line 930"/>
            <p:cNvSpPr>
              <a:spLocks noChangeShapeType="1"/>
            </p:cNvSpPr>
            <p:nvPr/>
          </p:nvSpPr>
          <p:spPr bwMode="auto">
            <a:xfrm>
              <a:off x="1549649" y="3653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7" name="Line 931"/>
            <p:cNvSpPr>
              <a:spLocks noChangeShapeType="1"/>
            </p:cNvSpPr>
            <p:nvPr/>
          </p:nvSpPr>
          <p:spPr bwMode="auto">
            <a:xfrm>
              <a:off x="1551236" y="36789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8" name="Line 932"/>
            <p:cNvSpPr>
              <a:spLocks noChangeShapeType="1"/>
            </p:cNvSpPr>
            <p:nvPr/>
          </p:nvSpPr>
          <p:spPr bwMode="auto">
            <a:xfrm>
              <a:off x="1554411" y="37043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9" name="Line 933"/>
            <p:cNvSpPr>
              <a:spLocks noChangeShapeType="1"/>
            </p:cNvSpPr>
            <p:nvPr/>
          </p:nvSpPr>
          <p:spPr bwMode="auto">
            <a:xfrm>
              <a:off x="1555999" y="37297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0" name="Line 934"/>
            <p:cNvSpPr>
              <a:spLocks noChangeShapeType="1"/>
            </p:cNvSpPr>
            <p:nvPr/>
          </p:nvSpPr>
          <p:spPr bwMode="auto">
            <a:xfrm>
              <a:off x="1557586" y="3755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1" name="Line 935"/>
            <p:cNvSpPr>
              <a:spLocks noChangeShapeType="1"/>
            </p:cNvSpPr>
            <p:nvPr/>
          </p:nvSpPr>
          <p:spPr bwMode="auto">
            <a:xfrm>
              <a:off x="1560761" y="3780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2" name="Line 936"/>
            <p:cNvSpPr>
              <a:spLocks noChangeShapeType="1"/>
            </p:cNvSpPr>
            <p:nvPr/>
          </p:nvSpPr>
          <p:spPr bwMode="auto">
            <a:xfrm>
              <a:off x="1562349" y="38043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3" name="Line 937"/>
            <p:cNvSpPr>
              <a:spLocks noChangeShapeType="1"/>
            </p:cNvSpPr>
            <p:nvPr/>
          </p:nvSpPr>
          <p:spPr bwMode="auto">
            <a:xfrm>
              <a:off x="1565524" y="3829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4" name="Line 938"/>
            <p:cNvSpPr>
              <a:spLocks noChangeShapeType="1"/>
            </p:cNvSpPr>
            <p:nvPr/>
          </p:nvSpPr>
          <p:spPr bwMode="auto">
            <a:xfrm>
              <a:off x="1567111" y="38551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5" name="Line 939"/>
            <p:cNvSpPr>
              <a:spLocks noChangeShapeType="1"/>
            </p:cNvSpPr>
            <p:nvPr/>
          </p:nvSpPr>
          <p:spPr bwMode="auto">
            <a:xfrm>
              <a:off x="1568699" y="38805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6" name="Line 940"/>
            <p:cNvSpPr>
              <a:spLocks noChangeShapeType="1"/>
            </p:cNvSpPr>
            <p:nvPr/>
          </p:nvSpPr>
          <p:spPr bwMode="auto">
            <a:xfrm>
              <a:off x="1570286" y="39059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7" name="Line 941"/>
            <p:cNvSpPr>
              <a:spLocks noChangeShapeType="1"/>
            </p:cNvSpPr>
            <p:nvPr/>
          </p:nvSpPr>
          <p:spPr bwMode="auto">
            <a:xfrm>
              <a:off x="1573461" y="39313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8" name="Line 942"/>
            <p:cNvSpPr>
              <a:spLocks noChangeShapeType="1"/>
            </p:cNvSpPr>
            <p:nvPr/>
          </p:nvSpPr>
          <p:spPr bwMode="auto">
            <a:xfrm>
              <a:off x="1575049" y="3956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9" name="Line 943"/>
            <p:cNvSpPr>
              <a:spLocks noChangeShapeType="1"/>
            </p:cNvSpPr>
            <p:nvPr/>
          </p:nvSpPr>
          <p:spPr bwMode="auto">
            <a:xfrm>
              <a:off x="1578224" y="39821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0" name="Line 944"/>
            <p:cNvSpPr>
              <a:spLocks noChangeShapeType="1"/>
            </p:cNvSpPr>
            <p:nvPr/>
          </p:nvSpPr>
          <p:spPr bwMode="auto">
            <a:xfrm>
              <a:off x="1579811" y="40075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1" name="Line 945"/>
            <p:cNvSpPr>
              <a:spLocks noChangeShapeType="1"/>
            </p:cNvSpPr>
            <p:nvPr/>
          </p:nvSpPr>
          <p:spPr bwMode="auto">
            <a:xfrm>
              <a:off x="1581399" y="40329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2" name="Line 946"/>
            <p:cNvSpPr>
              <a:spLocks noChangeShapeType="1"/>
            </p:cNvSpPr>
            <p:nvPr/>
          </p:nvSpPr>
          <p:spPr bwMode="auto">
            <a:xfrm>
              <a:off x="1584574" y="40583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3" name="Line 947"/>
            <p:cNvSpPr>
              <a:spLocks noChangeShapeType="1"/>
            </p:cNvSpPr>
            <p:nvPr/>
          </p:nvSpPr>
          <p:spPr bwMode="auto">
            <a:xfrm>
              <a:off x="1586161" y="4083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4" name="Line 948"/>
            <p:cNvSpPr>
              <a:spLocks noChangeShapeType="1"/>
            </p:cNvSpPr>
            <p:nvPr/>
          </p:nvSpPr>
          <p:spPr bwMode="auto">
            <a:xfrm>
              <a:off x="1587749" y="41091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5" name="Line 949"/>
            <p:cNvSpPr>
              <a:spLocks noChangeShapeType="1"/>
            </p:cNvSpPr>
            <p:nvPr/>
          </p:nvSpPr>
          <p:spPr bwMode="auto">
            <a:xfrm>
              <a:off x="1590924" y="4134516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6" name="Line 950"/>
            <p:cNvSpPr>
              <a:spLocks noChangeShapeType="1"/>
            </p:cNvSpPr>
            <p:nvPr/>
          </p:nvSpPr>
          <p:spPr bwMode="auto">
            <a:xfrm>
              <a:off x="1592511" y="41583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7" name="Line 951"/>
            <p:cNvSpPr>
              <a:spLocks noChangeShapeType="1"/>
            </p:cNvSpPr>
            <p:nvPr/>
          </p:nvSpPr>
          <p:spPr bwMode="auto">
            <a:xfrm>
              <a:off x="1594099" y="41837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8" name="Line 952"/>
            <p:cNvSpPr>
              <a:spLocks noChangeShapeType="1"/>
            </p:cNvSpPr>
            <p:nvPr/>
          </p:nvSpPr>
          <p:spPr bwMode="auto">
            <a:xfrm>
              <a:off x="1597274" y="42091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9" name="Line 953"/>
            <p:cNvSpPr>
              <a:spLocks noChangeShapeType="1"/>
            </p:cNvSpPr>
            <p:nvPr/>
          </p:nvSpPr>
          <p:spPr bwMode="auto">
            <a:xfrm>
              <a:off x="1598861" y="42345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0" name="Line 954"/>
            <p:cNvSpPr>
              <a:spLocks noChangeShapeType="1"/>
            </p:cNvSpPr>
            <p:nvPr/>
          </p:nvSpPr>
          <p:spPr bwMode="auto">
            <a:xfrm>
              <a:off x="1600449" y="42599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1" name="Line 955"/>
            <p:cNvSpPr>
              <a:spLocks noChangeShapeType="1"/>
            </p:cNvSpPr>
            <p:nvPr/>
          </p:nvSpPr>
          <p:spPr bwMode="auto">
            <a:xfrm>
              <a:off x="1603624" y="42853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2" name="Line 956"/>
            <p:cNvSpPr>
              <a:spLocks noChangeShapeType="1"/>
            </p:cNvSpPr>
            <p:nvPr/>
          </p:nvSpPr>
          <p:spPr bwMode="auto">
            <a:xfrm>
              <a:off x="1605211" y="43107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3" name="Line 957"/>
            <p:cNvSpPr>
              <a:spLocks noChangeShapeType="1"/>
            </p:cNvSpPr>
            <p:nvPr/>
          </p:nvSpPr>
          <p:spPr bwMode="auto">
            <a:xfrm>
              <a:off x="1606799" y="43361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4" name="Line 958"/>
            <p:cNvSpPr>
              <a:spLocks noChangeShapeType="1"/>
            </p:cNvSpPr>
            <p:nvPr/>
          </p:nvSpPr>
          <p:spPr bwMode="auto">
            <a:xfrm>
              <a:off x="1609974" y="43615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5" name="Line 959"/>
            <p:cNvSpPr>
              <a:spLocks noChangeShapeType="1"/>
            </p:cNvSpPr>
            <p:nvPr/>
          </p:nvSpPr>
          <p:spPr bwMode="auto">
            <a:xfrm>
              <a:off x="1611561" y="43869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6" name="Line 960"/>
            <p:cNvSpPr>
              <a:spLocks noChangeShapeType="1"/>
            </p:cNvSpPr>
            <p:nvPr/>
          </p:nvSpPr>
          <p:spPr bwMode="auto">
            <a:xfrm>
              <a:off x="1613149" y="44123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7" name="Line 961"/>
            <p:cNvSpPr>
              <a:spLocks noChangeShapeType="1"/>
            </p:cNvSpPr>
            <p:nvPr/>
          </p:nvSpPr>
          <p:spPr bwMode="auto">
            <a:xfrm>
              <a:off x="1616324" y="44377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8" name="Line 962"/>
            <p:cNvSpPr>
              <a:spLocks noChangeShapeType="1"/>
            </p:cNvSpPr>
            <p:nvPr/>
          </p:nvSpPr>
          <p:spPr bwMode="auto">
            <a:xfrm>
              <a:off x="1617911" y="44631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9" name="Line 963"/>
            <p:cNvSpPr>
              <a:spLocks noChangeShapeType="1"/>
            </p:cNvSpPr>
            <p:nvPr/>
          </p:nvSpPr>
          <p:spPr bwMode="auto">
            <a:xfrm>
              <a:off x="1619499" y="44885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0" name="Line 964"/>
            <p:cNvSpPr>
              <a:spLocks noChangeShapeType="1"/>
            </p:cNvSpPr>
            <p:nvPr/>
          </p:nvSpPr>
          <p:spPr bwMode="auto">
            <a:xfrm>
              <a:off x="1622674" y="45139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1" name="Line 965"/>
            <p:cNvSpPr>
              <a:spLocks noChangeShapeType="1"/>
            </p:cNvSpPr>
            <p:nvPr/>
          </p:nvSpPr>
          <p:spPr bwMode="auto">
            <a:xfrm>
              <a:off x="1624261" y="45393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2" name="Line 966"/>
            <p:cNvSpPr>
              <a:spLocks noChangeShapeType="1"/>
            </p:cNvSpPr>
            <p:nvPr/>
          </p:nvSpPr>
          <p:spPr bwMode="auto">
            <a:xfrm>
              <a:off x="1625849" y="456314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3" name="Line 967"/>
            <p:cNvSpPr>
              <a:spLocks noChangeShapeType="1"/>
            </p:cNvSpPr>
            <p:nvPr/>
          </p:nvSpPr>
          <p:spPr bwMode="auto">
            <a:xfrm>
              <a:off x="1629024" y="458854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4" name="Line 968"/>
            <p:cNvSpPr>
              <a:spLocks noChangeShapeType="1"/>
            </p:cNvSpPr>
            <p:nvPr/>
          </p:nvSpPr>
          <p:spPr bwMode="auto">
            <a:xfrm>
              <a:off x="1630611" y="461394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5" name="Line 969"/>
            <p:cNvSpPr>
              <a:spLocks noChangeShapeType="1"/>
            </p:cNvSpPr>
            <p:nvPr/>
          </p:nvSpPr>
          <p:spPr bwMode="auto">
            <a:xfrm>
              <a:off x="1633786" y="463934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6" name="Line 970"/>
            <p:cNvSpPr>
              <a:spLocks noChangeShapeType="1"/>
            </p:cNvSpPr>
            <p:nvPr/>
          </p:nvSpPr>
          <p:spPr bwMode="auto">
            <a:xfrm>
              <a:off x="1635374" y="4664741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7" name="Line 971"/>
            <p:cNvSpPr>
              <a:spLocks noChangeShapeType="1"/>
            </p:cNvSpPr>
            <p:nvPr/>
          </p:nvSpPr>
          <p:spPr bwMode="auto">
            <a:xfrm>
              <a:off x="1525836" y="36804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8" name="Line 972"/>
            <p:cNvSpPr>
              <a:spLocks noChangeShapeType="1"/>
            </p:cNvSpPr>
            <p:nvPr/>
          </p:nvSpPr>
          <p:spPr bwMode="auto">
            <a:xfrm>
              <a:off x="1527424" y="37058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9" name="Line 973"/>
            <p:cNvSpPr>
              <a:spLocks noChangeShapeType="1"/>
            </p:cNvSpPr>
            <p:nvPr/>
          </p:nvSpPr>
          <p:spPr bwMode="auto">
            <a:xfrm>
              <a:off x="1530599" y="3731291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0" name="Line 974"/>
            <p:cNvSpPr>
              <a:spLocks noChangeShapeType="1"/>
            </p:cNvSpPr>
            <p:nvPr/>
          </p:nvSpPr>
          <p:spPr bwMode="auto">
            <a:xfrm>
              <a:off x="1532186" y="3755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1" name="Line 975"/>
            <p:cNvSpPr>
              <a:spLocks noChangeShapeType="1"/>
            </p:cNvSpPr>
            <p:nvPr/>
          </p:nvSpPr>
          <p:spPr bwMode="auto">
            <a:xfrm>
              <a:off x="1533774" y="3780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2" name="Line 976"/>
            <p:cNvSpPr>
              <a:spLocks noChangeShapeType="1"/>
            </p:cNvSpPr>
            <p:nvPr/>
          </p:nvSpPr>
          <p:spPr bwMode="auto">
            <a:xfrm>
              <a:off x="1535361" y="38059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3" name="Line 977"/>
            <p:cNvSpPr>
              <a:spLocks noChangeShapeType="1"/>
            </p:cNvSpPr>
            <p:nvPr/>
          </p:nvSpPr>
          <p:spPr bwMode="auto">
            <a:xfrm>
              <a:off x="1536949" y="38313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4" name="Line 978"/>
            <p:cNvSpPr>
              <a:spLocks noChangeShapeType="1"/>
            </p:cNvSpPr>
            <p:nvPr/>
          </p:nvSpPr>
          <p:spPr bwMode="auto">
            <a:xfrm>
              <a:off x="1538536" y="38567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5" name="Line 979"/>
            <p:cNvSpPr>
              <a:spLocks noChangeShapeType="1"/>
            </p:cNvSpPr>
            <p:nvPr/>
          </p:nvSpPr>
          <p:spPr bwMode="auto">
            <a:xfrm>
              <a:off x="1540124" y="3882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6" name="Line 980"/>
            <p:cNvSpPr>
              <a:spLocks noChangeShapeType="1"/>
            </p:cNvSpPr>
            <p:nvPr/>
          </p:nvSpPr>
          <p:spPr bwMode="auto">
            <a:xfrm>
              <a:off x="1543299" y="3907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7" name="Line 981"/>
            <p:cNvSpPr>
              <a:spLocks noChangeShapeType="1"/>
            </p:cNvSpPr>
            <p:nvPr/>
          </p:nvSpPr>
          <p:spPr bwMode="auto">
            <a:xfrm>
              <a:off x="1544886" y="39329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8" name="Line 982"/>
            <p:cNvSpPr>
              <a:spLocks noChangeShapeType="1"/>
            </p:cNvSpPr>
            <p:nvPr/>
          </p:nvSpPr>
          <p:spPr bwMode="auto">
            <a:xfrm>
              <a:off x="1546474" y="39583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9" name="Line 983"/>
            <p:cNvSpPr>
              <a:spLocks noChangeShapeType="1"/>
            </p:cNvSpPr>
            <p:nvPr/>
          </p:nvSpPr>
          <p:spPr bwMode="auto">
            <a:xfrm>
              <a:off x="1548061" y="39837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0" name="Line 984"/>
            <p:cNvSpPr>
              <a:spLocks noChangeShapeType="1"/>
            </p:cNvSpPr>
            <p:nvPr/>
          </p:nvSpPr>
          <p:spPr bwMode="auto">
            <a:xfrm>
              <a:off x="1549649" y="4009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1" name="Line 985"/>
            <p:cNvSpPr>
              <a:spLocks noChangeShapeType="1"/>
            </p:cNvSpPr>
            <p:nvPr/>
          </p:nvSpPr>
          <p:spPr bwMode="auto">
            <a:xfrm>
              <a:off x="1551236" y="4034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2" name="Line 986"/>
            <p:cNvSpPr>
              <a:spLocks noChangeShapeType="1"/>
            </p:cNvSpPr>
            <p:nvPr/>
          </p:nvSpPr>
          <p:spPr bwMode="auto">
            <a:xfrm>
              <a:off x="1552824" y="40599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3" name="Line 987"/>
            <p:cNvSpPr>
              <a:spLocks noChangeShapeType="1"/>
            </p:cNvSpPr>
            <p:nvPr/>
          </p:nvSpPr>
          <p:spPr bwMode="auto">
            <a:xfrm>
              <a:off x="1555999" y="40853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4" name="Line 988"/>
            <p:cNvSpPr>
              <a:spLocks noChangeShapeType="1"/>
            </p:cNvSpPr>
            <p:nvPr/>
          </p:nvSpPr>
          <p:spPr bwMode="auto">
            <a:xfrm>
              <a:off x="1557586" y="41107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5" name="Line 989"/>
            <p:cNvSpPr>
              <a:spLocks noChangeShapeType="1"/>
            </p:cNvSpPr>
            <p:nvPr/>
          </p:nvSpPr>
          <p:spPr bwMode="auto">
            <a:xfrm>
              <a:off x="1559174" y="4136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6" name="Line 990"/>
            <p:cNvSpPr>
              <a:spLocks noChangeShapeType="1"/>
            </p:cNvSpPr>
            <p:nvPr/>
          </p:nvSpPr>
          <p:spPr bwMode="auto">
            <a:xfrm>
              <a:off x="1560761" y="4161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7" name="Line 991"/>
            <p:cNvSpPr>
              <a:spLocks noChangeShapeType="1"/>
            </p:cNvSpPr>
            <p:nvPr/>
          </p:nvSpPr>
          <p:spPr bwMode="auto">
            <a:xfrm>
              <a:off x="1562349" y="41869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8" name="Line 992"/>
            <p:cNvSpPr>
              <a:spLocks noChangeShapeType="1"/>
            </p:cNvSpPr>
            <p:nvPr/>
          </p:nvSpPr>
          <p:spPr bwMode="auto">
            <a:xfrm>
              <a:off x="1563936" y="42123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9" name="Line 993"/>
            <p:cNvSpPr>
              <a:spLocks noChangeShapeType="1"/>
            </p:cNvSpPr>
            <p:nvPr/>
          </p:nvSpPr>
          <p:spPr bwMode="auto">
            <a:xfrm>
              <a:off x="1565524" y="42377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0" name="Line 994"/>
            <p:cNvSpPr>
              <a:spLocks noChangeShapeType="1"/>
            </p:cNvSpPr>
            <p:nvPr/>
          </p:nvSpPr>
          <p:spPr bwMode="auto">
            <a:xfrm>
              <a:off x="1568699" y="42631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1" name="Line 995"/>
            <p:cNvSpPr>
              <a:spLocks noChangeShapeType="1"/>
            </p:cNvSpPr>
            <p:nvPr/>
          </p:nvSpPr>
          <p:spPr bwMode="auto">
            <a:xfrm>
              <a:off x="1570286" y="428850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2" name="Line 996"/>
            <p:cNvSpPr>
              <a:spLocks noChangeShapeType="1"/>
            </p:cNvSpPr>
            <p:nvPr/>
          </p:nvSpPr>
          <p:spPr bwMode="auto">
            <a:xfrm>
              <a:off x="1571874" y="4313903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3" name="Line 997"/>
            <p:cNvSpPr>
              <a:spLocks noChangeShapeType="1"/>
            </p:cNvSpPr>
            <p:nvPr/>
          </p:nvSpPr>
          <p:spPr bwMode="auto">
            <a:xfrm>
              <a:off x="1573461" y="4337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4" name="Line 998"/>
            <p:cNvSpPr>
              <a:spLocks noChangeShapeType="1"/>
            </p:cNvSpPr>
            <p:nvPr/>
          </p:nvSpPr>
          <p:spPr bwMode="auto">
            <a:xfrm>
              <a:off x="1575049" y="43631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5" name="Line 999"/>
            <p:cNvSpPr>
              <a:spLocks noChangeShapeType="1"/>
            </p:cNvSpPr>
            <p:nvPr/>
          </p:nvSpPr>
          <p:spPr bwMode="auto">
            <a:xfrm>
              <a:off x="1576636" y="43885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6" name="Line 1000"/>
            <p:cNvSpPr>
              <a:spLocks noChangeShapeType="1"/>
            </p:cNvSpPr>
            <p:nvPr/>
          </p:nvSpPr>
          <p:spPr bwMode="auto">
            <a:xfrm>
              <a:off x="1578224" y="44139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7" name="Line 1001"/>
            <p:cNvSpPr>
              <a:spLocks noChangeShapeType="1"/>
            </p:cNvSpPr>
            <p:nvPr/>
          </p:nvSpPr>
          <p:spPr bwMode="auto">
            <a:xfrm>
              <a:off x="1581399" y="44393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8" name="Line 1002"/>
            <p:cNvSpPr>
              <a:spLocks noChangeShapeType="1"/>
            </p:cNvSpPr>
            <p:nvPr/>
          </p:nvSpPr>
          <p:spPr bwMode="auto">
            <a:xfrm>
              <a:off x="1582986" y="4464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9" name="Line 1003"/>
            <p:cNvSpPr>
              <a:spLocks noChangeShapeType="1"/>
            </p:cNvSpPr>
            <p:nvPr/>
          </p:nvSpPr>
          <p:spPr bwMode="auto">
            <a:xfrm>
              <a:off x="1584574" y="44901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0" name="Line 1004"/>
            <p:cNvSpPr>
              <a:spLocks noChangeShapeType="1"/>
            </p:cNvSpPr>
            <p:nvPr/>
          </p:nvSpPr>
          <p:spPr bwMode="auto">
            <a:xfrm>
              <a:off x="1586161" y="45155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1" name="Line 1005"/>
            <p:cNvSpPr>
              <a:spLocks noChangeShapeType="1"/>
            </p:cNvSpPr>
            <p:nvPr/>
          </p:nvSpPr>
          <p:spPr bwMode="auto">
            <a:xfrm>
              <a:off x="1587749" y="45409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2" name="Line 1006"/>
            <p:cNvSpPr>
              <a:spLocks noChangeShapeType="1"/>
            </p:cNvSpPr>
            <p:nvPr/>
          </p:nvSpPr>
          <p:spPr bwMode="auto">
            <a:xfrm>
              <a:off x="1589336" y="45663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3" name="Line 1007"/>
            <p:cNvSpPr>
              <a:spLocks noChangeShapeType="1"/>
            </p:cNvSpPr>
            <p:nvPr/>
          </p:nvSpPr>
          <p:spPr bwMode="auto">
            <a:xfrm>
              <a:off x="1590924" y="4591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4" name="Line 1008"/>
            <p:cNvSpPr>
              <a:spLocks noChangeShapeType="1"/>
            </p:cNvSpPr>
            <p:nvPr/>
          </p:nvSpPr>
          <p:spPr bwMode="auto">
            <a:xfrm>
              <a:off x="1594099" y="46171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5" name="Line 1009"/>
            <p:cNvSpPr>
              <a:spLocks noChangeShapeType="1"/>
            </p:cNvSpPr>
            <p:nvPr/>
          </p:nvSpPr>
          <p:spPr bwMode="auto">
            <a:xfrm>
              <a:off x="1595686" y="46425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6" name="Line 1010"/>
            <p:cNvSpPr>
              <a:spLocks noChangeShapeType="1"/>
            </p:cNvSpPr>
            <p:nvPr/>
          </p:nvSpPr>
          <p:spPr bwMode="auto">
            <a:xfrm>
              <a:off x="1597274" y="46679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7" name="Line 1011"/>
            <p:cNvSpPr>
              <a:spLocks noChangeShapeType="1"/>
            </p:cNvSpPr>
            <p:nvPr/>
          </p:nvSpPr>
          <p:spPr bwMode="auto">
            <a:xfrm>
              <a:off x="1598861" y="46933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8" name="Line 1012"/>
            <p:cNvSpPr>
              <a:spLocks noChangeShapeType="1"/>
            </p:cNvSpPr>
            <p:nvPr/>
          </p:nvSpPr>
          <p:spPr bwMode="auto">
            <a:xfrm>
              <a:off x="1600449" y="4718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9" name="Line 1013"/>
            <p:cNvSpPr>
              <a:spLocks noChangeShapeType="1"/>
            </p:cNvSpPr>
            <p:nvPr/>
          </p:nvSpPr>
          <p:spPr bwMode="auto">
            <a:xfrm>
              <a:off x="1602036" y="47441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0" name="Line 1014"/>
            <p:cNvSpPr>
              <a:spLocks noChangeShapeType="1"/>
            </p:cNvSpPr>
            <p:nvPr/>
          </p:nvSpPr>
          <p:spPr bwMode="auto">
            <a:xfrm>
              <a:off x="1603624" y="47695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1" name="Line 1015"/>
            <p:cNvSpPr>
              <a:spLocks noChangeShapeType="1"/>
            </p:cNvSpPr>
            <p:nvPr/>
          </p:nvSpPr>
          <p:spPr bwMode="auto">
            <a:xfrm>
              <a:off x="1606799" y="47949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2" name="Line 1016"/>
            <p:cNvSpPr>
              <a:spLocks noChangeShapeType="1"/>
            </p:cNvSpPr>
            <p:nvPr/>
          </p:nvSpPr>
          <p:spPr bwMode="auto">
            <a:xfrm>
              <a:off x="1608386" y="48203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3" name="Line 1017"/>
            <p:cNvSpPr>
              <a:spLocks noChangeShapeType="1"/>
            </p:cNvSpPr>
            <p:nvPr/>
          </p:nvSpPr>
          <p:spPr bwMode="auto">
            <a:xfrm>
              <a:off x="1609974" y="4845716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4" name="Line 1018"/>
            <p:cNvSpPr>
              <a:spLocks noChangeShapeType="1"/>
            </p:cNvSpPr>
            <p:nvPr/>
          </p:nvSpPr>
          <p:spPr bwMode="auto">
            <a:xfrm>
              <a:off x="1611561" y="4871116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5" name="Line 1019"/>
            <p:cNvSpPr>
              <a:spLocks noChangeShapeType="1"/>
            </p:cNvSpPr>
            <p:nvPr/>
          </p:nvSpPr>
          <p:spPr bwMode="auto">
            <a:xfrm>
              <a:off x="1613149" y="48949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6" name="Line 1020"/>
            <p:cNvSpPr>
              <a:spLocks noChangeShapeType="1"/>
            </p:cNvSpPr>
            <p:nvPr/>
          </p:nvSpPr>
          <p:spPr bwMode="auto">
            <a:xfrm>
              <a:off x="1614736" y="49203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7" name="Line 1021"/>
            <p:cNvSpPr>
              <a:spLocks noChangeShapeType="1"/>
            </p:cNvSpPr>
            <p:nvPr/>
          </p:nvSpPr>
          <p:spPr bwMode="auto">
            <a:xfrm>
              <a:off x="1616324" y="49457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8" name="Line 1022"/>
            <p:cNvSpPr>
              <a:spLocks noChangeShapeType="1"/>
            </p:cNvSpPr>
            <p:nvPr/>
          </p:nvSpPr>
          <p:spPr bwMode="auto">
            <a:xfrm>
              <a:off x="1619499" y="49711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9" name="Line 1023"/>
            <p:cNvSpPr>
              <a:spLocks noChangeShapeType="1"/>
            </p:cNvSpPr>
            <p:nvPr/>
          </p:nvSpPr>
          <p:spPr bwMode="auto">
            <a:xfrm>
              <a:off x="1621086" y="49965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0" name="Line 1024"/>
            <p:cNvSpPr>
              <a:spLocks noChangeShapeType="1"/>
            </p:cNvSpPr>
            <p:nvPr/>
          </p:nvSpPr>
          <p:spPr bwMode="auto">
            <a:xfrm>
              <a:off x="1622674" y="50219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1" name="Line 1025"/>
            <p:cNvSpPr>
              <a:spLocks noChangeShapeType="1"/>
            </p:cNvSpPr>
            <p:nvPr/>
          </p:nvSpPr>
          <p:spPr bwMode="auto">
            <a:xfrm>
              <a:off x="1624261" y="50473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2" name="Line 1026"/>
            <p:cNvSpPr>
              <a:spLocks noChangeShapeType="1"/>
            </p:cNvSpPr>
            <p:nvPr/>
          </p:nvSpPr>
          <p:spPr bwMode="auto">
            <a:xfrm>
              <a:off x="1625849" y="50727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3" name="Line 1027"/>
            <p:cNvSpPr>
              <a:spLocks noChangeShapeType="1"/>
            </p:cNvSpPr>
            <p:nvPr/>
          </p:nvSpPr>
          <p:spPr bwMode="auto">
            <a:xfrm>
              <a:off x="1627436" y="50981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4" name="Line 1028"/>
            <p:cNvSpPr>
              <a:spLocks noChangeShapeType="1"/>
            </p:cNvSpPr>
            <p:nvPr/>
          </p:nvSpPr>
          <p:spPr bwMode="auto">
            <a:xfrm>
              <a:off x="1629024" y="51235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5" name="Line 1029"/>
            <p:cNvSpPr>
              <a:spLocks noChangeShapeType="1"/>
            </p:cNvSpPr>
            <p:nvPr/>
          </p:nvSpPr>
          <p:spPr bwMode="auto">
            <a:xfrm>
              <a:off x="1632199" y="51489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6" name="Line 1030"/>
            <p:cNvSpPr>
              <a:spLocks noChangeShapeType="1"/>
            </p:cNvSpPr>
            <p:nvPr/>
          </p:nvSpPr>
          <p:spPr bwMode="auto">
            <a:xfrm>
              <a:off x="1633786" y="517432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7" name="Line 1031"/>
            <p:cNvSpPr>
              <a:spLocks noChangeShapeType="1"/>
            </p:cNvSpPr>
            <p:nvPr/>
          </p:nvSpPr>
          <p:spPr bwMode="auto">
            <a:xfrm>
              <a:off x="1635374" y="5199728"/>
              <a:ext cx="1588" cy="793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7" name="Oval 2601"/>
            <p:cNvSpPr>
              <a:spLocks noChangeArrowheads="1"/>
            </p:cNvSpPr>
            <p:nvPr/>
          </p:nvSpPr>
          <p:spPr bwMode="auto">
            <a:xfrm>
              <a:off x="1513136" y="1543716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8" name="Oval 2602"/>
            <p:cNvSpPr>
              <a:spLocks noChangeArrowheads="1"/>
            </p:cNvSpPr>
            <p:nvPr/>
          </p:nvSpPr>
          <p:spPr bwMode="auto">
            <a:xfrm>
              <a:off x="1513136" y="1827878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9" name="Oval 2603"/>
            <p:cNvSpPr>
              <a:spLocks noChangeArrowheads="1"/>
            </p:cNvSpPr>
            <p:nvPr/>
          </p:nvSpPr>
          <p:spPr bwMode="auto">
            <a:xfrm>
              <a:off x="1513136" y="1965991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0" name="Oval 2604"/>
            <p:cNvSpPr>
              <a:spLocks noChangeArrowheads="1"/>
            </p:cNvSpPr>
            <p:nvPr/>
          </p:nvSpPr>
          <p:spPr bwMode="auto">
            <a:xfrm>
              <a:off x="1513136" y="2002503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1" name="Oval 2605"/>
            <p:cNvSpPr>
              <a:spLocks noChangeArrowheads="1"/>
            </p:cNvSpPr>
            <p:nvPr/>
          </p:nvSpPr>
          <p:spPr bwMode="auto">
            <a:xfrm>
              <a:off x="1513136" y="2321591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2" name="Oval 2606"/>
            <p:cNvSpPr>
              <a:spLocks noChangeArrowheads="1"/>
            </p:cNvSpPr>
            <p:nvPr/>
          </p:nvSpPr>
          <p:spPr bwMode="auto">
            <a:xfrm>
              <a:off x="1513136" y="2372391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3" name="Oval 2607"/>
            <p:cNvSpPr>
              <a:spLocks noChangeArrowheads="1"/>
            </p:cNvSpPr>
            <p:nvPr/>
          </p:nvSpPr>
          <p:spPr bwMode="auto">
            <a:xfrm>
              <a:off x="1513136" y="2780378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4" name="Oval 2608"/>
            <p:cNvSpPr>
              <a:spLocks noChangeArrowheads="1"/>
            </p:cNvSpPr>
            <p:nvPr/>
          </p:nvSpPr>
          <p:spPr bwMode="auto">
            <a:xfrm>
              <a:off x="1513136" y="3028028"/>
              <a:ext cx="23813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5" name="Oval 2609"/>
            <p:cNvSpPr>
              <a:spLocks noChangeArrowheads="1"/>
            </p:cNvSpPr>
            <p:nvPr/>
          </p:nvSpPr>
          <p:spPr bwMode="auto">
            <a:xfrm>
              <a:off x="1513136" y="3070891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6" name="Oval 2610"/>
            <p:cNvSpPr>
              <a:spLocks noChangeArrowheads="1"/>
            </p:cNvSpPr>
            <p:nvPr/>
          </p:nvSpPr>
          <p:spPr bwMode="auto">
            <a:xfrm>
              <a:off x="1513136" y="3194716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7" name="Oval 2611"/>
            <p:cNvSpPr>
              <a:spLocks noChangeArrowheads="1"/>
            </p:cNvSpPr>
            <p:nvPr/>
          </p:nvSpPr>
          <p:spPr bwMode="auto">
            <a:xfrm>
              <a:off x="1513136" y="3223291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8" name="Oval 2612"/>
            <p:cNvSpPr>
              <a:spLocks noChangeArrowheads="1"/>
            </p:cNvSpPr>
            <p:nvPr/>
          </p:nvSpPr>
          <p:spPr bwMode="auto">
            <a:xfrm>
              <a:off x="1513136" y="3304253"/>
              <a:ext cx="23813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9" name="Oval 2613"/>
            <p:cNvSpPr>
              <a:spLocks noChangeArrowheads="1"/>
            </p:cNvSpPr>
            <p:nvPr/>
          </p:nvSpPr>
          <p:spPr bwMode="auto">
            <a:xfrm>
              <a:off x="1513136" y="3362991"/>
              <a:ext cx="23813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0" name="Oval 2614"/>
            <p:cNvSpPr>
              <a:spLocks noChangeArrowheads="1"/>
            </p:cNvSpPr>
            <p:nvPr/>
          </p:nvSpPr>
          <p:spPr bwMode="auto">
            <a:xfrm>
              <a:off x="1513136" y="3667791"/>
              <a:ext cx="23813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1" name="Oval 2615"/>
            <p:cNvSpPr>
              <a:spLocks noChangeArrowheads="1"/>
            </p:cNvSpPr>
            <p:nvPr/>
          </p:nvSpPr>
          <p:spPr bwMode="auto">
            <a:xfrm>
              <a:off x="1624261" y="150085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2" name="Oval 2616"/>
            <p:cNvSpPr>
              <a:spLocks noChangeArrowheads="1"/>
            </p:cNvSpPr>
            <p:nvPr/>
          </p:nvSpPr>
          <p:spPr bwMode="auto">
            <a:xfrm>
              <a:off x="1624261" y="195170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3" name="Oval 2617"/>
            <p:cNvSpPr>
              <a:spLocks noChangeArrowheads="1"/>
            </p:cNvSpPr>
            <p:nvPr/>
          </p:nvSpPr>
          <p:spPr bwMode="auto">
            <a:xfrm>
              <a:off x="1624261" y="205330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4" name="Oval 2618"/>
            <p:cNvSpPr>
              <a:spLocks noChangeArrowheads="1"/>
            </p:cNvSpPr>
            <p:nvPr/>
          </p:nvSpPr>
          <p:spPr bwMode="auto">
            <a:xfrm>
              <a:off x="1624261" y="225650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5" name="Oval 2619"/>
            <p:cNvSpPr>
              <a:spLocks noChangeArrowheads="1"/>
            </p:cNvSpPr>
            <p:nvPr/>
          </p:nvSpPr>
          <p:spPr bwMode="auto">
            <a:xfrm>
              <a:off x="1624261" y="257717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6" name="Oval 2620"/>
            <p:cNvSpPr>
              <a:spLocks noChangeArrowheads="1"/>
            </p:cNvSpPr>
            <p:nvPr/>
          </p:nvSpPr>
          <p:spPr bwMode="auto">
            <a:xfrm>
              <a:off x="1624261" y="267877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7" name="Oval 2621"/>
            <p:cNvSpPr>
              <a:spLocks noChangeArrowheads="1"/>
            </p:cNvSpPr>
            <p:nvPr/>
          </p:nvSpPr>
          <p:spPr bwMode="auto">
            <a:xfrm>
              <a:off x="1624261" y="2788316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8" name="Oval 2622"/>
            <p:cNvSpPr>
              <a:spLocks noChangeArrowheads="1"/>
            </p:cNvSpPr>
            <p:nvPr/>
          </p:nvSpPr>
          <p:spPr bwMode="auto">
            <a:xfrm>
              <a:off x="1624261" y="3239166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9" name="Oval 2623"/>
            <p:cNvSpPr>
              <a:spLocks noChangeArrowheads="1"/>
            </p:cNvSpPr>
            <p:nvPr/>
          </p:nvSpPr>
          <p:spPr bwMode="auto">
            <a:xfrm>
              <a:off x="1624261" y="3499516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0" name="Oval 2624"/>
            <p:cNvSpPr>
              <a:spLocks noChangeArrowheads="1"/>
            </p:cNvSpPr>
            <p:nvPr/>
          </p:nvSpPr>
          <p:spPr bwMode="auto">
            <a:xfrm>
              <a:off x="1624261" y="4248816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1" name="Oval 2625"/>
            <p:cNvSpPr>
              <a:spLocks noChangeArrowheads="1"/>
            </p:cNvSpPr>
            <p:nvPr/>
          </p:nvSpPr>
          <p:spPr bwMode="auto">
            <a:xfrm>
              <a:off x="1624261" y="4350416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2" name="Oval 2626"/>
            <p:cNvSpPr>
              <a:spLocks noChangeArrowheads="1"/>
            </p:cNvSpPr>
            <p:nvPr/>
          </p:nvSpPr>
          <p:spPr bwMode="auto">
            <a:xfrm>
              <a:off x="1624261" y="445995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3" name="Oval 2627"/>
            <p:cNvSpPr>
              <a:spLocks noChangeArrowheads="1"/>
            </p:cNvSpPr>
            <p:nvPr/>
          </p:nvSpPr>
          <p:spPr bwMode="auto">
            <a:xfrm>
              <a:off x="1624261" y="466315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4" name="Oval 2628"/>
            <p:cNvSpPr>
              <a:spLocks noChangeArrowheads="1"/>
            </p:cNvSpPr>
            <p:nvPr/>
          </p:nvSpPr>
          <p:spPr bwMode="auto">
            <a:xfrm>
              <a:off x="1624261" y="5194966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743" name="2742 Grupo"/>
          <p:cNvGrpSpPr/>
          <p:nvPr/>
        </p:nvGrpSpPr>
        <p:grpSpPr>
          <a:xfrm>
            <a:off x="7945463" y="1513553"/>
            <a:ext cx="109538" cy="1068388"/>
            <a:chOff x="6997701" y="860425"/>
            <a:chExt cx="109538" cy="1068388"/>
          </a:xfrm>
        </p:grpSpPr>
        <p:sp>
          <p:nvSpPr>
            <p:cNvPr id="5504" name="Line 1408"/>
            <p:cNvSpPr>
              <a:spLocks noChangeShapeType="1"/>
            </p:cNvSpPr>
            <p:nvPr/>
          </p:nvSpPr>
          <p:spPr bwMode="auto">
            <a:xfrm flipV="1">
              <a:off x="6997701" y="974725"/>
              <a:ext cx="7938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5" name="Line 1409"/>
            <p:cNvSpPr>
              <a:spLocks noChangeShapeType="1"/>
            </p:cNvSpPr>
            <p:nvPr/>
          </p:nvSpPr>
          <p:spPr bwMode="auto">
            <a:xfrm flipV="1">
              <a:off x="7013576" y="955675"/>
              <a:ext cx="9525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6" name="Line 1410"/>
            <p:cNvSpPr>
              <a:spLocks noChangeShapeType="1"/>
            </p:cNvSpPr>
            <p:nvPr/>
          </p:nvSpPr>
          <p:spPr bwMode="auto">
            <a:xfrm flipV="1">
              <a:off x="7031038" y="936625"/>
              <a:ext cx="7938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7" name="Line 1411"/>
            <p:cNvSpPr>
              <a:spLocks noChangeShapeType="1"/>
            </p:cNvSpPr>
            <p:nvPr/>
          </p:nvSpPr>
          <p:spPr bwMode="auto">
            <a:xfrm flipV="1">
              <a:off x="7046913" y="917575"/>
              <a:ext cx="9525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8" name="Line 1412"/>
            <p:cNvSpPr>
              <a:spLocks noChangeShapeType="1"/>
            </p:cNvSpPr>
            <p:nvPr/>
          </p:nvSpPr>
          <p:spPr bwMode="auto">
            <a:xfrm flipV="1">
              <a:off x="7064376" y="898525"/>
              <a:ext cx="7938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9" name="Line 1413"/>
            <p:cNvSpPr>
              <a:spLocks noChangeShapeType="1"/>
            </p:cNvSpPr>
            <p:nvPr/>
          </p:nvSpPr>
          <p:spPr bwMode="auto">
            <a:xfrm flipV="1">
              <a:off x="7081838" y="879475"/>
              <a:ext cx="7938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0" name="Line 1414"/>
            <p:cNvSpPr>
              <a:spLocks noChangeShapeType="1"/>
            </p:cNvSpPr>
            <p:nvPr/>
          </p:nvSpPr>
          <p:spPr bwMode="auto">
            <a:xfrm flipV="1">
              <a:off x="7097713" y="860425"/>
              <a:ext cx="9525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1" name="Line 1415"/>
            <p:cNvSpPr>
              <a:spLocks noChangeShapeType="1"/>
            </p:cNvSpPr>
            <p:nvPr/>
          </p:nvSpPr>
          <p:spPr bwMode="auto">
            <a:xfrm>
              <a:off x="6997701" y="990600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2" name="Line 1416"/>
            <p:cNvSpPr>
              <a:spLocks noChangeShapeType="1"/>
            </p:cNvSpPr>
            <p:nvPr/>
          </p:nvSpPr>
          <p:spPr bwMode="auto">
            <a:xfrm>
              <a:off x="7019926" y="1003300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3" name="Line 1417"/>
            <p:cNvSpPr>
              <a:spLocks noChangeShapeType="1"/>
            </p:cNvSpPr>
            <p:nvPr/>
          </p:nvSpPr>
          <p:spPr bwMode="auto">
            <a:xfrm>
              <a:off x="7042151" y="1016000"/>
              <a:ext cx="11113" cy="47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4" name="Line 1418"/>
            <p:cNvSpPr>
              <a:spLocks noChangeShapeType="1"/>
            </p:cNvSpPr>
            <p:nvPr/>
          </p:nvSpPr>
          <p:spPr bwMode="auto">
            <a:xfrm>
              <a:off x="7064376" y="1027113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5" name="Line 1419"/>
            <p:cNvSpPr>
              <a:spLocks noChangeShapeType="1"/>
            </p:cNvSpPr>
            <p:nvPr/>
          </p:nvSpPr>
          <p:spPr bwMode="auto">
            <a:xfrm>
              <a:off x="7086601" y="1038225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6" name="Line 1420"/>
            <p:cNvSpPr>
              <a:spLocks noChangeShapeType="1"/>
            </p:cNvSpPr>
            <p:nvPr/>
          </p:nvSpPr>
          <p:spPr bwMode="auto">
            <a:xfrm>
              <a:off x="6997701" y="1100138"/>
              <a:ext cx="11113" cy="47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7" name="Line 1421"/>
            <p:cNvSpPr>
              <a:spLocks noChangeShapeType="1"/>
            </p:cNvSpPr>
            <p:nvPr/>
          </p:nvSpPr>
          <p:spPr bwMode="auto">
            <a:xfrm>
              <a:off x="7019926" y="1109663"/>
              <a:ext cx="12700" cy="47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8" name="Line 1422"/>
            <p:cNvSpPr>
              <a:spLocks noChangeShapeType="1"/>
            </p:cNvSpPr>
            <p:nvPr/>
          </p:nvSpPr>
          <p:spPr bwMode="auto">
            <a:xfrm>
              <a:off x="7043738" y="1119188"/>
              <a:ext cx="12700" cy="47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9" name="Line 1423"/>
            <p:cNvSpPr>
              <a:spLocks noChangeShapeType="1"/>
            </p:cNvSpPr>
            <p:nvPr/>
          </p:nvSpPr>
          <p:spPr bwMode="auto">
            <a:xfrm>
              <a:off x="7067551" y="1128713"/>
              <a:ext cx="11113" cy="47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0" name="Line 1424"/>
            <p:cNvSpPr>
              <a:spLocks noChangeShapeType="1"/>
            </p:cNvSpPr>
            <p:nvPr/>
          </p:nvSpPr>
          <p:spPr bwMode="auto">
            <a:xfrm>
              <a:off x="7091363" y="1138238"/>
              <a:ext cx="11113" cy="47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1" name="Line 1425"/>
            <p:cNvSpPr>
              <a:spLocks noChangeShapeType="1"/>
            </p:cNvSpPr>
            <p:nvPr/>
          </p:nvSpPr>
          <p:spPr bwMode="auto">
            <a:xfrm>
              <a:off x="6997701" y="1122363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2" name="Line 1426"/>
            <p:cNvSpPr>
              <a:spLocks noChangeShapeType="1"/>
            </p:cNvSpPr>
            <p:nvPr/>
          </p:nvSpPr>
          <p:spPr bwMode="auto">
            <a:xfrm>
              <a:off x="7008813" y="1144588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3" name="Line 1427"/>
            <p:cNvSpPr>
              <a:spLocks noChangeShapeType="1"/>
            </p:cNvSpPr>
            <p:nvPr/>
          </p:nvSpPr>
          <p:spPr bwMode="auto">
            <a:xfrm>
              <a:off x="7021513" y="1166813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4" name="Line 1428"/>
            <p:cNvSpPr>
              <a:spLocks noChangeShapeType="1"/>
            </p:cNvSpPr>
            <p:nvPr/>
          </p:nvSpPr>
          <p:spPr bwMode="auto">
            <a:xfrm>
              <a:off x="7032626" y="1189038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5" name="Line 1429"/>
            <p:cNvSpPr>
              <a:spLocks noChangeShapeType="1"/>
            </p:cNvSpPr>
            <p:nvPr/>
          </p:nvSpPr>
          <p:spPr bwMode="auto">
            <a:xfrm>
              <a:off x="7045326" y="1211263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6" name="Line 1430"/>
            <p:cNvSpPr>
              <a:spLocks noChangeShapeType="1"/>
            </p:cNvSpPr>
            <p:nvPr/>
          </p:nvSpPr>
          <p:spPr bwMode="auto">
            <a:xfrm>
              <a:off x="7058026" y="1233488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7" name="Line 1431"/>
            <p:cNvSpPr>
              <a:spLocks noChangeShapeType="1"/>
            </p:cNvSpPr>
            <p:nvPr/>
          </p:nvSpPr>
          <p:spPr bwMode="auto">
            <a:xfrm>
              <a:off x="7069138" y="1255713"/>
              <a:ext cx="6350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8" name="Line 1432"/>
            <p:cNvSpPr>
              <a:spLocks noChangeShapeType="1"/>
            </p:cNvSpPr>
            <p:nvPr/>
          </p:nvSpPr>
          <p:spPr bwMode="auto">
            <a:xfrm>
              <a:off x="7081838" y="1277938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9" name="Line 1433"/>
            <p:cNvSpPr>
              <a:spLocks noChangeShapeType="1"/>
            </p:cNvSpPr>
            <p:nvPr/>
          </p:nvSpPr>
          <p:spPr bwMode="auto">
            <a:xfrm>
              <a:off x="7092951" y="1301750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0" name="Line 1434"/>
            <p:cNvSpPr>
              <a:spLocks noChangeShapeType="1"/>
            </p:cNvSpPr>
            <p:nvPr/>
          </p:nvSpPr>
          <p:spPr bwMode="auto">
            <a:xfrm>
              <a:off x="7105651" y="1323975"/>
              <a:ext cx="1588" cy="158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1" name="Line 1435"/>
            <p:cNvSpPr>
              <a:spLocks noChangeShapeType="1"/>
            </p:cNvSpPr>
            <p:nvPr/>
          </p:nvSpPr>
          <p:spPr bwMode="auto">
            <a:xfrm>
              <a:off x="6997701" y="1179513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2" name="Line 1436"/>
            <p:cNvSpPr>
              <a:spLocks noChangeShapeType="1"/>
            </p:cNvSpPr>
            <p:nvPr/>
          </p:nvSpPr>
          <p:spPr bwMode="auto">
            <a:xfrm>
              <a:off x="7007226" y="1203325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3" name="Line 1437"/>
            <p:cNvSpPr>
              <a:spLocks noChangeShapeType="1"/>
            </p:cNvSpPr>
            <p:nvPr/>
          </p:nvSpPr>
          <p:spPr bwMode="auto">
            <a:xfrm>
              <a:off x="7018338" y="1227138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4" name="Line 1438"/>
            <p:cNvSpPr>
              <a:spLocks noChangeShapeType="1"/>
            </p:cNvSpPr>
            <p:nvPr/>
          </p:nvSpPr>
          <p:spPr bwMode="auto">
            <a:xfrm>
              <a:off x="7027863" y="1249363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5" name="Line 1439"/>
            <p:cNvSpPr>
              <a:spLocks noChangeShapeType="1"/>
            </p:cNvSpPr>
            <p:nvPr/>
          </p:nvSpPr>
          <p:spPr bwMode="auto">
            <a:xfrm>
              <a:off x="7038976" y="1273175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6" name="Line 1440"/>
            <p:cNvSpPr>
              <a:spLocks noChangeShapeType="1"/>
            </p:cNvSpPr>
            <p:nvPr/>
          </p:nvSpPr>
          <p:spPr bwMode="auto">
            <a:xfrm>
              <a:off x="7050088" y="1295400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7" name="Line 1441"/>
            <p:cNvSpPr>
              <a:spLocks noChangeShapeType="1"/>
            </p:cNvSpPr>
            <p:nvPr/>
          </p:nvSpPr>
          <p:spPr bwMode="auto">
            <a:xfrm>
              <a:off x="7061201" y="1319213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8" name="Line 1442"/>
            <p:cNvSpPr>
              <a:spLocks noChangeShapeType="1"/>
            </p:cNvSpPr>
            <p:nvPr/>
          </p:nvSpPr>
          <p:spPr bwMode="auto">
            <a:xfrm>
              <a:off x="7070726" y="1341438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9" name="Line 1443"/>
            <p:cNvSpPr>
              <a:spLocks noChangeShapeType="1"/>
            </p:cNvSpPr>
            <p:nvPr/>
          </p:nvSpPr>
          <p:spPr bwMode="auto">
            <a:xfrm>
              <a:off x="7081838" y="1365250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0" name="Line 1444"/>
            <p:cNvSpPr>
              <a:spLocks noChangeShapeType="1"/>
            </p:cNvSpPr>
            <p:nvPr/>
          </p:nvSpPr>
          <p:spPr bwMode="auto">
            <a:xfrm>
              <a:off x="7091363" y="1387475"/>
              <a:ext cx="6350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1" name="Line 1445"/>
            <p:cNvSpPr>
              <a:spLocks noChangeShapeType="1"/>
            </p:cNvSpPr>
            <p:nvPr/>
          </p:nvSpPr>
          <p:spPr bwMode="auto">
            <a:xfrm>
              <a:off x="7102476" y="1411288"/>
              <a:ext cx="4763" cy="952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2" name="Line 1446"/>
            <p:cNvSpPr>
              <a:spLocks noChangeShapeType="1"/>
            </p:cNvSpPr>
            <p:nvPr/>
          </p:nvSpPr>
          <p:spPr bwMode="auto">
            <a:xfrm>
              <a:off x="6997701" y="1303338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3" name="Line 1447"/>
            <p:cNvSpPr>
              <a:spLocks noChangeShapeType="1"/>
            </p:cNvSpPr>
            <p:nvPr/>
          </p:nvSpPr>
          <p:spPr bwMode="auto">
            <a:xfrm>
              <a:off x="7008813" y="1327150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4" name="Line 1448"/>
            <p:cNvSpPr>
              <a:spLocks noChangeShapeType="1"/>
            </p:cNvSpPr>
            <p:nvPr/>
          </p:nvSpPr>
          <p:spPr bwMode="auto">
            <a:xfrm>
              <a:off x="7019926" y="1349375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5" name="Line 1449"/>
            <p:cNvSpPr>
              <a:spLocks noChangeShapeType="1"/>
            </p:cNvSpPr>
            <p:nvPr/>
          </p:nvSpPr>
          <p:spPr bwMode="auto">
            <a:xfrm>
              <a:off x="7032626" y="1371600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6" name="Line 1450"/>
            <p:cNvSpPr>
              <a:spLocks noChangeShapeType="1"/>
            </p:cNvSpPr>
            <p:nvPr/>
          </p:nvSpPr>
          <p:spPr bwMode="auto">
            <a:xfrm>
              <a:off x="7043738" y="1393825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7" name="Line 1451"/>
            <p:cNvSpPr>
              <a:spLocks noChangeShapeType="1"/>
            </p:cNvSpPr>
            <p:nvPr/>
          </p:nvSpPr>
          <p:spPr bwMode="auto">
            <a:xfrm>
              <a:off x="7054851" y="1416050"/>
              <a:ext cx="6350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8" name="Line 1452"/>
            <p:cNvSpPr>
              <a:spLocks noChangeShapeType="1"/>
            </p:cNvSpPr>
            <p:nvPr/>
          </p:nvSpPr>
          <p:spPr bwMode="auto">
            <a:xfrm>
              <a:off x="7067551" y="1439863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9" name="Line 1453"/>
            <p:cNvSpPr>
              <a:spLocks noChangeShapeType="1"/>
            </p:cNvSpPr>
            <p:nvPr/>
          </p:nvSpPr>
          <p:spPr bwMode="auto">
            <a:xfrm>
              <a:off x="7078663" y="1462088"/>
              <a:ext cx="6350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0" name="Line 1454"/>
            <p:cNvSpPr>
              <a:spLocks noChangeShapeType="1"/>
            </p:cNvSpPr>
            <p:nvPr/>
          </p:nvSpPr>
          <p:spPr bwMode="auto">
            <a:xfrm>
              <a:off x="7091363" y="1484313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1" name="Line 1455"/>
            <p:cNvSpPr>
              <a:spLocks noChangeShapeType="1"/>
            </p:cNvSpPr>
            <p:nvPr/>
          </p:nvSpPr>
          <p:spPr bwMode="auto">
            <a:xfrm>
              <a:off x="7102476" y="1506538"/>
              <a:ext cx="4763" cy="793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2" name="Line 1456"/>
            <p:cNvSpPr>
              <a:spLocks noChangeShapeType="1"/>
            </p:cNvSpPr>
            <p:nvPr/>
          </p:nvSpPr>
          <p:spPr bwMode="auto">
            <a:xfrm>
              <a:off x="6997701" y="13255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3" name="Line 1457"/>
            <p:cNvSpPr>
              <a:spLocks noChangeShapeType="1"/>
            </p:cNvSpPr>
            <p:nvPr/>
          </p:nvSpPr>
          <p:spPr bwMode="auto">
            <a:xfrm>
              <a:off x="7002463" y="13509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4" name="Line 1458"/>
            <p:cNvSpPr>
              <a:spLocks noChangeShapeType="1"/>
            </p:cNvSpPr>
            <p:nvPr/>
          </p:nvSpPr>
          <p:spPr bwMode="auto">
            <a:xfrm>
              <a:off x="7005638" y="1376363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5" name="Line 1459"/>
            <p:cNvSpPr>
              <a:spLocks noChangeShapeType="1"/>
            </p:cNvSpPr>
            <p:nvPr/>
          </p:nvSpPr>
          <p:spPr bwMode="auto">
            <a:xfrm>
              <a:off x="7010401" y="14001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6" name="Line 1460"/>
            <p:cNvSpPr>
              <a:spLocks noChangeShapeType="1"/>
            </p:cNvSpPr>
            <p:nvPr/>
          </p:nvSpPr>
          <p:spPr bwMode="auto">
            <a:xfrm>
              <a:off x="7015163" y="14255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7" name="Line 1461"/>
            <p:cNvSpPr>
              <a:spLocks noChangeShapeType="1"/>
            </p:cNvSpPr>
            <p:nvPr/>
          </p:nvSpPr>
          <p:spPr bwMode="auto">
            <a:xfrm>
              <a:off x="7019926" y="14509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8" name="Line 1462"/>
            <p:cNvSpPr>
              <a:spLocks noChangeShapeType="1"/>
            </p:cNvSpPr>
            <p:nvPr/>
          </p:nvSpPr>
          <p:spPr bwMode="auto">
            <a:xfrm>
              <a:off x="7024688" y="14747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9" name="Line 1463"/>
            <p:cNvSpPr>
              <a:spLocks noChangeShapeType="1"/>
            </p:cNvSpPr>
            <p:nvPr/>
          </p:nvSpPr>
          <p:spPr bwMode="auto">
            <a:xfrm>
              <a:off x="7029451" y="15001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0" name="Line 1464"/>
            <p:cNvSpPr>
              <a:spLocks noChangeShapeType="1"/>
            </p:cNvSpPr>
            <p:nvPr/>
          </p:nvSpPr>
          <p:spPr bwMode="auto">
            <a:xfrm>
              <a:off x="7032626" y="15255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1" name="Line 1465"/>
            <p:cNvSpPr>
              <a:spLocks noChangeShapeType="1"/>
            </p:cNvSpPr>
            <p:nvPr/>
          </p:nvSpPr>
          <p:spPr bwMode="auto">
            <a:xfrm>
              <a:off x="7037388" y="15509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2" name="Line 1466"/>
            <p:cNvSpPr>
              <a:spLocks noChangeShapeType="1"/>
            </p:cNvSpPr>
            <p:nvPr/>
          </p:nvSpPr>
          <p:spPr bwMode="auto">
            <a:xfrm>
              <a:off x="7042151" y="1576388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3" name="Line 1467"/>
            <p:cNvSpPr>
              <a:spLocks noChangeShapeType="1"/>
            </p:cNvSpPr>
            <p:nvPr/>
          </p:nvSpPr>
          <p:spPr bwMode="auto">
            <a:xfrm>
              <a:off x="7046913" y="16002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4" name="Line 1468"/>
            <p:cNvSpPr>
              <a:spLocks noChangeShapeType="1"/>
            </p:cNvSpPr>
            <p:nvPr/>
          </p:nvSpPr>
          <p:spPr bwMode="auto">
            <a:xfrm>
              <a:off x="7051676" y="162560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5" name="Line 1469"/>
            <p:cNvSpPr>
              <a:spLocks noChangeShapeType="1"/>
            </p:cNvSpPr>
            <p:nvPr/>
          </p:nvSpPr>
          <p:spPr bwMode="auto">
            <a:xfrm>
              <a:off x="7056438" y="165100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6" name="Line 1470"/>
            <p:cNvSpPr>
              <a:spLocks noChangeShapeType="1"/>
            </p:cNvSpPr>
            <p:nvPr/>
          </p:nvSpPr>
          <p:spPr bwMode="auto">
            <a:xfrm>
              <a:off x="7061201" y="16748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7" name="Line 1471"/>
            <p:cNvSpPr>
              <a:spLocks noChangeShapeType="1"/>
            </p:cNvSpPr>
            <p:nvPr/>
          </p:nvSpPr>
          <p:spPr bwMode="auto">
            <a:xfrm>
              <a:off x="7065963" y="17002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8" name="Line 1472"/>
            <p:cNvSpPr>
              <a:spLocks noChangeShapeType="1"/>
            </p:cNvSpPr>
            <p:nvPr/>
          </p:nvSpPr>
          <p:spPr bwMode="auto">
            <a:xfrm>
              <a:off x="7069138" y="172561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9" name="Line 1473"/>
            <p:cNvSpPr>
              <a:spLocks noChangeShapeType="1"/>
            </p:cNvSpPr>
            <p:nvPr/>
          </p:nvSpPr>
          <p:spPr bwMode="auto">
            <a:xfrm>
              <a:off x="7073901" y="1751013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0" name="Line 1474"/>
            <p:cNvSpPr>
              <a:spLocks noChangeShapeType="1"/>
            </p:cNvSpPr>
            <p:nvPr/>
          </p:nvSpPr>
          <p:spPr bwMode="auto">
            <a:xfrm>
              <a:off x="7078663" y="17748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1" name="Line 1475"/>
            <p:cNvSpPr>
              <a:spLocks noChangeShapeType="1"/>
            </p:cNvSpPr>
            <p:nvPr/>
          </p:nvSpPr>
          <p:spPr bwMode="auto">
            <a:xfrm>
              <a:off x="7083426" y="18002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2" name="Line 1476"/>
            <p:cNvSpPr>
              <a:spLocks noChangeShapeType="1"/>
            </p:cNvSpPr>
            <p:nvPr/>
          </p:nvSpPr>
          <p:spPr bwMode="auto">
            <a:xfrm>
              <a:off x="7088188" y="18256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3" name="Line 1477"/>
            <p:cNvSpPr>
              <a:spLocks noChangeShapeType="1"/>
            </p:cNvSpPr>
            <p:nvPr/>
          </p:nvSpPr>
          <p:spPr bwMode="auto">
            <a:xfrm>
              <a:off x="7092951" y="18494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4" name="Line 1478"/>
            <p:cNvSpPr>
              <a:spLocks noChangeShapeType="1"/>
            </p:cNvSpPr>
            <p:nvPr/>
          </p:nvSpPr>
          <p:spPr bwMode="auto">
            <a:xfrm>
              <a:off x="7096126" y="18748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5" name="Line 1479"/>
            <p:cNvSpPr>
              <a:spLocks noChangeShapeType="1"/>
            </p:cNvSpPr>
            <p:nvPr/>
          </p:nvSpPr>
          <p:spPr bwMode="auto">
            <a:xfrm>
              <a:off x="7100888" y="19002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6" name="Line 1480"/>
            <p:cNvSpPr>
              <a:spLocks noChangeShapeType="1"/>
            </p:cNvSpPr>
            <p:nvPr/>
          </p:nvSpPr>
          <p:spPr bwMode="auto">
            <a:xfrm>
              <a:off x="7105651" y="1925638"/>
              <a:ext cx="1588" cy="317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7" name="Line 1481"/>
            <p:cNvSpPr>
              <a:spLocks noChangeShapeType="1"/>
            </p:cNvSpPr>
            <p:nvPr/>
          </p:nvSpPr>
          <p:spPr bwMode="auto">
            <a:xfrm>
              <a:off x="6997701" y="13398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8" name="Line 1482"/>
            <p:cNvSpPr>
              <a:spLocks noChangeShapeType="1"/>
            </p:cNvSpPr>
            <p:nvPr/>
          </p:nvSpPr>
          <p:spPr bwMode="auto">
            <a:xfrm>
              <a:off x="7000876" y="13652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9" name="Line 1483"/>
            <p:cNvSpPr>
              <a:spLocks noChangeShapeType="1"/>
            </p:cNvSpPr>
            <p:nvPr/>
          </p:nvSpPr>
          <p:spPr bwMode="auto">
            <a:xfrm>
              <a:off x="7004051" y="13906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0" name="Line 1484"/>
            <p:cNvSpPr>
              <a:spLocks noChangeShapeType="1"/>
            </p:cNvSpPr>
            <p:nvPr/>
          </p:nvSpPr>
          <p:spPr bwMode="auto">
            <a:xfrm>
              <a:off x="7008813" y="14160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1" name="Line 1485"/>
            <p:cNvSpPr>
              <a:spLocks noChangeShapeType="1"/>
            </p:cNvSpPr>
            <p:nvPr/>
          </p:nvSpPr>
          <p:spPr bwMode="auto">
            <a:xfrm>
              <a:off x="7011988" y="1441450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2" name="Line 1486"/>
            <p:cNvSpPr>
              <a:spLocks noChangeShapeType="1"/>
            </p:cNvSpPr>
            <p:nvPr/>
          </p:nvSpPr>
          <p:spPr bwMode="auto">
            <a:xfrm>
              <a:off x="7015163" y="14652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3" name="Line 1487"/>
            <p:cNvSpPr>
              <a:spLocks noChangeShapeType="1"/>
            </p:cNvSpPr>
            <p:nvPr/>
          </p:nvSpPr>
          <p:spPr bwMode="auto">
            <a:xfrm>
              <a:off x="7019926" y="14906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4" name="Line 1488"/>
            <p:cNvSpPr>
              <a:spLocks noChangeShapeType="1"/>
            </p:cNvSpPr>
            <p:nvPr/>
          </p:nvSpPr>
          <p:spPr bwMode="auto">
            <a:xfrm>
              <a:off x="7023101" y="15160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5" name="Line 1489"/>
            <p:cNvSpPr>
              <a:spLocks noChangeShapeType="1"/>
            </p:cNvSpPr>
            <p:nvPr/>
          </p:nvSpPr>
          <p:spPr bwMode="auto">
            <a:xfrm>
              <a:off x="7027863" y="15414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6" name="Line 1490"/>
            <p:cNvSpPr>
              <a:spLocks noChangeShapeType="1"/>
            </p:cNvSpPr>
            <p:nvPr/>
          </p:nvSpPr>
          <p:spPr bwMode="auto">
            <a:xfrm>
              <a:off x="7031038" y="15668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7" name="Line 1491"/>
            <p:cNvSpPr>
              <a:spLocks noChangeShapeType="1"/>
            </p:cNvSpPr>
            <p:nvPr/>
          </p:nvSpPr>
          <p:spPr bwMode="auto">
            <a:xfrm>
              <a:off x="7034213" y="15906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8" name="Line 1492"/>
            <p:cNvSpPr>
              <a:spLocks noChangeShapeType="1"/>
            </p:cNvSpPr>
            <p:nvPr/>
          </p:nvSpPr>
          <p:spPr bwMode="auto">
            <a:xfrm>
              <a:off x="7038976" y="16160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9" name="Line 1493"/>
            <p:cNvSpPr>
              <a:spLocks noChangeShapeType="1"/>
            </p:cNvSpPr>
            <p:nvPr/>
          </p:nvSpPr>
          <p:spPr bwMode="auto">
            <a:xfrm>
              <a:off x="7042151" y="16414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0" name="Line 1494"/>
            <p:cNvSpPr>
              <a:spLocks noChangeShapeType="1"/>
            </p:cNvSpPr>
            <p:nvPr/>
          </p:nvSpPr>
          <p:spPr bwMode="auto">
            <a:xfrm>
              <a:off x="7046913" y="16668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1" name="Line 1495"/>
            <p:cNvSpPr>
              <a:spLocks noChangeShapeType="1"/>
            </p:cNvSpPr>
            <p:nvPr/>
          </p:nvSpPr>
          <p:spPr bwMode="auto">
            <a:xfrm>
              <a:off x="7050088" y="16922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2" name="Line 1496"/>
            <p:cNvSpPr>
              <a:spLocks noChangeShapeType="1"/>
            </p:cNvSpPr>
            <p:nvPr/>
          </p:nvSpPr>
          <p:spPr bwMode="auto">
            <a:xfrm>
              <a:off x="7053263" y="17160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3" name="Line 1497"/>
            <p:cNvSpPr>
              <a:spLocks noChangeShapeType="1"/>
            </p:cNvSpPr>
            <p:nvPr/>
          </p:nvSpPr>
          <p:spPr bwMode="auto">
            <a:xfrm>
              <a:off x="7058026" y="17414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4" name="Line 1498"/>
            <p:cNvSpPr>
              <a:spLocks noChangeShapeType="1"/>
            </p:cNvSpPr>
            <p:nvPr/>
          </p:nvSpPr>
          <p:spPr bwMode="auto">
            <a:xfrm>
              <a:off x="7061201" y="17668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5" name="Line 1499"/>
            <p:cNvSpPr>
              <a:spLocks noChangeShapeType="1"/>
            </p:cNvSpPr>
            <p:nvPr/>
          </p:nvSpPr>
          <p:spPr bwMode="auto">
            <a:xfrm>
              <a:off x="7065963" y="17922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6" name="Line 1500"/>
            <p:cNvSpPr>
              <a:spLocks noChangeShapeType="1"/>
            </p:cNvSpPr>
            <p:nvPr/>
          </p:nvSpPr>
          <p:spPr bwMode="auto">
            <a:xfrm>
              <a:off x="7069138" y="18176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7" name="Line 1501"/>
            <p:cNvSpPr>
              <a:spLocks noChangeShapeType="1"/>
            </p:cNvSpPr>
            <p:nvPr/>
          </p:nvSpPr>
          <p:spPr bwMode="auto">
            <a:xfrm>
              <a:off x="7072313" y="18415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744" name="2743 Grupo"/>
          <p:cNvGrpSpPr/>
          <p:nvPr/>
        </p:nvGrpSpPr>
        <p:grpSpPr>
          <a:xfrm>
            <a:off x="7196906" y="986503"/>
            <a:ext cx="1720851" cy="5329238"/>
            <a:chOff x="6249144" y="333375"/>
            <a:chExt cx="1720851" cy="5329238"/>
          </a:xfrm>
        </p:grpSpPr>
        <p:grpSp>
          <p:nvGrpSpPr>
            <p:cNvPr id="2745" name="2740 Grupo"/>
            <p:cNvGrpSpPr/>
            <p:nvPr/>
          </p:nvGrpSpPr>
          <p:grpSpPr>
            <a:xfrm>
              <a:off x="6983413" y="3559175"/>
              <a:ext cx="123826" cy="2051050"/>
              <a:chOff x="6983413" y="3559175"/>
              <a:chExt cx="123826" cy="2051050"/>
            </a:xfrm>
          </p:grpSpPr>
          <p:sp>
            <p:nvSpPr>
              <p:cNvPr id="6840" name="Line 2508"/>
              <p:cNvSpPr>
                <a:spLocks noChangeShapeType="1"/>
              </p:cNvSpPr>
              <p:nvPr/>
            </p:nvSpPr>
            <p:spPr bwMode="auto">
              <a:xfrm>
                <a:off x="7067551" y="49022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1" name="Line 2509"/>
              <p:cNvSpPr>
                <a:spLocks noChangeShapeType="1"/>
              </p:cNvSpPr>
              <p:nvPr/>
            </p:nvSpPr>
            <p:spPr bwMode="auto">
              <a:xfrm>
                <a:off x="7069138" y="49276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2" name="Line 2510"/>
              <p:cNvSpPr>
                <a:spLocks noChangeShapeType="1"/>
              </p:cNvSpPr>
              <p:nvPr/>
            </p:nvSpPr>
            <p:spPr bwMode="auto">
              <a:xfrm>
                <a:off x="7070726" y="49530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3" name="Line 2511"/>
              <p:cNvSpPr>
                <a:spLocks noChangeShapeType="1"/>
              </p:cNvSpPr>
              <p:nvPr/>
            </p:nvSpPr>
            <p:spPr bwMode="auto">
              <a:xfrm>
                <a:off x="7072313" y="4978400"/>
                <a:ext cx="1588" cy="1111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4" name="Line 2512"/>
              <p:cNvSpPr>
                <a:spLocks noChangeShapeType="1"/>
              </p:cNvSpPr>
              <p:nvPr/>
            </p:nvSpPr>
            <p:spPr bwMode="auto">
              <a:xfrm>
                <a:off x="7073901" y="50022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5" name="Line 2513"/>
              <p:cNvSpPr>
                <a:spLocks noChangeShapeType="1"/>
              </p:cNvSpPr>
              <p:nvPr/>
            </p:nvSpPr>
            <p:spPr bwMode="auto">
              <a:xfrm>
                <a:off x="7075488" y="50276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6" name="Line 2514"/>
              <p:cNvSpPr>
                <a:spLocks noChangeShapeType="1"/>
              </p:cNvSpPr>
              <p:nvPr/>
            </p:nvSpPr>
            <p:spPr bwMode="auto">
              <a:xfrm>
                <a:off x="7077076" y="50530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7" name="Line 2515"/>
              <p:cNvSpPr>
                <a:spLocks noChangeShapeType="1"/>
              </p:cNvSpPr>
              <p:nvPr/>
            </p:nvSpPr>
            <p:spPr bwMode="auto">
              <a:xfrm>
                <a:off x="7078663" y="50784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8" name="Line 2516"/>
              <p:cNvSpPr>
                <a:spLocks noChangeShapeType="1"/>
              </p:cNvSpPr>
              <p:nvPr/>
            </p:nvSpPr>
            <p:spPr bwMode="auto">
              <a:xfrm>
                <a:off x="7080251" y="51038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49" name="Line 2517"/>
              <p:cNvSpPr>
                <a:spLocks noChangeShapeType="1"/>
              </p:cNvSpPr>
              <p:nvPr/>
            </p:nvSpPr>
            <p:spPr bwMode="auto">
              <a:xfrm>
                <a:off x="7081838" y="51292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0" name="Line 2518"/>
              <p:cNvSpPr>
                <a:spLocks noChangeShapeType="1"/>
              </p:cNvSpPr>
              <p:nvPr/>
            </p:nvSpPr>
            <p:spPr bwMode="auto">
              <a:xfrm>
                <a:off x="7083426" y="51546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1" name="Line 2519"/>
              <p:cNvSpPr>
                <a:spLocks noChangeShapeType="1"/>
              </p:cNvSpPr>
              <p:nvPr/>
            </p:nvSpPr>
            <p:spPr bwMode="auto">
              <a:xfrm>
                <a:off x="7085013" y="51800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2" name="Line 2520"/>
              <p:cNvSpPr>
                <a:spLocks noChangeShapeType="1"/>
              </p:cNvSpPr>
              <p:nvPr/>
            </p:nvSpPr>
            <p:spPr bwMode="auto">
              <a:xfrm>
                <a:off x="7086601" y="52054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3" name="Line 2521"/>
              <p:cNvSpPr>
                <a:spLocks noChangeShapeType="1"/>
              </p:cNvSpPr>
              <p:nvPr/>
            </p:nvSpPr>
            <p:spPr bwMode="auto">
              <a:xfrm>
                <a:off x="7088188" y="52308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4" name="Line 2522"/>
              <p:cNvSpPr>
                <a:spLocks noChangeShapeType="1"/>
              </p:cNvSpPr>
              <p:nvPr/>
            </p:nvSpPr>
            <p:spPr bwMode="auto">
              <a:xfrm>
                <a:off x="7089776" y="52562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5" name="Line 2523"/>
              <p:cNvSpPr>
                <a:spLocks noChangeShapeType="1"/>
              </p:cNvSpPr>
              <p:nvPr/>
            </p:nvSpPr>
            <p:spPr bwMode="auto">
              <a:xfrm>
                <a:off x="7091363" y="52816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6" name="Line 2524"/>
              <p:cNvSpPr>
                <a:spLocks noChangeShapeType="1"/>
              </p:cNvSpPr>
              <p:nvPr/>
            </p:nvSpPr>
            <p:spPr bwMode="auto">
              <a:xfrm>
                <a:off x="7092951" y="53070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7" name="Line 2525"/>
              <p:cNvSpPr>
                <a:spLocks noChangeShapeType="1"/>
              </p:cNvSpPr>
              <p:nvPr/>
            </p:nvSpPr>
            <p:spPr bwMode="auto">
              <a:xfrm>
                <a:off x="7094538" y="53324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8" name="Line 2526"/>
              <p:cNvSpPr>
                <a:spLocks noChangeShapeType="1"/>
              </p:cNvSpPr>
              <p:nvPr/>
            </p:nvSpPr>
            <p:spPr bwMode="auto">
              <a:xfrm>
                <a:off x="7096126" y="53578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59" name="Line 2527"/>
              <p:cNvSpPr>
                <a:spLocks noChangeShapeType="1"/>
              </p:cNvSpPr>
              <p:nvPr/>
            </p:nvSpPr>
            <p:spPr bwMode="auto">
              <a:xfrm>
                <a:off x="7097713" y="53832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0" name="Line 2528"/>
              <p:cNvSpPr>
                <a:spLocks noChangeShapeType="1"/>
              </p:cNvSpPr>
              <p:nvPr/>
            </p:nvSpPr>
            <p:spPr bwMode="auto">
              <a:xfrm>
                <a:off x="7099301" y="54086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1" name="Line 2529"/>
              <p:cNvSpPr>
                <a:spLocks noChangeShapeType="1"/>
              </p:cNvSpPr>
              <p:nvPr/>
            </p:nvSpPr>
            <p:spPr bwMode="auto">
              <a:xfrm>
                <a:off x="7100888" y="54340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2" name="Line 2530"/>
              <p:cNvSpPr>
                <a:spLocks noChangeShapeType="1"/>
              </p:cNvSpPr>
              <p:nvPr/>
            </p:nvSpPr>
            <p:spPr bwMode="auto">
              <a:xfrm>
                <a:off x="7102476" y="54594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3" name="Line 2531"/>
              <p:cNvSpPr>
                <a:spLocks noChangeShapeType="1"/>
              </p:cNvSpPr>
              <p:nvPr/>
            </p:nvSpPr>
            <p:spPr bwMode="auto">
              <a:xfrm>
                <a:off x="7104063" y="54848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4" name="Line 2532"/>
              <p:cNvSpPr>
                <a:spLocks noChangeShapeType="1"/>
              </p:cNvSpPr>
              <p:nvPr/>
            </p:nvSpPr>
            <p:spPr bwMode="auto">
              <a:xfrm>
                <a:off x="7105651" y="5510213"/>
                <a:ext cx="1588" cy="11113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5" name="Line 2533"/>
              <p:cNvSpPr>
                <a:spLocks noChangeShapeType="1"/>
              </p:cNvSpPr>
              <p:nvPr/>
            </p:nvSpPr>
            <p:spPr bwMode="auto">
              <a:xfrm>
                <a:off x="6997701" y="38989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6" name="Line 2534"/>
              <p:cNvSpPr>
                <a:spLocks noChangeShapeType="1"/>
              </p:cNvSpPr>
              <p:nvPr/>
            </p:nvSpPr>
            <p:spPr bwMode="auto">
              <a:xfrm>
                <a:off x="6999288" y="39243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7" name="Line 2535"/>
              <p:cNvSpPr>
                <a:spLocks noChangeShapeType="1"/>
              </p:cNvSpPr>
              <p:nvPr/>
            </p:nvSpPr>
            <p:spPr bwMode="auto">
              <a:xfrm>
                <a:off x="7000876" y="39497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8" name="Line 2536"/>
              <p:cNvSpPr>
                <a:spLocks noChangeShapeType="1"/>
              </p:cNvSpPr>
              <p:nvPr/>
            </p:nvSpPr>
            <p:spPr bwMode="auto">
              <a:xfrm>
                <a:off x="7002463" y="39751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69" name="Line 2537"/>
              <p:cNvSpPr>
                <a:spLocks noChangeShapeType="1"/>
              </p:cNvSpPr>
              <p:nvPr/>
            </p:nvSpPr>
            <p:spPr bwMode="auto">
              <a:xfrm>
                <a:off x="7004051" y="40005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0" name="Line 2538"/>
              <p:cNvSpPr>
                <a:spLocks noChangeShapeType="1"/>
              </p:cNvSpPr>
              <p:nvPr/>
            </p:nvSpPr>
            <p:spPr bwMode="auto">
              <a:xfrm>
                <a:off x="7005638" y="40259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1" name="Line 2539"/>
              <p:cNvSpPr>
                <a:spLocks noChangeShapeType="1"/>
              </p:cNvSpPr>
              <p:nvPr/>
            </p:nvSpPr>
            <p:spPr bwMode="auto">
              <a:xfrm>
                <a:off x="7007226" y="40513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2" name="Line 2540"/>
              <p:cNvSpPr>
                <a:spLocks noChangeShapeType="1"/>
              </p:cNvSpPr>
              <p:nvPr/>
            </p:nvSpPr>
            <p:spPr bwMode="auto">
              <a:xfrm>
                <a:off x="7008813" y="40767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3" name="Line 2541"/>
              <p:cNvSpPr>
                <a:spLocks noChangeShapeType="1"/>
              </p:cNvSpPr>
              <p:nvPr/>
            </p:nvSpPr>
            <p:spPr bwMode="auto">
              <a:xfrm>
                <a:off x="7010401" y="41021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4" name="Line 2542"/>
              <p:cNvSpPr>
                <a:spLocks noChangeShapeType="1"/>
              </p:cNvSpPr>
              <p:nvPr/>
            </p:nvSpPr>
            <p:spPr bwMode="auto">
              <a:xfrm>
                <a:off x="7011988" y="41275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5" name="Line 2543"/>
              <p:cNvSpPr>
                <a:spLocks noChangeShapeType="1"/>
              </p:cNvSpPr>
              <p:nvPr/>
            </p:nvSpPr>
            <p:spPr bwMode="auto">
              <a:xfrm>
                <a:off x="7013576" y="41529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6" name="Line 2544"/>
              <p:cNvSpPr>
                <a:spLocks noChangeShapeType="1"/>
              </p:cNvSpPr>
              <p:nvPr/>
            </p:nvSpPr>
            <p:spPr bwMode="auto">
              <a:xfrm>
                <a:off x="7015163" y="41783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7" name="Line 2545"/>
              <p:cNvSpPr>
                <a:spLocks noChangeShapeType="1"/>
              </p:cNvSpPr>
              <p:nvPr/>
            </p:nvSpPr>
            <p:spPr bwMode="auto">
              <a:xfrm>
                <a:off x="7016751" y="42037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8" name="Line 2546"/>
              <p:cNvSpPr>
                <a:spLocks noChangeShapeType="1"/>
              </p:cNvSpPr>
              <p:nvPr/>
            </p:nvSpPr>
            <p:spPr bwMode="auto">
              <a:xfrm>
                <a:off x="7018338" y="42291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79" name="Line 2547"/>
              <p:cNvSpPr>
                <a:spLocks noChangeShapeType="1"/>
              </p:cNvSpPr>
              <p:nvPr/>
            </p:nvSpPr>
            <p:spPr bwMode="auto">
              <a:xfrm>
                <a:off x="7019926" y="42545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0" name="Line 2548"/>
              <p:cNvSpPr>
                <a:spLocks noChangeShapeType="1"/>
              </p:cNvSpPr>
              <p:nvPr/>
            </p:nvSpPr>
            <p:spPr bwMode="auto">
              <a:xfrm>
                <a:off x="7021513" y="42799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1" name="Line 2549"/>
              <p:cNvSpPr>
                <a:spLocks noChangeShapeType="1"/>
              </p:cNvSpPr>
              <p:nvPr/>
            </p:nvSpPr>
            <p:spPr bwMode="auto">
              <a:xfrm>
                <a:off x="7023101" y="43053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2" name="Line 2550"/>
              <p:cNvSpPr>
                <a:spLocks noChangeShapeType="1"/>
              </p:cNvSpPr>
              <p:nvPr/>
            </p:nvSpPr>
            <p:spPr bwMode="auto">
              <a:xfrm>
                <a:off x="7024688" y="43307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3" name="Line 2551"/>
              <p:cNvSpPr>
                <a:spLocks noChangeShapeType="1"/>
              </p:cNvSpPr>
              <p:nvPr/>
            </p:nvSpPr>
            <p:spPr bwMode="auto">
              <a:xfrm>
                <a:off x="7026276" y="43561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4" name="Line 2552"/>
              <p:cNvSpPr>
                <a:spLocks noChangeShapeType="1"/>
              </p:cNvSpPr>
              <p:nvPr/>
            </p:nvSpPr>
            <p:spPr bwMode="auto">
              <a:xfrm>
                <a:off x="7027863" y="43815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5" name="Line 2553"/>
              <p:cNvSpPr>
                <a:spLocks noChangeShapeType="1"/>
              </p:cNvSpPr>
              <p:nvPr/>
            </p:nvSpPr>
            <p:spPr bwMode="auto">
              <a:xfrm>
                <a:off x="7029451" y="44069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6" name="Line 2554"/>
              <p:cNvSpPr>
                <a:spLocks noChangeShapeType="1"/>
              </p:cNvSpPr>
              <p:nvPr/>
            </p:nvSpPr>
            <p:spPr bwMode="auto">
              <a:xfrm>
                <a:off x="7031038" y="44323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7" name="Line 2555"/>
              <p:cNvSpPr>
                <a:spLocks noChangeShapeType="1"/>
              </p:cNvSpPr>
              <p:nvPr/>
            </p:nvSpPr>
            <p:spPr bwMode="auto">
              <a:xfrm>
                <a:off x="7032626" y="44577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8" name="Line 2556"/>
              <p:cNvSpPr>
                <a:spLocks noChangeShapeType="1"/>
              </p:cNvSpPr>
              <p:nvPr/>
            </p:nvSpPr>
            <p:spPr bwMode="auto">
              <a:xfrm>
                <a:off x="7034213" y="44831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89" name="Line 2557"/>
              <p:cNvSpPr>
                <a:spLocks noChangeShapeType="1"/>
              </p:cNvSpPr>
              <p:nvPr/>
            </p:nvSpPr>
            <p:spPr bwMode="auto">
              <a:xfrm>
                <a:off x="7035801" y="4508500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0" name="Line 2558"/>
              <p:cNvSpPr>
                <a:spLocks noChangeShapeType="1"/>
              </p:cNvSpPr>
              <p:nvPr/>
            </p:nvSpPr>
            <p:spPr bwMode="auto">
              <a:xfrm>
                <a:off x="7037388" y="45323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1" name="Line 2559"/>
              <p:cNvSpPr>
                <a:spLocks noChangeShapeType="1"/>
              </p:cNvSpPr>
              <p:nvPr/>
            </p:nvSpPr>
            <p:spPr bwMode="auto">
              <a:xfrm>
                <a:off x="7038976" y="45577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2" name="Line 2560"/>
              <p:cNvSpPr>
                <a:spLocks noChangeShapeType="1"/>
              </p:cNvSpPr>
              <p:nvPr/>
            </p:nvSpPr>
            <p:spPr bwMode="auto">
              <a:xfrm>
                <a:off x="7040563" y="45831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3" name="Line 2561"/>
              <p:cNvSpPr>
                <a:spLocks noChangeShapeType="1"/>
              </p:cNvSpPr>
              <p:nvPr/>
            </p:nvSpPr>
            <p:spPr bwMode="auto">
              <a:xfrm>
                <a:off x="7042151" y="46085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4" name="Line 2562"/>
              <p:cNvSpPr>
                <a:spLocks noChangeShapeType="1"/>
              </p:cNvSpPr>
              <p:nvPr/>
            </p:nvSpPr>
            <p:spPr bwMode="auto">
              <a:xfrm>
                <a:off x="7043738" y="46339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5" name="Line 2563"/>
              <p:cNvSpPr>
                <a:spLocks noChangeShapeType="1"/>
              </p:cNvSpPr>
              <p:nvPr/>
            </p:nvSpPr>
            <p:spPr bwMode="auto">
              <a:xfrm>
                <a:off x="7045326" y="46593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6" name="Line 2564"/>
              <p:cNvSpPr>
                <a:spLocks noChangeShapeType="1"/>
              </p:cNvSpPr>
              <p:nvPr/>
            </p:nvSpPr>
            <p:spPr bwMode="auto">
              <a:xfrm>
                <a:off x="7046913" y="46847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7" name="Line 2565"/>
              <p:cNvSpPr>
                <a:spLocks noChangeShapeType="1"/>
              </p:cNvSpPr>
              <p:nvPr/>
            </p:nvSpPr>
            <p:spPr bwMode="auto">
              <a:xfrm>
                <a:off x="7048501" y="47101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8" name="Line 2566"/>
              <p:cNvSpPr>
                <a:spLocks noChangeShapeType="1"/>
              </p:cNvSpPr>
              <p:nvPr/>
            </p:nvSpPr>
            <p:spPr bwMode="auto">
              <a:xfrm>
                <a:off x="7050088" y="47355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899" name="Line 2567"/>
              <p:cNvSpPr>
                <a:spLocks noChangeShapeType="1"/>
              </p:cNvSpPr>
              <p:nvPr/>
            </p:nvSpPr>
            <p:spPr bwMode="auto">
              <a:xfrm>
                <a:off x="7051676" y="47609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0" name="Line 2568"/>
              <p:cNvSpPr>
                <a:spLocks noChangeShapeType="1"/>
              </p:cNvSpPr>
              <p:nvPr/>
            </p:nvSpPr>
            <p:spPr bwMode="auto">
              <a:xfrm>
                <a:off x="7053263" y="47863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1" name="Line 2569"/>
              <p:cNvSpPr>
                <a:spLocks noChangeShapeType="1"/>
              </p:cNvSpPr>
              <p:nvPr/>
            </p:nvSpPr>
            <p:spPr bwMode="auto">
              <a:xfrm>
                <a:off x="7054851" y="48117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2" name="Line 2570"/>
              <p:cNvSpPr>
                <a:spLocks noChangeShapeType="1"/>
              </p:cNvSpPr>
              <p:nvPr/>
            </p:nvSpPr>
            <p:spPr bwMode="auto">
              <a:xfrm>
                <a:off x="7056438" y="48371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3" name="Line 2571"/>
              <p:cNvSpPr>
                <a:spLocks noChangeShapeType="1"/>
              </p:cNvSpPr>
              <p:nvPr/>
            </p:nvSpPr>
            <p:spPr bwMode="auto">
              <a:xfrm>
                <a:off x="7058026" y="48625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4" name="Line 2572"/>
              <p:cNvSpPr>
                <a:spLocks noChangeShapeType="1"/>
              </p:cNvSpPr>
              <p:nvPr/>
            </p:nvSpPr>
            <p:spPr bwMode="auto">
              <a:xfrm>
                <a:off x="7059613" y="48879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5" name="Line 2573"/>
              <p:cNvSpPr>
                <a:spLocks noChangeShapeType="1"/>
              </p:cNvSpPr>
              <p:nvPr/>
            </p:nvSpPr>
            <p:spPr bwMode="auto">
              <a:xfrm>
                <a:off x="7061201" y="49133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6" name="Line 2574"/>
              <p:cNvSpPr>
                <a:spLocks noChangeShapeType="1"/>
              </p:cNvSpPr>
              <p:nvPr/>
            </p:nvSpPr>
            <p:spPr bwMode="auto">
              <a:xfrm>
                <a:off x="7062788" y="49387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7" name="Line 2575"/>
              <p:cNvSpPr>
                <a:spLocks noChangeShapeType="1"/>
              </p:cNvSpPr>
              <p:nvPr/>
            </p:nvSpPr>
            <p:spPr bwMode="auto">
              <a:xfrm>
                <a:off x="7064376" y="49641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8" name="Line 2576"/>
              <p:cNvSpPr>
                <a:spLocks noChangeShapeType="1"/>
              </p:cNvSpPr>
              <p:nvPr/>
            </p:nvSpPr>
            <p:spPr bwMode="auto">
              <a:xfrm>
                <a:off x="7065963" y="49895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09" name="Line 2577"/>
              <p:cNvSpPr>
                <a:spLocks noChangeShapeType="1"/>
              </p:cNvSpPr>
              <p:nvPr/>
            </p:nvSpPr>
            <p:spPr bwMode="auto">
              <a:xfrm>
                <a:off x="7067551" y="50149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0" name="Line 2578"/>
              <p:cNvSpPr>
                <a:spLocks noChangeShapeType="1"/>
              </p:cNvSpPr>
              <p:nvPr/>
            </p:nvSpPr>
            <p:spPr bwMode="auto">
              <a:xfrm>
                <a:off x="7070726" y="5040313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1" name="Line 2579"/>
              <p:cNvSpPr>
                <a:spLocks noChangeShapeType="1"/>
              </p:cNvSpPr>
              <p:nvPr/>
            </p:nvSpPr>
            <p:spPr bwMode="auto">
              <a:xfrm>
                <a:off x="7070726" y="50641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2" name="Line 2580"/>
              <p:cNvSpPr>
                <a:spLocks noChangeShapeType="1"/>
              </p:cNvSpPr>
              <p:nvPr/>
            </p:nvSpPr>
            <p:spPr bwMode="auto">
              <a:xfrm>
                <a:off x="7073901" y="50895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3" name="Line 2581"/>
              <p:cNvSpPr>
                <a:spLocks noChangeShapeType="1"/>
              </p:cNvSpPr>
              <p:nvPr/>
            </p:nvSpPr>
            <p:spPr bwMode="auto">
              <a:xfrm>
                <a:off x="7075488" y="51149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4" name="Line 2582"/>
              <p:cNvSpPr>
                <a:spLocks noChangeShapeType="1"/>
              </p:cNvSpPr>
              <p:nvPr/>
            </p:nvSpPr>
            <p:spPr bwMode="auto">
              <a:xfrm>
                <a:off x="7077076" y="51403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5" name="Line 2583"/>
              <p:cNvSpPr>
                <a:spLocks noChangeShapeType="1"/>
              </p:cNvSpPr>
              <p:nvPr/>
            </p:nvSpPr>
            <p:spPr bwMode="auto">
              <a:xfrm>
                <a:off x="7078663" y="51657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6" name="Line 2584"/>
              <p:cNvSpPr>
                <a:spLocks noChangeShapeType="1"/>
              </p:cNvSpPr>
              <p:nvPr/>
            </p:nvSpPr>
            <p:spPr bwMode="auto">
              <a:xfrm>
                <a:off x="7078663" y="51911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7" name="Line 2585"/>
              <p:cNvSpPr>
                <a:spLocks noChangeShapeType="1"/>
              </p:cNvSpPr>
              <p:nvPr/>
            </p:nvSpPr>
            <p:spPr bwMode="auto">
              <a:xfrm>
                <a:off x="7081838" y="52165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8" name="Line 2586"/>
              <p:cNvSpPr>
                <a:spLocks noChangeShapeType="1"/>
              </p:cNvSpPr>
              <p:nvPr/>
            </p:nvSpPr>
            <p:spPr bwMode="auto">
              <a:xfrm>
                <a:off x="7083426" y="52419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19" name="Line 2587"/>
              <p:cNvSpPr>
                <a:spLocks noChangeShapeType="1"/>
              </p:cNvSpPr>
              <p:nvPr/>
            </p:nvSpPr>
            <p:spPr bwMode="auto">
              <a:xfrm>
                <a:off x="7085013" y="52673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0" name="Line 2588"/>
              <p:cNvSpPr>
                <a:spLocks noChangeShapeType="1"/>
              </p:cNvSpPr>
              <p:nvPr/>
            </p:nvSpPr>
            <p:spPr bwMode="auto">
              <a:xfrm>
                <a:off x="7086601" y="52927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1" name="Line 2589"/>
              <p:cNvSpPr>
                <a:spLocks noChangeShapeType="1"/>
              </p:cNvSpPr>
              <p:nvPr/>
            </p:nvSpPr>
            <p:spPr bwMode="auto">
              <a:xfrm>
                <a:off x="7088188" y="53181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2" name="Line 2590"/>
              <p:cNvSpPr>
                <a:spLocks noChangeShapeType="1"/>
              </p:cNvSpPr>
              <p:nvPr/>
            </p:nvSpPr>
            <p:spPr bwMode="auto">
              <a:xfrm>
                <a:off x="7089776" y="53435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3" name="Line 2591"/>
              <p:cNvSpPr>
                <a:spLocks noChangeShapeType="1"/>
              </p:cNvSpPr>
              <p:nvPr/>
            </p:nvSpPr>
            <p:spPr bwMode="auto">
              <a:xfrm>
                <a:off x="7091363" y="53689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4" name="Line 2592"/>
              <p:cNvSpPr>
                <a:spLocks noChangeShapeType="1"/>
              </p:cNvSpPr>
              <p:nvPr/>
            </p:nvSpPr>
            <p:spPr bwMode="auto">
              <a:xfrm>
                <a:off x="7092951" y="53943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5" name="Line 2593"/>
              <p:cNvSpPr>
                <a:spLocks noChangeShapeType="1"/>
              </p:cNvSpPr>
              <p:nvPr/>
            </p:nvSpPr>
            <p:spPr bwMode="auto">
              <a:xfrm>
                <a:off x="7094538" y="54197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6" name="Line 2594"/>
              <p:cNvSpPr>
                <a:spLocks noChangeShapeType="1"/>
              </p:cNvSpPr>
              <p:nvPr/>
            </p:nvSpPr>
            <p:spPr bwMode="auto">
              <a:xfrm>
                <a:off x="7096126" y="54451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7" name="Line 2595"/>
              <p:cNvSpPr>
                <a:spLocks noChangeShapeType="1"/>
              </p:cNvSpPr>
              <p:nvPr/>
            </p:nvSpPr>
            <p:spPr bwMode="auto">
              <a:xfrm>
                <a:off x="7097713" y="54705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8" name="Line 2596"/>
              <p:cNvSpPr>
                <a:spLocks noChangeShapeType="1"/>
              </p:cNvSpPr>
              <p:nvPr/>
            </p:nvSpPr>
            <p:spPr bwMode="auto">
              <a:xfrm>
                <a:off x="7099301" y="54959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29" name="Line 2597"/>
              <p:cNvSpPr>
                <a:spLocks noChangeShapeType="1"/>
              </p:cNvSpPr>
              <p:nvPr/>
            </p:nvSpPr>
            <p:spPr bwMode="auto">
              <a:xfrm>
                <a:off x="7100888" y="55213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0" name="Line 2598"/>
              <p:cNvSpPr>
                <a:spLocks noChangeShapeType="1"/>
              </p:cNvSpPr>
              <p:nvPr/>
            </p:nvSpPr>
            <p:spPr bwMode="auto">
              <a:xfrm>
                <a:off x="7102476" y="55467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1" name="Line 2599"/>
              <p:cNvSpPr>
                <a:spLocks noChangeShapeType="1"/>
              </p:cNvSpPr>
              <p:nvPr/>
            </p:nvSpPr>
            <p:spPr bwMode="auto">
              <a:xfrm>
                <a:off x="7104063" y="55721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2" name="Line 2600"/>
              <p:cNvSpPr>
                <a:spLocks noChangeShapeType="1"/>
              </p:cNvSpPr>
              <p:nvPr/>
            </p:nvSpPr>
            <p:spPr bwMode="auto">
              <a:xfrm>
                <a:off x="7105651" y="5597525"/>
                <a:ext cx="1588" cy="12700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3" name="Oval 2688"/>
              <p:cNvSpPr>
                <a:spLocks noChangeArrowheads="1"/>
              </p:cNvSpPr>
              <p:nvPr/>
            </p:nvSpPr>
            <p:spPr bwMode="auto">
              <a:xfrm>
                <a:off x="6983413" y="3559175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4" name="Oval 2689"/>
              <p:cNvSpPr>
                <a:spLocks noChangeArrowheads="1"/>
              </p:cNvSpPr>
              <p:nvPr/>
            </p:nvSpPr>
            <p:spPr bwMode="auto">
              <a:xfrm>
                <a:off x="6983413" y="363220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5" name="Oval 2690"/>
              <p:cNvSpPr>
                <a:spLocks noChangeArrowheads="1"/>
              </p:cNvSpPr>
              <p:nvPr/>
            </p:nvSpPr>
            <p:spPr bwMode="auto">
              <a:xfrm>
                <a:off x="6983413" y="3748088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6936" name="Oval 2691"/>
              <p:cNvSpPr>
                <a:spLocks noChangeArrowheads="1"/>
              </p:cNvSpPr>
              <p:nvPr/>
            </p:nvSpPr>
            <p:spPr bwMode="auto">
              <a:xfrm>
                <a:off x="6983413" y="388620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746" name="2739 Grupo"/>
            <p:cNvGrpSpPr/>
            <p:nvPr/>
          </p:nvGrpSpPr>
          <p:grpSpPr>
            <a:xfrm>
              <a:off x="6983413" y="847725"/>
              <a:ext cx="136525" cy="2570163"/>
              <a:chOff x="6983413" y="847725"/>
              <a:chExt cx="136525" cy="2570163"/>
            </a:xfrm>
          </p:grpSpPr>
          <p:sp>
            <p:nvSpPr>
              <p:cNvPr id="4071" name="Oval 2676"/>
              <p:cNvSpPr>
                <a:spLocks noChangeArrowheads="1"/>
              </p:cNvSpPr>
              <p:nvPr/>
            </p:nvSpPr>
            <p:spPr bwMode="auto">
              <a:xfrm>
                <a:off x="6983413" y="2374900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2" name="Oval 2677"/>
              <p:cNvSpPr>
                <a:spLocks noChangeArrowheads="1"/>
              </p:cNvSpPr>
              <p:nvPr/>
            </p:nvSpPr>
            <p:spPr bwMode="auto">
              <a:xfrm>
                <a:off x="6983413" y="247650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3" name="Oval 2678"/>
              <p:cNvSpPr>
                <a:spLocks noChangeArrowheads="1"/>
              </p:cNvSpPr>
              <p:nvPr/>
            </p:nvSpPr>
            <p:spPr bwMode="auto">
              <a:xfrm>
                <a:off x="6983413" y="262890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4" name="Oval 2679"/>
              <p:cNvSpPr>
                <a:spLocks noChangeArrowheads="1"/>
              </p:cNvSpPr>
              <p:nvPr/>
            </p:nvSpPr>
            <p:spPr bwMode="auto">
              <a:xfrm>
                <a:off x="6983413" y="2767013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5" name="Oval 2680"/>
              <p:cNvSpPr>
                <a:spLocks noChangeArrowheads="1"/>
              </p:cNvSpPr>
              <p:nvPr/>
            </p:nvSpPr>
            <p:spPr bwMode="auto">
              <a:xfrm>
                <a:off x="6983413" y="2803525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6" name="Oval 2681"/>
              <p:cNvSpPr>
                <a:spLocks noChangeArrowheads="1"/>
              </p:cNvSpPr>
              <p:nvPr/>
            </p:nvSpPr>
            <p:spPr bwMode="auto">
              <a:xfrm>
                <a:off x="6983413" y="2898775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7" name="Oval 2682"/>
              <p:cNvSpPr>
                <a:spLocks noChangeArrowheads="1"/>
              </p:cNvSpPr>
              <p:nvPr/>
            </p:nvSpPr>
            <p:spPr bwMode="auto">
              <a:xfrm>
                <a:off x="6983413" y="3071813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8" name="Oval 2683"/>
              <p:cNvSpPr>
                <a:spLocks noChangeArrowheads="1"/>
              </p:cNvSpPr>
              <p:nvPr/>
            </p:nvSpPr>
            <p:spPr bwMode="auto">
              <a:xfrm>
                <a:off x="6983413" y="3108325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9" name="Oval 2684"/>
              <p:cNvSpPr>
                <a:spLocks noChangeArrowheads="1"/>
              </p:cNvSpPr>
              <p:nvPr/>
            </p:nvSpPr>
            <p:spPr bwMode="auto">
              <a:xfrm>
                <a:off x="6983413" y="3225800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0" name="Oval 2685"/>
              <p:cNvSpPr>
                <a:spLocks noChangeArrowheads="1"/>
              </p:cNvSpPr>
              <p:nvPr/>
            </p:nvSpPr>
            <p:spPr bwMode="auto">
              <a:xfrm>
                <a:off x="6983413" y="3240088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1" name="Oval 2686"/>
              <p:cNvSpPr>
                <a:spLocks noChangeArrowheads="1"/>
              </p:cNvSpPr>
              <p:nvPr/>
            </p:nvSpPr>
            <p:spPr bwMode="auto">
              <a:xfrm>
                <a:off x="6983413" y="3246438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2" name="Oval 2687"/>
              <p:cNvSpPr>
                <a:spLocks noChangeArrowheads="1"/>
              </p:cNvSpPr>
              <p:nvPr/>
            </p:nvSpPr>
            <p:spPr bwMode="auto">
              <a:xfrm>
                <a:off x="6983413" y="3392488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grpSp>
            <p:nvGrpSpPr>
              <p:cNvPr id="4083" name="2738 Grupo"/>
              <p:cNvGrpSpPr/>
              <p:nvPr/>
            </p:nvGrpSpPr>
            <p:grpSpPr>
              <a:xfrm>
                <a:off x="6983413" y="847725"/>
                <a:ext cx="136525" cy="1516063"/>
                <a:chOff x="6983413" y="847725"/>
                <a:chExt cx="136525" cy="1516063"/>
              </a:xfrm>
            </p:grpSpPr>
            <p:sp>
              <p:nvSpPr>
                <p:cNvPr id="4088" name="Oval 2659"/>
                <p:cNvSpPr>
                  <a:spLocks noChangeArrowheads="1"/>
                </p:cNvSpPr>
                <p:nvPr/>
              </p:nvSpPr>
              <p:spPr bwMode="auto">
                <a:xfrm>
                  <a:off x="6983413" y="971550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89" name="Oval 2660"/>
                <p:cNvSpPr>
                  <a:spLocks noChangeArrowheads="1"/>
                </p:cNvSpPr>
                <p:nvPr/>
              </p:nvSpPr>
              <p:spPr bwMode="auto">
                <a:xfrm>
                  <a:off x="6983413" y="977900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0" name="Oval 2661"/>
                <p:cNvSpPr>
                  <a:spLocks noChangeArrowheads="1"/>
                </p:cNvSpPr>
                <p:nvPr/>
              </p:nvSpPr>
              <p:spPr bwMode="auto">
                <a:xfrm>
                  <a:off x="6983413" y="1087438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1" name="Oval 2662"/>
                <p:cNvSpPr>
                  <a:spLocks noChangeArrowheads="1"/>
                </p:cNvSpPr>
                <p:nvPr/>
              </p:nvSpPr>
              <p:spPr bwMode="auto">
                <a:xfrm>
                  <a:off x="6983413" y="1109663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2" name="Oval 2663"/>
                <p:cNvSpPr>
                  <a:spLocks noChangeArrowheads="1"/>
                </p:cNvSpPr>
                <p:nvPr/>
              </p:nvSpPr>
              <p:spPr bwMode="auto">
                <a:xfrm>
                  <a:off x="6983413" y="1166813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3" name="Oval 2664"/>
                <p:cNvSpPr>
                  <a:spLocks noChangeArrowheads="1"/>
                </p:cNvSpPr>
                <p:nvPr/>
              </p:nvSpPr>
              <p:spPr bwMode="auto">
                <a:xfrm>
                  <a:off x="6983413" y="1290638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4" name="Oval 2665"/>
                <p:cNvSpPr>
                  <a:spLocks noChangeArrowheads="1"/>
                </p:cNvSpPr>
                <p:nvPr/>
              </p:nvSpPr>
              <p:spPr bwMode="auto">
                <a:xfrm>
                  <a:off x="6983413" y="1312863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5" name="Oval 2666"/>
                <p:cNvSpPr>
                  <a:spLocks noChangeArrowheads="1"/>
                </p:cNvSpPr>
                <p:nvPr/>
              </p:nvSpPr>
              <p:spPr bwMode="auto">
                <a:xfrm>
                  <a:off x="6983413" y="1327150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6" name="Oval 2667"/>
                <p:cNvSpPr>
                  <a:spLocks noChangeArrowheads="1"/>
                </p:cNvSpPr>
                <p:nvPr/>
              </p:nvSpPr>
              <p:spPr bwMode="auto">
                <a:xfrm>
                  <a:off x="6983413" y="1357313"/>
                  <a:ext cx="25400" cy="23813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7" name="Oval 2668"/>
                <p:cNvSpPr>
                  <a:spLocks noChangeArrowheads="1"/>
                </p:cNvSpPr>
                <p:nvPr/>
              </p:nvSpPr>
              <p:spPr bwMode="auto">
                <a:xfrm>
                  <a:off x="6983413" y="1408113"/>
                  <a:ext cx="25400" cy="23813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98" name="Oval 2669"/>
                <p:cNvSpPr>
                  <a:spLocks noChangeArrowheads="1"/>
                </p:cNvSpPr>
                <p:nvPr/>
              </p:nvSpPr>
              <p:spPr bwMode="auto">
                <a:xfrm>
                  <a:off x="6983413" y="1509713"/>
                  <a:ext cx="25400" cy="23813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2" name="Oval 2670"/>
                <p:cNvSpPr>
                  <a:spLocks noChangeArrowheads="1"/>
                </p:cNvSpPr>
                <p:nvPr/>
              </p:nvSpPr>
              <p:spPr bwMode="auto">
                <a:xfrm>
                  <a:off x="6983413" y="1516063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3" name="Oval 2671"/>
                <p:cNvSpPr>
                  <a:spLocks noChangeArrowheads="1"/>
                </p:cNvSpPr>
                <p:nvPr/>
              </p:nvSpPr>
              <p:spPr bwMode="auto">
                <a:xfrm>
                  <a:off x="6983413" y="1566863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4" name="Oval 2672"/>
                <p:cNvSpPr>
                  <a:spLocks noChangeArrowheads="1"/>
                </p:cNvSpPr>
                <p:nvPr/>
              </p:nvSpPr>
              <p:spPr bwMode="auto">
                <a:xfrm>
                  <a:off x="6983413" y="1741488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5" name="Oval 2673"/>
                <p:cNvSpPr>
                  <a:spLocks noChangeArrowheads="1"/>
                </p:cNvSpPr>
                <p:nvPr/>
              </p:nvSpPr>
              <p:spPr bwMode="auto">
                <a:xfrm>
                  <a:off x="6983413" y="1909763"/>
                  <a:ext cx="25400" cy="23813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6" name="Oval 2674"/>
                <p:cNvSpPr>
                  <a:spLocks noChangeArrowheads="1"/>
                </p:cNvSpPr>
                <p:nvPr/>
              </p:nvSpPr>
              <p:spPr bwMode="auto">
                <a:xfrm>
                  <a:off x="6983413" y="1952625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7" name="Oval 2675"/>
                <p:cNvSpPr>
                  <a:spLocks noChangeArrowheads="1"/>
                </p:cNvSpPr>
                <p:nvPr/>
              </p:nvSpPr>
              <p:spPr bwMode="auto">
                <a:xfrm>
                  <a:off x="6983413" y="2178050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8" name="Oval 2692"/>
                <p:cNvSpPr>
                  <a:spLocks noChangeArrowheads="1"/>
                </p:cNvSpPr>
                <p:nvPr/>
              </p:nvSpPr>
              <p:spPr bwMode="auto">
                <a:xfrm>
                  <a:off x="7094538" y="847725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29" name="Oval 2693"/>
                <p:cNvSpPr>
                  <a:spLocks noChangeArrowheads="1"/>
                </p:cNvSpPr>
                <p:nvPr/>
              </p:nvSpPr>
              <p:spPr bwMode="auto">
                <a:xfrm>
                  <a:off x="7094538" y="1036638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0" name="Oval 2694"/>
                <p:cNvSpPr>
                  <a:spLocks noChangeArrowheads="1"/>
                </p:cNvSpPr>
                <p:nvPr/>
              </p:nvSpPr>
              <p:spPr bwMode="auto">
                <a:xfrm>
                  <a:off x="7094538" y="1131888"/>
                  <a:ext cx="25400" cy="23813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1" name="Oval 2695"/>
                <p:cNvSpPr>
                  <a:spLocks noChangeArrowheads="1"/>
                </p:cNvSpPr>
                <p:nvPr/>
              </p:nvSpPr>
              <p:spPr bwMode="auto">
                <a:xfrm>
                  <a:off x="7094538" y="1312863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2" name="Oval 2696"/>
                <p:cNvSpPr>
                  <a:spLocks noChangeArrowheads="1"/>
                </p:cNvSpPr>
                <p:nvPr/>
              </p:nvSpPr>
              <p:spPr bwMode="auto">
                <a:xfrm>
                  <a:off x="7094538" y="1408113"/>
                  <a:ext cx="25400" cy="23813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3" name="Oval 2697"/>
                <p:cNvSpPr>
                  <a:spLocks noChangeArrowheads="1"/>
                </p:cNvSpPr>
                <p:nvPr/>
              </p:nvSpPr>
              <p:spPr bwMode="auto">
                <a:xfrm>
                  <a:off x="7094538" y="1501775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4" name="Oval 2698"/>
                <p:cNvSpPr>
                  <a:spLocks noChangeArrowheads="1"/>
                </p:cNvSpPr>
                <p:nvPr/>
              </p:nvSpPr>
              <p:spPr bwMode="auto">
                <a:xfrm>
                  <a:off x="7094538" y="1589088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5" name="Oval 2699"/>
                <p:cNvSpPr>
                  <a:spLocks noChangeArrowheads="1"/>
                </p:cNvSpPr>
                <p:nvPr/>
              </p:nvSpPr>
              <p:spPr bwMode="auto">
                <a:xfrm>
                  <a:off x="7094538" y="1778000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6" name="Oval 2700"/>
                <p:cNvSpPr>
                  <a:spLocks noChangeArrowheads="1"/>
                </p:cNvSpPr>
                <p:nvPr/>
              </p:nvSpPr>
              <p:spPr bwMode="auto">
                <a:xfrm>
                  <a:off x="7094538" y="1916113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7" name="Oval 2701"/>
                <p:cNvSpPr>
                  <a:spLocks noChangeArrowheads="1"/>
                </p:cNvSpPr>
                <p:nvPr/>
              </p:nvSpPr>
              <p:spPr bwMode="auto">
                <a:xfrm>
                  <a:off x="7094538" y="2054225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8" name="Oval 2702"/>
                <p:cNvSpPr>
                  <a:spLocks noChangeArrowheads="1"/>
                </p:cNvSpPr>
                <p:nvPr/>
              </p:nvSpPr>
              <p:spPr bwMode="auto">
                <a:xfrm>
                  <a:off x="7094538" y="2243138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6839" name="Oval 2703"/>
                <p:cNvSpPr>
                  <a:spLocks noChangeArrowheads="1"/>
                </p:cNvSpPr>
                <p:nvPr/>
              </p:nvSpPr>
              <p:spPr bwMode="auto">
                <a:xfrm>
                  <a:off x="7094538" y="2338388"/>
                  <a:ext cx="25400" cy="254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4084" name="Oval 2704"/>
              <p:cNvSpPr>
                <a:spLocks noChangeArrowheads="1"/>
              </p:cNvSpPr>
              <p:nvPr/>
            </p:nvSpPr>
            <p:spPr bwMode="auto">
              <a:xfrm>
                <a:off x="7094538" y="242570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5" name="Oval 2705"/>
              <p:cNvSpPr>
                <a:spLocks noChangeArrowheads="1"/>
              </p:cNvSpPr>
              <p:nvPr/>
            </p:nvSpPr>
            <p:spPr bwMode="auto">
              <a:xfrm>
                <a:off x="7094538" y="2519363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6" name="Oval 2706"/>
              <p:cNvSpPr>
                <a:spLocks noChangeArrowheads="1"/>
              </p:cNvSpPr>
              <p:nvPr/>
            </p:nvSpPr>
            <p:spPr bwMode="auto">
              <a:xfrm>
                <a:off x="7094538" y="2614613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7" name="Oval 2707"/>
              <p:cNvSpPr>
                <a:spLocks noChangeArrowheads="1"/>
              </p:cNvSpPr>
              <p:nvPr/>
            </p:nvSpPr>
            <p:spPr bwMode="auto">
              <a:xfrm>
                <a:off x="7094538" y="2898775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2747" name="2731 Grupo"/>
            <p:cNvGrpSpPr/>
            <p:nvPr/>
          </p:nvGrpSpPr>
          <p:grpSpPr>
            <a:xfrm>
              <a:off x="6249144" y="333375"/>
              <a:ext cx="1720851" cy="5329238"/>
              <a:chOff x="6246813" y="333375"/>
              <a:chExt cx="1720851" cy="5329238"/>
            </a:xfrm>
          </p:grpSpPr>
          <p:grpSp>
            <p:nvGrpSpPr>
              <p:cNvPr id="2748" name="Group 551"/>
              <p:cNvGrpSpPr>
                <a:grpSpLocks/>
              </p:cNvGrpSpPr>
              <p:nvPr/>
            </p:nvGrpSpPr>
            <p:grpSpPr bwMode="auto">
              <a:xfrm>
                <a:off x="6246813" y="333375"/>
                <a:ext cx="835025" cy="3736975"/>
                <a:chOff x="3935" y="210"/>
                <a:chExt cx="526" cy="2354"/>
              </a:xfrm>
            </p:grpSpPr>
            <p:sp>
              <p:nvSpPr>
                <p:cNvPr id="3917" name="AutoShape 397"/>
                <p:cNvSpPr>
                  <a:spLocks noChangeArrowheads="1"/>
                </p:cNvSpPr>
                <p:nvPr/>
              </p:nvSpPr>
              <p:spPr bwMode="auto">
                <a:xfrm>
                  <a:off x="4033" y="604"/>
                  <a:ext cx="32" cy="1947"/>
                </a:xfrm>
                <a:prstGeom prst="roundRect">
                  <a:avLst>
                    <a:gd name="adj" fmla="val 50000"/>
                  </a:avLst>
                </a:pr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8" name="Rectangle 398"/>
                <p:cNvSpPr>
                  <a:spLocks noChangeArrowheads="1"/>
                </p:cNvSpPr>
                <p:nvPr/>
              </p:nvSpPr>
              <p:spPr bwMode="auto">
                <a:xfrm>
                  <a:off x="4110" y="59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Sc8_SNP_IGA_796137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19" name="Rectangle 399"/>
                <p:cNvSpPr>
                  <a:spLocks noChangeArrowheads="1"/>
                </p:cNvSpPr>
                <p:nvPr/>
              </p:nvSpPr>
              <p:spPr bwMode="auto">
                <a:xfrm>
                  <a:off x="3950" y="594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1.7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20" name="Freeform 400"/>
                <p:cNvSpPr>
                  <a:spLocks/>
                </p:cNvSpPr>
                <p:nvPr/>
              </p:nvSpPr>
              <p:spPr bwMode="auto">
                <a:xfrm>
                  <a:off x="3995" y="607"/>
                  <a:ext cx="38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56"/>
                    </a:cxn>
                  </a:cxnLst>
                  <a:rect l="0" t="0" r="r" b="b"/>
                  <a:pathLst>
                    <a:path w="165" h="5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56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21" name="Freeform 401"/>
                <p:cNvSpPr>
                  <a:spLocks/>
                </p:cNvSpPr>
                <p:nvPr/>
              </p:nvSpPr>
              <p:spPr bwMode="auto">
                <a:xfrm>
                  <a:off x="4034" y="607"/>
                  <a:ext cx="68" cy="13"/>
                </a:xfrm>
                <a:custGeom>
                  <a:avLst/>
                  <a:gdLst/>
                  <a:ahLst/>
                  <a:cxnLst>
                    <a:cxn ang="0">
                      <a:pos x="0" y="56"/>
                    </a:cxn>
                    <a:cxn ang="0">
                      <a:pos x="135" y="56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56">
                      <a:moveTo>
                        <a:pt x="0" y="56"/>
                      </a:moveTo>
                      <a:lnTo>
                        <a:pt x="135" y="56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22" name="Rectangle 402"/>
                <p:cNvSpPr>
                  <a:spLocks noChangeArrowheads="1"/>
                </p:cNvSpPr>
                <p:nvPr/>
              </p:nvSpPr>
              <p:spPr bwMode="auto">
                <a:xfrm>
                  <a:off x="4110" y="62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Sc8_SNP_IGA_796481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23" name="Rectangle 403"/>
                <p:cNvSpPr>
                  <a:spLocks noChangeArrowheads="1"/>
                </p:cNvSpPr>
                <p:nvPr/>
              </p:nvSpPr>
              <p:spPr bwMode="auto">
                <a:xfrm>
                  <a:off x="3950" y="624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1.8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24" name="Freeform 404"/>
                <p:cNvSpPr>
                  <a:spLocks/>
                </p:cNvSpPr>
                <p:nvPr/>
              </p:nvSpPr>
              <p:spPr bwMode="auto">
                <a:xfrm>
                  <a:off x="3995" y="624"/>
                  <a:ext cx="38" cy="13"/>
                </a:xfrm>
                <a:custGeom>
                  <a:avLst/>
                  <a:gdLst/>
                  <a:ahLst/>
                  <a:cxnLst>
                    <a:cxn ang="0">
                      <a:pos x="0" y="55"/>
                    </a:cxn>
                    <a:cxn ang="0">
                      <a:pos x="24" y="55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55">
                      <a:moveTo>
                        <a:pt x="0" y="55"/>
                      </a:moveTo>
                      <a:lnTo>
                        <a:pt x="24" y="55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25" name="Freeform 405"/>
                <p:cNvSpPr>
                  <a:spLocks/>
                </p:cNvSpPr>
                <p:nvPr/>
              </p:nvSpPr>
              <p:spPr bwMode="auto">
                <a:xfrm>
                  <a:off x="4034" y="624"/>
                  <a:ext cx="68" cy="1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55"/>
                    </a:cxn>
                    <a:cxn ang="0">
                      <a:pos x="297" y="55"/>
                    </a:cxn>
                  </a:cxnLst>
                  <a:rect l="0" t="0" r="r" b="b"/>
                  <a:pathLst>
                    <a:path w="297" h="55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55"/>
                      </a:lnTo>
                      <a:lnTo>
                        <a:pt x="297" y="55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26" name="Rectangle 406"/>
                <p:cNvSpPr>
                  <a:spLocks noChangeArrowheads="1"/>
                </p:cNvSpPr>
                <p:nvPr/>
              </p:nvSpPr>
              <p:spPr bwMode="auto">
                <a:xfrm>
                  <a:off x="4110" y="65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Sc8_SNP_IGA_798833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27" name="Rectangle 407"/>
                <p:cNvSpPr>
                  <a:spLocks noChangeArrowheads="1"/>
                </p:cNvSpPr>
                <p:nvPr/>
              </p:nvSpPr>
              <p:spPr bwMode="auto">
                <a:xfrm>
                  <a:off x="3950" y="661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3.3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28" name="Freeform 408"/>
                <p:cNvSpPr>
                  <a:spLocks/>
                </p:cNvSpPr>
                <p:nvPr/>
              </p:nvSpPr>
              <p:spPr bwMode="auto">
                <a:xfrm>
                  <a:off x="3995" y="674"/>
                  <a:ext cx="38" cy="1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83"/>
                    </a:cxn>
                  </a:cxnLst>
                  <a:rect l="0" t="0" r="r" b="b"/>
                  <a:pathLst>
                    <a:path w="165" h="83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83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29" name="Freeform 409"/>
                <p:cNvSpPr>
                  <a:spLocks/>
                </p:cNvSpPr>
                <p:nvPr/>
              </p:nvSpPr>
              <p:spPr bwMode="auto">
                <a:xfrm>
                  <a:off x="4034" y="674"/>
                  <a:ext cx="68" cy="19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135" y="83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83">
                      <a:moveTo>
                        <a:pt x="0" y="83"/>
                      </a:moveTo>
                      <a:lnTo>
                        <a:pt x="135" y="83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3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110" y="68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Sc8_SNP_IGA_799253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31" name="Rectangle 411"/>
                <p:cNvSpPr>
                  <a:spLocks noChangeArrowheads="1"/>
                </p:cNvSpPr>
                <p:nvPr/>
              </p:nvSpPr>
              <p:spPr bwMode="auto">
                <a:xfrm>
                  <a:off x="3950" y="691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3.6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32" name="Freeform 412"/>
                <p:cNvSpPr>
                  <a:spLocks/>
                </p:cNvSpPr>
                <p:nvPr/>
              </p:nvSpPr>
              <p:spPr bwMode="auto">
                <a:xfrm>
                  <a:off x="3995" y="704"/>
                  <a:ext cx="38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13"/>
                    </a:cxn>
                  </a:cxnLst>
                  <a:rect l="0" t="0" r="r" b="b"/>
                  <a:pathLst>
                    <a:path w="165" h="13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13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33" name="Freeform 413"/>
                <p:cNvSpPr>
                  <a:spLocks/>
                </p:cNvSpPr>
                <p:nvPr/>
              </p:nvSpPr>
              <p:spPr bwMode="auto">
                <a:xfrm>
                  <a:off x="4034" y="704"/>
                  <a:ext cx="68" cy="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135" y="13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13">
                      <a:moveTo>
                        <a:pt x="0" y="13"/>
                      </a:moveTo>
                      <a:lnTo>
                        <a:pt x="135" y="13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34" name="Rectangle 414"/>
                <p:cNvSpPr>
                  <a:spLocks noChangeArrowheads="1"/>
                </p:cNvSpPr>
                <p:nvPr/>
              </p:nvSpPr>
              <p:spPr bwMode="auto">
                <a:xfrm>
                  <a:off x="4110" y="71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Sc8_SNP_IGA_800674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35" name="Rectangle 415"/>
                <p:cNvSpPr>
                  <a:spLocks noChangeArrowheads="1"/>
                </p:cNvSpPr>
                <p:nvPr/>
              </p:nvSpPr>
              <p:spPr bwMode="auto">
                <a:xfrm>
                  <a:off x="3950" y="721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4.4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36" name="Freeform 416"/>
                <p:cNvSpPr>
                  <a:spLocks/>
                </p:cNvSpPr>
                <p:nvPr/>
              </p:nvSpPr>
              <p:spPr bwMode="auto">
                <a:xfrm>
                  <a:off x="3995" y="734"/>
                  <a:ext cx="38" cy="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42"/>
                    </a:cxn>
                  </a:cxnLst>
                  <a:rect l="0" t="0" r="r" b="b"/>
                  <a:pathLst>
                    <a:path w="165" h="42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42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37" name="Freeform 417"/>
                <p:cNvSpPr>
                  <a:spLocks/>
                </p:cNvSpPr>
                <p:nvPr/>
              </p:nvSpPr>
              <p:spPr bwMode="auto">
                <a:xfrm>
                  <a:off x="4034" y="734"/>
                  <a:ext cx="68" cy="9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135" y="42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42">
                      <a:moveTo>
                        <a:pt x="0" y="42"/>
                      </a:moveTo>
                      <a:lnTo>
                        <a:pt x="135" y="42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38" name="Rectangle 418"/>
                <p:cNvSpPr>
                  <a:spLocks noChangeArrowheads="1"/>
                </p:cNvSpPr>
                <p:nvPr/>
              </p:nvSpPr>
              <p:spPr bwMode="auto">
                <a:xfrm>
                  <a:off x="4110" y="749"/>
                  <a:ext cx="200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FF8000"/>
                      </a:solidFill>
                      <a:effectLst/>
                      <a:latin typeface="Arial" pitchFamily="34" charset="0"/>
                    </a:rPr>
                    <a:t>ppa006121m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39" name="Rectangle 419"/>
                <p:cNvSpPr>
                  <a:spLocks noChangeArrowheads="1"/>
                </p:cNvSpPr>
                <p:nvPr/>
              </p:nvSpPr>
              <p:spPr bwMode="auto">
                <a:xfrm>
                  <a:off x="3950" y="751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5.3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40" name="Freeform 420"/>
                <p:cNvSpPr>
                  <a:spLocks/>
                </p:cNvSpPr>
                <p:nvPr/>
              </p:nvSpPr>
              <p:spPr bwMode="auto">
                <a:xfrm>
                  <a:off x="3995" y="764"/>
                  <a:ext cx="38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91"/>
                    </a:cxn>
                  </a:cxnLst>
                  <a:rect l="0" t="0" r="r" b="b"/>
                  <a:pathLst>
                    <a:path w="165" h="91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9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41" name="Freeform 421"/>
                <p:cNvSpPr>
                  <a:spLocks/>
                </p:cNvSpPr>
                <p:nvPr/>
              </p:nvSpPr>
              <p:spPr bwMode="auto">
                <a:xfrm>
                  <a:off x="4036" y="764"/>
                  <a:ext cx="64" cy="21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127" y="91"/>
                    </a:cxn>
                    <a:cxn ang="0">
                      <a:pos x="268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91">
                      <a:moveTo>
                        <a:pt x="0" y="91"/>
                      </a:moveTo>
                      <a:lnTo>
                        <a:pt x="127" y="91"/>
                      </a:lnTo>
                      <a:lnTo>
                        <a:pt x="268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9525">
                  <a:solidFill>
                    <a:srgbClr val="FF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42" name="Rectangle 422"/>
                <p:cNvSpPr>
                  <a:spLocks noChangeArrowheads="1"/>
                </p:cNvSpPr>
                <p:nvPr/>
              </p:nvSpPr>
              <p:spPr bwMode="auto">
                <a:xfrm>
                  <a:off x="4110" y="77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Sc8_SNP_IGA_807424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43" name="Rectangle 423"/>
                <p:cNvSpPr>
                  <a:spLocks noChangeArrowheads="1"/>
                </p:cNvSpPr>
                <p:nvPr/>
              </p:nvSpPr>
              <p:spPr bwMode="auto">
                <a:xfrm>
                  <a:off x="3950" y="781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6.1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44" name="Freeform 424"/>
                <p:cNvSpPr>
                  <a:spLocks/>
                </p:cNvSpPr>
                <p:nvPr/>
              </p:nvSpPr>
              <p:spPr bwMode="auto">
                <a:xfrm>
                  <a:off x="3995" y="794"/>
                  <a:ext cx="38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121"/>
                    </a:cxn>
                  </a:cxnLst>
                  <a:rect l="0" t="0" r="r" b="b"/>
                  <a:pathLst>
                    <a:path w="165" h="121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12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45" name="Freeform 425"/>
                <p:cNvSpPr>
                  <a:spLocks/>
                </p:cNvSpPr>
                <p:nvPr/>
              </p:nvSpPr>
              <p:spPr bwMode="auto">
                <a:xfrm>
                  <a:off x="4034" y="794"/>
                  <a:ext cx="68" cy="27"/>
                </a:xfrm>
                <a:custGeom>
                  <a:avLst/>
                  <a:gdLst/>
                  <a:ahLst/>
                  <a:cxnLst>
                    <a:cxn ang="0">
                      <a:pos x="0" y="121"/>
                    </a:cxn>
                    <a:cxn ang="0">
                      <a:pos x="135" y="121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121">
                      <a:moveTo>
                        <a:pt x="0" y="121"/>
                      </a:moveTo>
                      <a:lnTo>
                        <a:pt x="135" y="121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46" name="Rectangle 426"/>
                <p:cNvSpPr>
                  <a:spLocks noChangeArrowheads="1"/>
                </p:cNvSpPr>
                <p:nvPr/>
              </p:nvSpPr>
              <p:spPr bwMode="auto">
                <a:xfrm>
                  <a:off x="4110" y="80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Sc8_SNP_IGA_809084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47" name="Rectangle 427"/>
                <p:cNvSpPr>
                  <a:spLocks noChangeArrowheads="1"/>
                </p:cNvSpPr>
                <p:nvPr/>
              </p:nvSpPr>
              <p:spPr bwMode="auto">
                <a:xfrm>
                  <a:off x="3950" y="810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6.4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48" name="Freeform 428"/>
                <p:cNvSpPr>
                  <a:spLocks/>
                </p:cNvSpPr>
                <p:nvPr/>
              </p:nvSpPr>
              <p:spPr bwMode="auto">
                <a:xfrm>
                  <a:off x="3995" y="824"/>
                  <a:ext cx="38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50"/>
                    </a:cxn>
                  </a:cxnLst>
                  <a:rect l="0" t="0" r="r" b="b"/>
                  <a:pathLst>
                    <a:path w="165" h="50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5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49" name="Freeform 429"/>
                <p:cNvSpPr>
                  <a:spLocks/>
                </p:cNvSpPr>
                <p:nvPr/>
              </p:nvSpPr>
              <p:spPr bwMode="auto">
                <a:xfrm>
                  <a:off x="4034" y="824"/>
                  <a:ext cx="68" cy="11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35" y="5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50">
                      <a:moveTo>
                        <a:pt x="0" y="50"/>
                      </a:moveTo>
                      <a:lnTo>
                        <a:pt x="135" y="5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50" name="Rectangle 430"/>
                <p:cNvSpPr>
                  <a:spLocks noChangeArrowheads="1"/>
                </p:cNvSpPr>
                <p:nvPr/>
              </p:nvSpPr>
              <p:spPr bwMode="auto">
                <a:xfrm>
                  <a:off x="4110" y="83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Sc8_SNP_IGA_809790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51" name="Rectangle 431"/>
                <p:cNvSpPr>
                  <a:spLocks noChangeArrowheads="1"/>
                </p:cNvSpPr>
                <p:nvPr/>
              </p:nvSpPr>
              <p:spPr bwMode="auto">
                <a:xfrm>
                  <a:off x="3950" y="840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6.6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52" name="Freeform 432"/>
                <p:cNvSpPr>
                  <a:spLocks/>
                </p:cNvSpPr>
                <p:nvPr/>
              </p:nvSpPr>
              <p:spPr bwMode="auto">
                <a:xfrm>
                  <a:off x="3995" y="844"/>
                  <a:ext cx="38" cy="10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24" y="41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41">
                      <a:moveTo>
                        <a:pt x="0" y="41"/>
                      </a:moveTo>
                      <a:lnTo>
                        <a:pt x="24" y="41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53" name="Freeform 433"/>
                <p:cNvSpPr>
                  <a:spLocks/>
                </p:cNvSpPr>
                <p:nvPr/>
              </p:nvSpPr>
              <p:spPr bwMode="auto">
                <a:xfrm>
                  <a:off x="4034" y="844"/>
                  <a:ext cx="68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41"/>
                    </a:cxn>
                    <a:cxn ang="0">
                      <a:pos x="297" y="41"/>
                    </a:cxn>
                  </a:cxnLst>
                  <a:rect l="0" t="0" r="r" b="b"/>
                  <a:pathLst>
                    <a:path w="297" h="41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41"/>
                      </a:lnTo>
                      <a:lnTo>
                        <a:pt x="297" y="4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54" name="Rectangle 434"/>
                <p:cNvSpPr>
                  <a:spLocks noChangeArrowheads="1"/>
                </p:cNvSpPr>
                <p:nvPr/>
              </p:nvSpPr>
              <p:spPr bwMode="auto">
                <a:xfrm>
                  <a:off x="4110" y="86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Sc8_SNP_IGA_810547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55" name="Rectangle 435"/>
                <p:cNvSpPr>
                  <a:spLocks noChangeArrowheads="1"/>
                </p:cNvSpPr>
                <p:nvPr/>
              </p:nvSpPr>
              <p:spPr bwMode="auto">
                <a:xfrm>
                  <a:off x="3950" y="870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7.0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56" name="Freeform 436"/>
                <p:cNvSpPr>
                  <a:spLocks/>
                </p:cNvSpPr>
                <p:nvPr/>
              </p:nvSpPr>
              <p:spPr bwMode="auto">
                <a:xfrm>
                  <a:off x="3995" y="863"/>
                  <a:ext cx="38" cy="21"/>
                </a:xfrm>
                <a:custGeom>
                  <a:avLst/>
                  <a:gdLst/>
                  <a:ahLst/>
                  <a:cxnLst>
                    <a:cxn ang="0">
                      <a:pos x="0" y="92"/>
                    </a:cxn>
                    <a:cxn ang="0">
                      <a:pos x="24" y="92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92">
                      <a:moveTo>
                        <a:pt x="0" y="92"/>
                      </a:moveTo>
                      <a:lnTo>
                        <a:pt x="24" y="92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57" name="Freeform 437"/>
                <p:cNvSpPr>
                  <a:spLocks/>
                </p:cNvSpPr>
                <p:nvPr/>
              </p:nvSpPr>
              <p:spPr bwMode="auto">
                <a:xfrm>
                  <a:off x="4034" y="863"/>
                  <a:ext cx="68" cy="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92"/>
                    </a:cxn>
                    <a:cxn ang="0">
                      <a:pos x="297" y="92"/>
                    </a:cxn>
                  </a:cxnLst>
                  <a:rect l="0" t="0" r="r" b="b"/>
                  <a:pathLst>
                    <a:path w="297" h="92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92"/>
                      </a:lnTo>
                      <a:lnTo>
                        <a:pt x="297" y="92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58" name="Rectangle 438"/>
                <p:cNvSpPr>
                  <a:spLocks noChangeArrowheads="1"/>
                </p:cNvSpPr>
                <p:nvPr/>
              </p:nvSpPr>
              <p:spPr bwMode="auto">
                <a:xfrm>
                  <a:off x="4110" y="89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Sc8_SNP_IGA_812752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59" name="Rectangle 439"/>
                <p:cNvSpPr>
                  <a:spLocks noChangeArrowheads="1"/>
                </p:cNvSpPr>
                <p:nvPr/>
              </p:nvSpPr>
              <p:spPr bwMode="auto">
                <a:xfrm>
                  <a:off x="3950" y="900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7.7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60" name="Freeform 440"/>
                <p:cNvSpPr>
                  <a:spLocks/>
                </p:cNvSpPr>
                <p:nvPr/>
              </p:nvSpPr>
              <p:spPr bwMode="auto">
                <a:xfrm>
                  <a:off x="3995" y="895"/>
                  <a:ext cx="38" cy="18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24" y="83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83">
                      <a:moveTo>
                        <a:pt x="0" y="83"/>
                      </a:moveTo>
                      <a:lnTo>
                        <a:pt x="24" y="83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61" name="Freeform 441"/>
                <p:cNvSpPr>
                  <a:spLocks/>
                </p:cNvSpPr>
                <p:nvPr/>
              </p:nvSpPr>
              <p:spPr bwMode="auto">
                <a:xfrm>
                  <a:off x="4034" y="895"/>
                  <a:ext cx="68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83"/>
                    </a:cxn>
                    <a:cxn ang="0">
                      <a:pos x="297" y="83"/>
                    </a:cxn>
                  </a:cxnLst>
                  <a:rect l="0" t="0" r="r" b="b"/>
                  <a:pathLst>
                    <a:path w="297" h="83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83"/>
                      </a:lnTo>
                      <a:lnTo>
                        <a:pt x="297" y="83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62" name="Rectangle 442"/>
                <p:cNvSpPr>
                  <a:spLocks noChangeArrowheads="1"/>
                </p:cNvSpPr>
                <p:nvPr/>
              </p:nvSpPr>
              <p:spPr bwMode="auto">
                <a:xfrm>
                  <a:off x="4110" y="93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Sc8_SNP_IGA_817931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63" name="Rectangle 443"/>
                <p:cNvSpPr>
                  <a:spLocks noChangeArrowheads="1"/>
                </p:cNvSpPr>
                <p:nvPr/>
              </p:nvSpPr>
              <p:spPr bwMode="auto">
                <a:xfrm>
                  <a:off x="3950" y="934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9.1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64" name="Freeform 444"/>
                <p:cNvSpPr>
                  <a:spLocks/>
                </p:cNvSpPr>
                <p:nvPr/>
              </p:nvSpPr>
              <p:spPr bwMode="auto">
                <a:xfrm>
                  <a:off x="3995" y="947"/>
                  <a:ext cx="38" cy="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51"/>
                    </a:cxn>
                  </a:cxnLst>
                  <a:rect l="0" t="0" r="r" b="b"/>
                  <a:pathLst>
                    <a:path w="165" h="51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5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65" name="Freeform 445"/>
                <p:cNvSpPr>
                  <a:spLocks/>
                </p:cNvSpPr>
                <p:nvPr/>
              </p:nvSpPr>
              <p:spPr bwMode="auto">
                <a:xfrm>
                  <a:off x="4034" y="947"/>
                  <a:ext cx="68" cy="12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135" y="51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51">
                      <a:moveTo>
                        <a:pt x="0" y="51"/>
                      </a:moveTo>
                      <a:lnTo>
                        <a:pt x="135" y="51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66" name="Rectangle 446"/>
                <p:cNvSpPr>
                  <a:spLocks noChangeArrowheads="1"/>
                </p:cNvSpPr>
                <p:nvPr/>
              </p:nvSpPr>
              <p:spPr bwMode="auto">
                <a:xfrm>
                  <a:off x="4110" y="96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Sc8_SNP_IGA_818711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67" name="Rectangle 447"/>
                <p:cNvSpPr>
                  <a:spLocks noChangeArrowheads="1"/>
                </p:cNvSpPr>
                <p:nvPr/>
              </p:nvSpPr>
              <p:spPr bwMode="auto">
                <a:xfrm>
                  <a:off x="3950" y="964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9.2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68" name="Freeform 448"/>
                <p:cNvSpPr>
                  <a:spLocks/>
                </p:cNvSpPr>
                <p:nvPr/>
              </p:nvSpPr>
              <p:spPr bwMode="auto">
                <a:xfrm>
                  <a:off x="3995" y="963"/>
                  <a:ext cx="38" cy="1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24" y="6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60">
                      <a:moveTo>
                        <a:pt x="0" y="60"/>
                      </a:moveTo>
                      <a:lnTo>
                        <a:pt x="24" y="6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69" name="Freeform 449"/>
                <p:cNvSpPr>
                  <a:spLocks/>
                </p:cNvSpPr>
                <p:nvPr/>
              </p:nvSpPr>
              <p:spPr bwMode="auto">
                <a:xfrm>
                  <a:off x="4034" y="963"/>
                  <a:ext cx="68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60"/>
                    </a:cxn>
                    <a:cxn ang="0">
                      <a:pos x="297" y="60"/>
                    </a:cxn>
                  </a:cxnLst>
                  <a:rect l="0" t="0" r="r" b="b"/>
                  <a:pathLst>
                    <a:path w="297" h="60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60"/>
                      </a:lnTo>
                      <a:lnTo>
                        <a:pt x="297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7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110" y="99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Sc8_SNP_IGA_820646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71" name="Rectangle 451"/>
                <p:cNvSpPr>
                  <a:spLocks noChangeArrowheads="1"/>
                </p:cNvSpPr>
                <p:nvPr/>
              </p:nvSpPr>
              <p:spPr bwMode="auto">
                <a:xfrm>
                  <a:off x="3950" y="994"/>
                  <a:ext cx="59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9.9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72" name="Freeform 452"/>
                <p:cNvSpPr>
                  <a:spLocks/>
                </p:cNvSpPr>
                <p:nvPr/>
              </p:nvSpPr>
              <p:spPr bwMode="auto">
                <a:xfrm>
                  <a:off x="3995" y="995"/>
                  <a:ext cx="38" cy="12"/>
                </a:xfrm>
                <a:custGeom>
                  <a:avLst/>
                  <a:gdLst/>
                  <a:ahLst/>
                  <a:cxnLst>
                    <a:cxn ang="0">
                      <a:pos x="0" y="51"/>
                    </a:cxn>
                    <a:cxn ang="0">
                      <a:pos x="24" y="51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51">
                      <a:moveTo>
                        <a:pt x="0" y="51"/>
                      </a:moveTo>
                      <a:lnTo>
                        <a:pt x="24" y="51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73" name="Freeform 453"/>
                <p:cNvSpPr>
                  <a:spLocks/>
                </p:cNvSpPr>
                <p:nvPr/>
              </p:nvSpPr>
              <p:spPr bwMode="auto">
                <a:xfrm>
                  <a:off x="4034" y="995"/>
                  <a:ext cx="68" cy="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51"/>
                    </a:cxn>
                    <a:cxn ang="0">
                      <a:pos x="297" y="51"/>
                    </a:cxn>
                  </a:cxnLst>
                  <a:rect l="0" t="0" r="r" b="b"/>
                  <a:pathLst>
                    <a:path w="297" h="51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51"/>
                      </a:lnTo>
                      <a:lnTo>
                        <a:pt x="297" y="5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74" name="Rectangle 454"/>
                <p:cNvSpPr>
                  <a:spLocks noChangeArrowheads="1"/>
                </p:cNvSpPr>
                <p:nvPr/>
              </p:nvSpPr>
              <p:spPr bwMode="auto">
                <a:xfrm>
                  <a:off x="4110" y="1091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Sc8_SNP_IGA_828932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75" name="Rectangle 455"/>
                <p:cNvSpPr>
                  <a:spLocks noChangeArrowheads="1"/>
                </p:cNvSpPr>
                <p:nvPr/>
              </p:nvSpPr>
              <p:spPr bwMode="auto">
                <a:xfrm>
                  <a:off x="3935" y="1092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12.3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76" name="Freeform 456"/>
                <p:cNvSpPr>
                  <a:spLocks/>
                </p:cNvSpPr>
                <p:nvPr/>
              </p:nvSpPr>
              <p:spPr bwMode="auto">
                <a:xfrm>
                  <a:off x="3995" y="1105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77" name="Freeform 457"/>
                <p:cNvSpPr>
                  <a:spLocks/>
                </p:cNvSpPr>
                <p:nvPr/>
              </p:nvSpPr>
              <p:spPr bwMode="auto">
                <a:xfrm>
                  <a:off x="4034" y="1105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78" name="Rectangle 458"/>
                <p:cNvSpPr>
                  <a:spLocks noChangeArrowheads="1"/>
                </p:cNvSpPr>
                <p:nvPr/>
              </p:nvSpPr>
              <p:spPr bwMode="auto">
                <a:xfrm>
                  <a:off x="4110" y="1195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Sc8_SNP_IGA_834321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79" name="Rectangle 459"/>
                <p:cNvSpPr>
                  <a:spLocks noChangeArrowheads="1"/>
                </p:cNvSpPr>
                <p:nvPr/>
              </p:nvSpPr>
              <p:spPr bwMode="auto">
                <a:xfrm>
                  <a:off x="3935" y="1196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14.6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80" name="Freeform 460"/>
                <p:cNvSpPr>
                  <a:spLocks/>
                </p:cNvSpPr>
                <p:nvPr/>
              </p:nvSpPr>
              <p:spPr bwMode="auto">
                <a:xfrm>
                  <a:off x="3995" y="1209"/>
                  <a:ext cx="38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6"/>
                    </a:cxn>
                  </a:cxnLst>
                  <a:rect l="0" t="0" r="r" b="b"/>
                  <a:pathLst>
                    <a:path w="165" h="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6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81" name="Freeform 461"/>
                <p:cNvSpPr>
                  <a:spLocks/>
                </p:cNvSpPr>
                <p:nvPr/>
              </p:nvSpPr>
              <p:spPr bwMode="auto">
                <a:xfrm>
                  <a:off x="4034" y="1209"/>
                  <a:ext cx="68" cy="2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35" y="6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6">
                      <a:moveTo>
                        <a:pt x="0" y="6"/>
                      </a:moveTo>
                      <a:lnTo>
                        <a:pt x="135" y="6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4110" y="1224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Sc8_SNP_IGA_835981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3935" y="1226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15.2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84" name="Freeform 464"/>
                <p:cNvSpPr>
                  <a:spLocks/>
                </p:cNvSpPr>
                <p:nvPr/>
              </p:nvSpPr>
              <p:spPr bwMode="auto">
                <a:xfrm>
                  <a:off x="3995" y="1238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4" y="5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5">
                      <a:moveTo>
                        <a:pt x="0" y="5"/>
                      </a:moveTo>
                      <a:lnTo>
                        <a:pt x="24" y="5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85" name="Freeform 465"/>
                <p:cNvSpPr>
                  <a:spLocks/>
                </p:cNvSpPr>
                <p:nvPr/>
              </p:nvSpPr>
              <p:spPr bwMode="auto">
                <a:xfrm>
                  <a:off x="4034" y="1238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5"/>
                    </a:cxn>
                    <a:cxn ang="0">
                      <a:pos x="297" y="5"/>
                    </a:cxn>
                  </a:cxnLst>
                  <a:rect l="0" t="0" r="r" b="b"/>
                  <a:pathLst>
                    <a:path w="297" h="5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5"/>
                      </a:lnTo>
                      <a:lnTo>
                        <a:pt x="297" y="5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86" name="Rectangle 466"/>
                <p:cNvSpPr>
                  <a:spLocks noChangeArrowheads="1"/>
                </p:cNvSpPr>
                <p:nvPr/>
              </p:nvSpPr>
              <p:spPr bwMode="auto">
                <a:xfrm>
                  <a:off x="4110" y="1365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Sc8_SNP_IGA_844375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87" name="Rectangle 467"/>
                <p:cNvSpPr>
                  <a:spLocks noChangeArrowheads="1"/>
                </p:cNvSpPr>
                <p:nvPr/>
              </p:nvSpPr>
              <p:spPr bwMode="auto">
                <a:xfrm>
                  <a:off x="3935" y="1367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18.3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88" name="Freeform 468"/>
                <p:cNvSpPr>
                  <a:spLocks/>
                </p:cNvSpPr>
                <p:nvPr/>
              </p:nvSpPr>
              <p:spPr bwMode="auto">
                <a:xfrm>
                  <a:off x="3995" y="1380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89" name="Freeform 469"/>
                <p:cNvSpPr>
                  <a:spLocks/>
                </p:cNvSpPr>
                <p:nvPr/>
              </p:nvSpPr>
              <p:spPr bwMode="auto">
                <a:xfrm>
                  <a:off x="4034" y="1380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90" name="Rectangle 470"/>
                <p:cNvSpPr>
                  <a:spLocks noChangeArrowheads="1"/>
                </p:cNvSpPr>
                <p:nvPr/>
              </p:nvSpPr>
              <p:spPr bwMode="auto">
                <a:xfrm>
                  <a:off x="4110" y="148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Sc8_SNP_IGA_853473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91" name="Rectangle 471"/>
                <p:cNvSpPr>
                  <a:spLocks noChangeArrowheads="1"/>
                </p:cNvSpPr>
                <p:nvPr/>
              </p:nvSpPr>
              <p:spPr bwMode="auto">
                <a:xfrm>
                  <a:off x="3935" y="1490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21.0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92" name="Freeform 472"/>
                <p:cNvSpPr>
                  <a:spLocks/>
                </p:cNvSpPr>
                <p:nvPr/>
              </p:nvSpPr>
              <p:spPr bwMode="auto">
                <a:xfrm>
                  <a:off x="3995" y="1504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93" name="Freeform 473"/>
                <p:cNvSpPr>
                  <a:spLocks/>
                </p:cNvSpPr>
                <p:nvPr/>
              </p:nvSpPr>
              <p:spPr bwMode="auto">
                <a:xfrm>
                  <a:off x="4034" y="1504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94" name="Rectangle 474"/>
                <p:cNvSpPr>
                  <a:spLocks noChangeArrowheads="1"/>
                </p:cNvSpPr>
                <p:nvPr/>
              </p:nvSpPr>
              <p:spPr bwMode="auto">
                <a:xfrm>
                  <a:off x="4110" y="1553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Sc8_SNP_IGA_856179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95" name="Rectangle 475"/>
                <p:cNvSpPr>
                  <a:spLocks noChangeArrowheads="1"/>
                </p:cNvSpPr>
                <p:nvPr/>
              </p:nvSpPr>
              <p:spPr bwMode="auto">
                <a:xfrm>
                  <a:off x="3935" y="1555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22.4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96" name="Freeform 476"/>
                <p:cNvSpPr>
                  <a:spLocks/>
                </p:cNvSpPr>
                <p:nvPr/>
              </p:nvSpPr>
              <p:spPr bwMode="auto">
                <a:xfrm>
                  <a:off x="3995" y="1568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97" name="Freeform 477"/>
                <p:cNvSpPr>
                  <a:spLocks/>
                </p:cNvSpPr>
                <p:nvPr/>
              </p:nvSpPr>
              <p:spPr bwMode="auto">
                <a:xfrm>
                  <a:off x="4034" y="1568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98" name="Rectangle 478"/>
                <p:cNvSpPr>
                  <a:spLocks noChangeArrowheads="1"/>
                </p:cNvSpPr>
                <p:nvPr/>
              </p:nvSpPr>
              <p:spPr bwMode="auto">
                <a:xfrm>
                  <a:off x="4110" y="1599"/>
                  <a:ext cx="200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FF8000"/>
                      </a:solidFill>
                      <a:effectLst/>
                      <a:latin typeface="Arial" pitchFamily="34" charset="0"/>
                    </a:rPr>
                    <a:t>ppa012739m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3999" name="Rectangle 479"/>
                <p:cNvSpPr>
                  <a:spLocks noChangeArrowheads="1"/>
                </p:cNvSpPr>
                <p:nvPr/>
              </p:nvSpPr>
              <p:spPr bwMode="auto">
                <a:xfrm>
                  <a:off x="3935" y="1601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23.4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00" name="Freeform 480"/>
                <p:cNvSpPr>
                  <a:spLocks/>
                </p:cNvSpPr>
                <p:nvPr/>
              </p:nvSpPr>
              <p:spPr bwMode="auto">
                <a:xfrm>
                  <a:off x="3995" y="1614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01" name="Freeform 481"/>
                <p:cNvSpPr>
                  <a:spLocks/>
                </p:cNvSpPr>
                <p:nvPr/>
              </p:nvSpPr>
              <p:spPr bwMode="auto">
                <a:xfrm>
                  <a:off x="4036" y="1614"/>
                  <a:ext cx="64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7" y="0"/>
                    </a:cxn>
                    <a:cxn ang="0">
                      <a:pos x="268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>
                      <a:moveTo>
                        <a:pt x="0" y="0"/>
                      </a:moveTo>
                      <a:lnTo>
                        <a:pt x="127" y="0"/>
                      </a:lnTo>
                      <a:lnTo>
                        <a:pt x="268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9525">
                  <a:solidFill>
                    <a:srgbClr val="FF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02" name="Rectangle 482"/>
                <p:cNvSpPr>
                  <a:spLocks noChangeArrowheads="1"/>
                </p:cNvSpPr>
                <p:nvPr/>
              </p:nvSpPr>
              <p:spPr bwMode="auto">
                <a:xfrm>
                  <a:off x="4110" y="164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Sc8_SNP_IGA_859602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03" name="Rectangle 483"/>
                <p:cNvSpPr>
                  <a:spLocks noChangeArrowheads="1"/>
                </p:cNvSpPr>
                <p:nvPr/>
              </p:nvSpPr>
              <p:spPr bwMode="auto">
                <a:xfrm>
                  <a:off x="3935" y="1651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24.5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04" name="Freeform 484"/>
                <p:cNvSpPr>
                  <a:spLocks/>
                </p:cNvSpPr>
                <p:nvPr/>
              </p:nvSpPr>
              <p:spPr bwMode="auto">
                <a:xfrm>
                  <a:off x="3995" y="1664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05" name="Freeform 485"/>
                <p:cNvSpPr>
                  <a:spLocks/>
                </p:cNvSpPr>
                <p:nvPr/>
              </p:nvSpPr>
              <p:spPr bwMode="auto">
                <a:xfrm>
                  <a:off x="4034" y="1664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06" name="Rectangle 486"/>
                <p:cNvSpPr>
                  <a:spLocks noChangeArrowheads="1"/>
                </p:cNvSpPr>
                <p:nvPr/>
              </p:nvSpPr>
              <p:spPr bwMode="auto">
                <a:xfrm>
                  <a:off x="4110" y="1733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Sc8_SNP_IGA_862328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07" name="Rectangle 487"/>
                <p:cNvSpPr>
                  <a:spLocks noChangeArrowheads="1"/>
                </p:cNvSpPr>
                <p:nvPr/>
              </p:nvSpPr>
              <p:spPr bwMode="auto">
                <a:xfrm>
                  <a:off x="3935" y="1734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26.4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08" name="Freeform 488"/>
                <p:cNvSpPr>
                  <a:spLocks/>
                </p:cNvSpPr>
                <p:nvPr/>
              </p:nvSpPr>
              <p:spPr bwMode="auto">
                <a:xfrm>
                  <a:off x="3995" y="1747"/>
                  <a:ext cx="38" cy="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16"/>
                    </a:cxn>
                  </a:cxnLst>
                  <a:rect l="0" t="0" r="r" b="b"/>
                  <a:pathLst>
                    <a:path w="165" h="1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16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09" name="Freeform 489"/>
                <p:cNvSpPr>
                  <a:spLocks/>
                </p:cNvSpPr>
                <p:nvPr/>
              </p:nvSpPr>
              <p:spPr bwMode="auto">
                <a:xfrm>
                  <a:off x="4034" y="1747"/>
                  <a:ext cx="68" cy="4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35" y="16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16">
                      <a:moveTo>
                        <a:pt x="0" y="16"/>
                      </a:moveTo>
                      <a:lnTo>
                        <a:pt x="135" y="16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10" name="Rectangle 490"/>
                <p:cNvSpPr>
                  <a:spLocks noChangeArrowheads="1"/>
                </p:cNvSpPr>
                <p:nvPr/>
              </p:nvSpPr>
              <p:spPr bwMode="auto">
                <a:xfrm>
                  <a:off x="4110" y="1763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Sc8_SNP_IGA_863252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11" name="Rectangle 491"/>
                <p:cNvSpPr>
                  <a:spLocks noChangeArrowheads="1"/>
                </p:cNvSpPr>
                <p:nvPr/>
              </p:nvSpPr>
              <p:spPr bwMode="auto">
                <a:xfrm>
                  <a:off x="3935" y="1764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26.9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12" name="Freeform 492"/>
                <p:cNvSpPr>
                  <a:spLocks/>
                </p:cNvSpPr>
                <p:nvPr/>
              </p:nvSpPr>
              <p:spPr bwMode="auto">
                <a:xfrm>
                  <a:off x="3995" y="1774"/>
                  <a:ext cx="38" cy="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24" y="15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15">
                      <a:moveTo>
                        <a:pt x="0" y="15"/>
                      </a:moveTo>
                      <a:lnTo>
                        <a:pt x="24" y="15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13" name="Freeform 493"/>
                <p:cNvSpPr>
                  <a:spLocks/>
                </p:cNvSpPr>
                <p:nvPr/>
              </p:nvSpPr>
              <p:spPr bwMode="auto">
                <a:xfrm>
                  <a:off x="4034" y="1774"/>
                  <a:ext cx="68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15"/>
                    </a:cxn>
                    <a:cxn ang="0">
                      <a:pos x="297" y="15"/>
                    </a:cxn>
                  </a:cxnLst>
                  <a:rect l="0" t="0" r="r" b="b"/>
                  <a:pathLst>
                    <a:path w="297" h="15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15"/>
                      </a:lnTo>
                      <a:lnTo>
                        <a:pt x="297" y="15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14" name="Rectangle 494"/>
                <p:cNvSpPr>
                  <a:spLocks noChangeArrowheads="1"/>
                </p:cNvSpPr>
                <p:nvPr/>
              </p:nvSpPr>
              <p:spPr bwMode="auto">
                <a:xfrm>
                  <a:off x="4110" y="1819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Sc8_SNP_IGA_865709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15" name="Rectangle 495"/>
                <p:cNvSpPr>
                  <a:spLocks noChangeArrowheads="1"/>
                </p:cNvSpPr>
                <p:nvPr/>
              </p:nvSpPr>
              <p:spPr bwMode="auto">
                <a:xfrm>
                  <a:off x="3935" y="1820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28.2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16" name="Freeform 496"/>
                <p:cNvSpPr>
                  <a:spLocks/>
                </p:cNvSpPr>
                <p:nvPr/>
              </p:nvSpPr>
              <p:spPr bwMode="auto">
                <a:xfrm>
                  <a:off x="3995" y="1834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17" name="Freeform 497"/>
                <p:cNvSpPr>
                  <a:spLocks/>
                </p:cNvSpPr>
                <p:nvPr/>
              </p:nvSpPr>
              <p:spPr bwMode="auto">
                <a:xfrm>
                  <a:off x="4034" y="1834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18" name="Rectangle 498"/>
                <p:cNvSpPr>
                  <a:spLocks noChangeArrowheads="1"/>
                </p:cNvSpPr>
                <p:nvPr/>
              </p:nvSpPr>
              <p:spPr bwMode="auto">
                <a:xfrm>
                  <a:off x="4110" y="1925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Sc8_SNP_IGA_869240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19" name="Rectangle 499"/>
                <p:cNvSpPr>
                  <a:spLocks noChangeArrowheads="1"/>
                </p:cNvSpPr>
                <p:nvPr/>
              </p:nvSpPr>
              <p:spPr bwMode="auto">
                <a:xfrm>
                  <a:off x="3935" y="1927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30.6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20" name="Freeform 500"/>
                <p:cNvSpPr>
                  <a:spLocks/>
                </p:cNvSpPr>
                <p:nvPr/>
              </p:nvSpPr>
              <p:spPr bwMode="auto">
                <a:xfrm>
                  <a:off x="3995" y="1940"/>
                  <a:ext cx="38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16"/>
                    </a:cxn>
                  </a:cxnLst>
                  <a:rect l="0" t="0" r="r" b="b"/>
                  <a:pathLst>
                    <a:path w="165" h="1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16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21" name="Freeform 501"/>
                <p:cNvSpPr>
                  <a:spLocks/>
                </p:cNvSpPr>
                <p:nvPr/>
              </p:nvSpPr>
              <p:spPr bwMode="auto">
                <a:xfrm>
                  <a:off x="4034" y="1940"/>
                  <a:ext cx="68" cy="3"/>
                </a:xfrm>
                <a:custGeom>
                  <a:avLst/>
                  <a:gdLst/>
                  <a:ahLst/>
                  <a:cxnLst>
                    <a:cxn ang="0">
                      <a:pos x="0" y="16"/>
                    </a:cxn>
                    <a:cxn ang="0">
                      <a:pos x="135" y="16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16">
                      <a:moveTo>
                        <a:pt x="0" y="16"/>
                      </a:moveTo>
                      <a:lnTo>
                        <a:pt x="135" y="16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22" name="Rectangle 502"/>
                <p:cNvSpPr>
                  <a:spLocks noChangeArrowheads="1"/>
                </p:cNvSpPr>
                <p:nvPr/>
              </p:nvSpPr>
              <p:spPr bwMode="auto">
                <a:xfrm>
                  <a:off x="4110" y="1955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Sc8_SNP_IGA_870110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23" name="Rectangle 503"/>
                <p:cNvSpPr>
                  <a:spLocks noChangeArrowheads="1"/>
                </p:cNvSpPr>
                <p:nvPr/>
              </p:nvSpPr>
              <p:spPr bwMode="auto">
                <a:xfrm>
                  <a:off x="3935" y="1956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31.1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24" name="Freeform 504"/>
                <p:cNvSpPr>
                  <a:spLocks/>
                </p:cNvSpPr>
                <p:nvPr/>
              </p:nvSpPr>
              <p:spPr bwMode="auto">
                <a:xfrm>
                  <a:off x="3995" y="1966"/>
                  <a:ext cx="38" cy="4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24" y="15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15">
                      <a:moveTo>
                        <a:pt x="0" y="15"/>
                      </a:moveTo>
                      <a:lnTo>
                        <a:pt x="24" y="15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25" name="Freeform 505"/>
                <p:cNvSpPr>
                  <a:spLocks/>
                </p:cNvSpPr>
                <p:nvPr/>
              </p:nvSpPr>
              <p:spPr bwMode="auto">
                <a:xfrm>
                  <a:off x="4034" y="1966"/>
                  <a:ext cx="68" cy="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15"/>
                    </a:cxn>
                    <a:cxn ang="0">
                      <a:pos x="297" y="15"/>
                    </a:cxn>
                  </a:cxnLst>
                  <a:rect l="0" t="0" r="r" b="b"/>
                  <a:pathLst>
                    <a:path w="297" h="15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15"/>
                      </a:lnTo>
                      <a:lnTo>
                        <a:pt x="297" y="15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26" name="Rectangle 506"/>
                <p:cNvSpPr>
                  <a:spLocks noChangeArrowheads="1"/>
                </p:cNvSpPr>
                <p:nvPr/>
              </p:nvSpPr>
              <p:spPr bwMode="auto">
                <a:xfrm>
                  <a:off x="4110" y="200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Sc8_SNP_IGA_872411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27" name="Rectangle 507"/>
                <p:cNvSpPr>
                  <a:spLocks noChangeArrowheads="1"/>
                </p:cNvSpPr>
                <p:nvPr/>
              </p:nvSpPr>
              <p:spPr bwMode="auto">
                <a:xfrm>
                  <a:off x="3935" y="2003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32.7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28" name="Freeform 508"/>
                <p:cNvSpPr>
                  <a:spLocks/>
                </p:cNvSpPr>
                <p:nvPr/>
              </p:nvSpPr>
              <p:spPr bwMode="auto">
                <a:xfrm>
                  <a:off x="3995" y="2017"/>
                  <a:ext cx="38" cy="2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101"/>
                    </a:cxn>
                  </a:cxnLst>
                  <a:rect l="0" t="0" r="r" b="b"/>
                  <a:pathLst>
                    <a:path w="165" h="101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10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29" name="Freeform 509"/>
                <p:cNvSpPr>
                  <a:spLocks/>
                </p:cNvSpPr>
                <p:nvPr/>
              </p:nvSpPr>
              <p:spPr bwMode="auto">
                <a:xfrm>
                  <a:off x="4034" y="2017"/>
                  <a:ext cx="68" cy="23"/>
                </a:xfrm>
                <a:custGeom>
                  <a:avLst/>
                  <a:gdLst/>
                  <a:ahLst/>
                  <a:cxnLst>
                    <a:cxn ang="0">
                      <a:pos x="0" y="101"/>
                    </a:cxn>
                    <a:cxn ang="0">
                      <a:pos x="135" y="101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101">
                      <a:moveTo>
                        <a:pt x="0" y="101"/>
                      </a:moveTo>
                      <a:lnTo>
                        <a:pt x="135" y="101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30" name="Rectangle 510"/>
                <p:cNvSpPr>
                  <a:spLocks noChangeArrowheads="1"/>
                </p:cNvSpPr>
                <p:nvPr/>
              </p:nvSpPr>
              <p:spPr bwMode="auto">
                <a:xfrm>
                  <a:off x="4110" y="203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Sc8_SNP_IGA_872765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31" name="Rectangle 511"/>
                <p:cNvSpPr>
                  <a:spLocks noChangeArrowheads="1"/>
                </p:cNvSpPr>
                <p:nvPr/>
              </p:nvSpPr>
              <p:spPr bwMode="auto">
                <a:xfrm>
                  <a:off x="3935" y="2033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32.9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32" name="Freeform 512"/>
                <p:cNvSpPr>
                  <a:spLocks/>
                </p:cNvSpPr>
                <p:nvPr/>
              </p:nvSpPr>
              <p:spPr bwMode="auto">
                <a:xfrm>
                  <a:off x="3995" y="2047"/>
                  <a:ext cx="38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10"/>
                    </a:cxn>
                  </a:cxnLst>
                  <a:rect l="0" t="0" r="r" b="b"/>
                  <a:pathLst>
                    <a:path w="165" h="10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1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33" name="Freeform 513"/>
                <p:cNvSpPr>
                  <a:spLocks/>
                </p:cNvSpPr>
                <p:nvPr/>
              </p:nvSpPr>
              <p:spPr bwMode="auto">
                <a:xfrm>
                  <a:off x="4034" y="2047"/>
                  <a:ext cx="68" cy="2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35" y="1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10">
                      <a:moveTo>
                        <a:pt x="0" y="10"/>
                      </a:moveTo>
                      <a:lnTo>
                        <a:pt x="135" y="1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34" name="Rectangle 514"/>
                <p:cNvSpPr>
                  <a:spLocks noChangeArrowheads="1"/>
                </p:cNvSpPr>
                <p:nvPr/>
              </p:nvSpPr>
              <p:spPr bwMode="auto">
                <a:xfrm>
                  <a:off x="4110" y="206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Sc8_SNP_IGA_872978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35" name="Rectangle 515"/>
                <p:cNvSpPr>
                  <a:spLocks noChangeArrowheads="1"/>
                </p:cNvSpPr>
                <p:nvPr/>
              </p:nvSpPr>
              <p:spPr bwMode="auto">
                <a:xfrm>
                  <a:off x="3935" y="2063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33.0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36" name="Freeform 516"/>
                <p:cNvSpPr>
                  <a:spLocks/>
                </p:cNvSpPr>
                <p:nvPr/>
              </p:nvSpPr>
              <p:spPr bwMode="auto">
                <a:xfrm>
                  <a:off x="3995" y="2053"/>
                  <a:ext cx="38" cy="23"/>
                </a:xfrm>
                <a:custGeom>
                  <a:avLst/>
                  <a:gdLst/>
                  <a:ahLst/>
                  <a:cxnLst>
                    <a:cxn ang="0">
                      <a:pos x="0" y="101"/>
                    </a:cxn>
                    <a:cxn ang="0">
                      <a:pos x="24" y="101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101">
                      <a:moveTo>
                        <a:pt x="0" y="101"/>
                      </a:moveTo>
                      <a:lnTo>
                        <a:pt x="24" y="101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37" name="Freeform 517"/>
                <p:cNvSpPr>
                  <a:spLocks/>
                </p:cNvSpPr>
                <p:nvPr/>
              </p:nvSpPr>
              <p:spPr bwMode="auto">
                <a:xfrm>
                  <a:off x="4034" y="2053"/>
                  <a:ext cx="68" cy="2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101"/>
                    </a:cxn>
                    <a:cxn ang="0">
                      <a:pos x="297" y="101"/>
                    </a:cxn>
                  </a:cxnLst>
                  <a:rect l="0" t="0" r="r" b="b"/>
                  <a:pathLst>
                    <a:path w="297" h="101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101"/>
                      </a:lnTo>
                      <a:lnTo>
                        <a:pt x="297" y="101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38" name="Rectangle 518"/>
                <p:cNvSpPr>
                  <a:spLocks noChangeArrowheads="1"/>
                </p:cNvSpPr>
                <p:nvPr/>
              </p:nvSpPr>
              <p:spPr bwMode="auto">
                <a:xfrm>
                  <a:off x="4110" y="2130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Sc8_SNP_IGA_876830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39" name="Rectangle 519"/>
                <p:cNvSpPr>
                  <a:spLocks noChangeArrowheads="1"/>
                </p:cNvSpPr>
                <p:nvPr/>
              </p:nvSpPr>
              <p:spPr bwMode="auto">
                <a:xfrm>
                  <a:off x="3935" y="2132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35.0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40" name="Freeform 520"/>
                <p:cNvSpPr>
                  <a:spLocks/>
                </p:cNvSpPr>
                <p:nvPr/>
              </p:nvSpPr>
              <p:spPr bwMode="auto">
                <a:xfrm>
                  <a:off x="3995" y="2145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41" name="Freeform 521"/>
                <p:cNvSpPr>
                  <a:spLocks/>
                </p:cNvSpPr>
                <p:nvPr/>
              </p:nvSpPr>
              <p:spPr bwMode="auto">
                <a:xfrm>
                  <a:off x="4034" y="2145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42" name="Rectangle 522"/>
                <p:cNvSpPr>
                  <a:spLocks noChangeArrowheads="1"/>
                </p:cNvSpPr>
                <p:nvPr/>
              </p:nvSpPr>
              <p:spPr bwMode="auto">
                <a:xfrm>
                  <a:off x="4110" y="2213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Sc8_SNP_IGA_879965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43" name="Rectangle 523"/>
                <p:cNvSpPr>
                  <a:spLocks noChangeArrowheads="1"/>
                </p:cNvSpPr>
                <p:nvPr/>
              </p:nvSpPr>
              <p:spPr bwMode="auto">
                <a:xfrm>
                  <a:off x="3935" y="2215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37.3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44" name="Freeform 524"/>
                <p:cNvSpPr>
                  <a:spLocks/>
                </p:cNvSpPr>
                <p:nvPr/>
              </p:nvSpPr>
              <p:spPr bwMode="auto">
                <a:xfrm>
                  <a:off x="3995" y="2228"/>
                  <a:ext cx="38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97"/>
                    </a:cxn>
                  </a:cxnLst>
                  <a:rect l="0" t="0" r="r" b="b"/>
                  <a:pathLst>
                    <a:path w="165" h="97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97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45" name="Freeform 525"/>
                <p:cNvSpPr>
                  <a:spLocks/>
                </p:cNvSpPr>
                <p:nvPr/>
              </p:nvSpPr>
              <p:spPr bwMode="auto">
                <a:xfrm>
                  <a:off x="4034" y="2228"/>
                  <a:ext cx="68" cy="22"/>
                </a:xfrm>
                <a:custGeom>
                  <a:avLst/>
                  <a:gdLst/>
                  <a:ahLst/>
                  <a:cxnLst>
                    <a:cxn ang="0">
                      <a:pos x="0" y="97"/>
                    </a:cxn>
                    <a:cxn ang="0">
                      <a:pos x="135" y="97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 h="97">
                      <a:moveTo>
                        <a:pt x="0" y="97"/>
                      </a:moveTo>
                      <a:lnTo>
                        <a:pt x="135" y="97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46" name="Rectangle 526"/>
                <p:cNvSpPr>
                  <a:spLocks noChangeArrowheads="1"/>
                </p:cNvSpPr>
                <p:nvPr/>
              </p:nvSpPr>
              <p:spPr bwMode="auto">
                <a:xfrm>
                  <a:off x="4110" y="2243"/>
                  <a:ext cx="138" cy="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dirty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latin typeface="Arial" pitchFamily="34" charset="0"/>
                    </a:rPr>
                    <a:t>ppa009611m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47" name="Rectangle 527"/>
                <p:cNvSpPr>
                  <a:spLocks noChangeArrowheads="1"/>
                </p:cNvSpPr>
                <p:nvPr/>
              </p:nvSpPr>
              <p:spPr bwMode="auto">
                <a:xfrm>
                  <a:off x="3935" y="2245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37.5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48" name="Freeform 528"/>
                <p:cNvSpPr>
                  <a:spLocks/>
                </p:cNvSpPr>
                <p:nvPr/>
              </p:nvSpPr>
              <p:spPr bwMode="auto">
                <a:xfrm>
                  <a:off x="3995" y="2258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6"/>
                    </a:cxn>
                  </a:cxnLst>
                  <a:rect l="0" t="0" r="r" b="b"/>
                  <a:pathLst>
                    <a:path w="165" h="6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6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49" name="Freeform 529"/>
                <p:cNvSpPr>
                  <a:spLocks/>
                </p:cNvSpPr>
                <p:nvPr/>
              </p:nvSpPr>
              <p:spPr bwMode="auto">
                <a:xfrm>
                  <a:off x="4036" y="2258"/>
                  <a:ext cx="64" cy="1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27" y="6"/>
                    </a:cxn>
                    <a:cxn ang="0">
                      <a:pos x="268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 h="6">
                      <a:moveTo>
                        <a:pt x="0" y="6"/>
                      </a:moveTo>
                      <a:lnTo>
                        <a:pt x="127" y="6"/>
                      </a:lnTo>
                      <a:lnTo>
                        <a:pt x="268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9525">
                  <a:solidFill>
                    <a:srgbClr val="00FF4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50" name="Rectangle 530"/>
                <p:cNvSpPr>
                  <a:spLocks noChangeArrowheads="1"/>
                </p:cNvSpPr>
                <p:nvPr/>
              </p:nvSpPr>
              <p:spPr bwMode="auto">
                <a:xfrm>
                  <a:off x="4110" y="2273"/>
                  <a:ext cx="200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dirty="0" smtClean="0">
                      <a:ln>
                        <a:noFill/>
                      </a:ln>
                      <a:solidFill>
                        <a:srgbClr val="FF8000"/>
                      </a:solidFill>
                      <a:effectLst/>
                      <a:latin typeface="Arial" pitchFamily="34" charset="0"/>
                    </a:rPr>
                    <a:t>ppa000267m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51" name="Rectangle 531"/>
                <p:cNvSpPr>
                  <a:spLocks noChangeArrowheads="1"/>
                </p:cNvSpPr>
                <p:nvPr/>
              </p:nvSpPr>
              <p:spPr bwMode="auto">
                <a:xfrm>
                  <a:off x="3935" y="2275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37.9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52" name="Freeform 532"/>
                <p:cNvSpPr>
                  <a:spLocks/>
                </p:cNvSpPr>
                <p:nvPr/>
              </p:nvSpPr>
              <p:spPr bwMode="auto">
                <a:xfrm>
                  <a:off x="3995" y="2278"/>
                  <a:ext cx="38" cy="10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4" y="45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45">
                      <a:moveTo>
                        <a:pt x="0" y="45"/>
                      </a:moveTo>
                      <a:lnTo>
                        <a:pt x="24" y="45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53" name="Freeform 533"/>
                <p:cNvSpPr>
                  <a:spLocks/>
                </p:cNvSpPr>
                <p:nvPr/>
              </p:nvSpPr>
              <p:spPr bwMode="auto">
                <a:xfrm>
                  <a:off x="4036" y="2278"/>
                  <a:ext cx="64" cy="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7" y="0"/>
                    </a:cxn>
                    <a:cxn ang="0">
                      <a:pos x="268" y="45"/>
                    </a:cxn>
                    <a:cxn ang="0">
                      <a:pos x="280" y="45"/>
                    </a:cxn>
                  </a:cxnLst>
                  <a:rect l="0" t="0" r="r" b="b"/>
                  <a:pathLst>
                    <a:path w="280" h="45">
                      <a:moveTo>
                        <a:pt x="0" y="0"/>
                      </a:moveTo>
                      <a:lnTo>
                        <a:pt x="127" y="0"/>
                      </a:lnTo>
                      <a:lnTo>
                        <a:pt x="268" y="45"/>
                      </a:lnTo>
                      <a:lnTo>
                        <a:pt x="280" y="45"/>
                      </a:lnTo>
                    </a:path>
                  </a:pathLst>
                </a:custGeom>
                <a:noFill/>
                <a:ln w="9525">
                  <a:solidFill>
                    <a:srgbClr val="FF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54" name="Rectangle 534"/>
                <p:cNvSpPr>
                  <a:spLocks noChangeArrowheads="1"/>
                </p:cNvSpPr>
                <p:nvPr/>
              </p:nvSpPr>
              <p:spPr bwMode="auto">
                <a:xfrm>
                  <a:off x="4110" y="2303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Sc8_SNP_IGA_881815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55" name="Rectangle 535"/>
                <p:cNvSpPr>
                  <a:spLocks noChangeArrowheads="1"/>
                </p:cNvSpPr>
                <p:nvPr/>
              </p:nvSpPr>
              <p:spPr bwMode="auto">
                <a:xfrm>
                  <a:off x="3935" y="2305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38.3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56" name="Freeform 536"/>
                <p:cNvSpPr>
                  <a:spLocks/>
                </p:cNvSpPr>
                <p:nvPr/>
              </p:nvSpPr>
              <p:spPr bwMode="auto">
                <a:xfrm>
                  <a:off x="3995" y="2296"/>
                  <a:ext cx="38" cy="22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24" y="96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 h="96">
                      <a:moveTo>
                        <a:pt x="0" y="96"/>
                      </a:moveTo>
                      <a:lnTo>
                        <a:pt x="24" y="96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57" name="Freeform 537"/>
                <p:cNvSpPr>
                  <a:spLocks/>
                </p:cNvSpPr>
                <p:nvPr/>
              </p:nvSpPr>
              <p:spPr bwMode="auto">
                <a:xfrm>
                  <a:off x="4034" y="2296"/>
                  <a:ext cx="68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96"/>
                    </a:cxn>
                    <a:cxn ang="0">
                      <a:pos x="297" y="96"/>
                    </a:cxn>
                  </a:cxnLst>
                  <a:rect l="0" t="0" r="r" b="b"/>
                  <a:pathLst>
                    <a:path w="297" h="96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96"/>
                      </a:lnTo>
                      <a:lnTo>
                        <a:pt x="297" y="96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58" name="Rectangle 538"/>
                <p:cNvSpPr>
                  <a:spLocks noChangeArrowheads="1"/>
                </p:cNvSpPr>
                <p:nvPr/>
              </p:nvSpPr>
              <p:spPr bwMode="auto">
                <a:xfrm>
                  <a:off x="4110" y="2354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Sc8_SNP_IGA_883292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59" name="Rectangle 539"/>
                <p:cNvSpPr>
                  <a:spLocks noChangeArrowheads="1"/>
                </p:cNvSpPr>
                <p:nvPr/>
              </p:nvSpPr>
              <p:spPr bwMode="auto">
                <a:xfrm>
                  <a:off x="3935" y="2356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39.9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60" name="Freeform 540"/>
                <p:cNvSpPr>
                  <a:spLocks/>
                </p:cNvSpPr>
                <p:nvPr/>
              </p:nvSpPr>
              <p:spPr bwMode="auto">
                <a:xfrm>
                  <a:off x="3995" y="2369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61" name="Freeform 541"/>
                <p:cNvSpPr>
                  <a:spLocks/>
                </p:cNvSpPr>
                <p:nvPr/>
              </p:nvSpPr>
              <p:spPr bwMode="auto">
                <a:xfrm>
                  <a:off x="4034" y="2369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62" name="Rectangle 542"/>
                <p:cNvSpPr>
                  <a:spLocks noChangeArrowheads="1"/>
                </p:cNvSpPr>
                <p:nvPr/>
              </p:nvSpPr>
              <p:spPr bwMode="auto">
                <a:xfrm>
                  <a:off x="4110" y="2442"/>
                  <a:ext cx="351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Sc8_SNP_IGA_885070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63" name="Rectangle 543"/>
                <p:cNvSpPr>
                  <a:spLocks noChangeArrowheads="1"/>
                </p:cNvSpPr>
                <p:nvPr/>
              </p:nvSpPr>
              <p:spPr bwMode="auto">
                <a:xfrm>
                  <a:off x="3935" y="2443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41.8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64" name="Freeform 544"/>
                <p:cNvSpPr>
                  <a:spLocks/>
                </p:cNvSpPr>
                <p:nvPr/>
              </p:nvSpPr>
              <p:spPr bwMode="auto">
                <a:xfrm>
                  <a:off x="3995" y="2456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65" name="Freeform 545"/>
                <p:cNvSpPr>
                  <a:spLocks/>
                </p:cNvSpPr>
                <p:nvPr/>
              </p:nvSpPr>
              <p:spPr bwMode="auto">
                <a:xfrm>
                  <a:off x="4034" y="2456"/>
                  <a:ext cx="6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5" y="0"/>
                    </a:cxn>
                    <a:cxn ang="0">
                      <a:pos x="276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297">
                      <a:moveTo>
                        <a:pt x="0" y="0"/>
                      </a:moveTo>
                      <a:lnTo>
                        <a:pt x="135" y="0"/>
                      </a:lnTo>
                      <a:lnTo>
                        <a:pt x="276" y="0"/>
                      </a:lnTo>
                      <a:lnTo>
                        <a:pt x="297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66" name="Rectangle 546"/>
                <p:cNvSpPr>
                  <a:spLocks noChangeArrowheads="1"/>
                </p:cNvSpPr>
                <p:nvPr/>
              </p:nvSpPr>
              <p:spPr bwMode="auto">
                <a:xfrm>
                  <a:off x="4110" y="2519"/>
                  <a:ext cx="138" cy="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latin typeface="Arial" pitchFamily="34" charset="0"/>
                    </a:rPr>
                    <a:t>ppa011838m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67" name="Rectangle 547"/>
                <p:cNvSpPr>
                  <a:spLocks noChangeArrowheads="1"/>
                </p:cNvSpPr>
                <p:nvPr/>
              </p:nvSpPr>
              <p:spPr bwMode="auto">
                <a:xfrm>
                  <a:off x="3935" y="2521"/>
                  <a:ext cx="77" cy="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itchFamily="34" charset="0"/>
                    </a:rPr>
                    <a:t>43.5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068" name="Freeform 548"/>
                <p:cNvSpPr>
                  <a:spLocks/>
                </p:cNvSpPr>
                <p:nvPr/>
              </p:nvSpPr>
              <p:spPr bwMode="auto">
                <a:xfrm>
                  <a:off x="3995" y="2534"/>
                  <a:ext cx="3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0"/>
                    </a:cxn>
                    <a:cxn ang="0">
                      <a:pos x="165" y="0"/>
                    </a:cxn>
                  </a:cxnLst>
                  <a:rect l="0" t="0" r="r" b="b"/>
                  <a:pathLst>
                    <a:path w="165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69" name="Freeform 549"/>
                <p:cNvSpPr>
                  <a:spLocks/>
                </p:cNvSpPr>
                <p:nvPr/>
              </p:nvSpPr>
              <p:spPr bwMode="auto">
                <a:xfrm>
                  <a:off x="4036" y="2534"/>
                  <a:ext cx="64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7" y="0"/>
                    </a:cxn>
                    <a:cxn ang="0">
                      <a:pos x="268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0">
                      <a:moveTo>
                        <a:pt x="0" y="0"/>
                      </a:moveTo>
                      <a:lnTo>
                        <a:pt x="127" y="0"/>
                      </a:lnTo>
                      <a:lnTo>
                        <a:pt x="268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9525">
                  <a:solidFill>
                    <a:srgbClr val="00FF4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4070" name="Rectangle 550"/>
                <p:cNvSpPr>
                  <a:spLocks noChangeArrowheads="1"/>
                </p:cNvSpPr>
                <p:nvPr/>
              </p:nvSpPr>
              <p:spPr bwMode="auto">
                <a:xfrm>
                  <a:off x="4038" y="210"/>
                  <a:ext cx="0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sp>
            <p:nvSpPr>
              <p:cNvPr id="2749" name="AutoShape 552"/>
              <p:cNvSpPr>
                <a:spLocks noChangeArrowheads="1"/>
              </p:cNvSpPr>
              <p:nvPr/>
            </p:nvSpPr>
            <p:spPr bwMode="auto">
              <a:xfrm>
                <a:off x="7286626" y="835025"/>
                <a:ext cx="52388" cy="4805363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0" name="Rectangle 553"/>
              <p:cNvSpPr>
                <a:spLocks noChangeArrowheads="1"/>
              </p:cNvSpPr>
              <p:nvPr/>
            </p:nvSpPr>
            <p:spPr bwMode="auto">
              <a:xfrm>
                <a:off x="7410451" y="83661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Sc8_SNP_IGA_796137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51" name="Rectangle 554"/>
              <p:cNvSpPr>
                <a:spLocks noChangeArrowheads="1"/>
              </p:cNvSpPr>
              <p:nvPr/>
            </p:nvSpPr>
            <p:spPr bwMode="auto">
              <a:xfrm>
                <a:off x="7156451" y="839788"/>
                <a:ext cx="9366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0.0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52" name="Freeform 555"/>
              <p:cNvSpPr>
                <a:spLocks/>
              </p:cNvSpPr>
              <p:nvPr/>
            </p:nvSpPr>
            <p:spPr bwMode="auto">
              <a:xfrm>
                <a:off x="7226301" y="86042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3" name="Freeform 556"/>
              <p:cNvSpPr>
                <a:spLocks/>
              </p:cNvSpPr>
              <p:nvPr/>
            </p:nvSpPr>
            <p:spPr bwMode="auto">
              <a:xfrm>
                <a:off x="7289801" y="86042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4" name="Rectangle 557"/>
              <p:cNvSpPr>
                <a:spLocks noChangeArrowheads="1"/>
              </p:cNvSpPr>
              <p:nvPr/>
            </p:nvSpPr>
            <p:spPr bwMode="auto">
              <a:xfrm>
                <a:off x="7410451" y="102552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Sc8_SNP_IGA_796481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55" name="Rectangle 558"/>
              <p:cNvSpPr>
                <a:spLocks noChangeArrowheads="1"/>
              </p:cNvSpPr>
              <p:nvPr/>
            </p:nvSpPr>
            <p:spPr bwMode="auto">
              <a:xfrm>
                <a:off x="7156451" y="1028700"/>
                <a:ext cx="9366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2.6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56" name="Freeform 559"/>
              <p:cNvSpPr>
                <a:spLocks/>
              </p:cNvSpPr>
              <p:nvPr/>
            </p:nvSpPr>
            <p:spPr bwMode="auto">
              <a:xfrm>
                <a:off x="7226301" y="104933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7" name="Freeform 560"/>
              <p:cNvSpPr>
                <a:spLocks/>
              </p:cNvSpPr>
              <p:nvPr/>
            </p:nvSpPr>
            <p:spPr bwMode="auto">
              <a:xfrm>
                <a:off x="7289801" y="104933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58" name="Rectangle 561"/>
              <p:cNvSpPr>
                <a:spLocks noChangeArrowheads="1"/>
              </p:cNvSpPr>
              <p:nvPr/>
            </p:nvSpPr>
            <p:spPr bwMode="auto">
              <a:xfrm>
                <a:off x="7410451" y="112077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Sc8_SNP_IGA_798833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59" name="Rectangle 562"/>
              <p:cNvSpPr>
                <a:spLocks noChangeArrowheads="1"/>
              </p:cNvSpPr>
              <p:nvPr/>
            </p:nvSpPr>
            <p:spPr bwMode="auto">
              <a:xfrm>
                <a:off x="7156451" y="1122363"/>
                <a:ext cx="9366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3.9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60" name="Freeform 563"/>
              <p:cNvSpPr>
                <a:spLocks/>
              </p:cNvSpPr>
              <p:nvPr/>
            </p:nvSpPr>
            <p:spPr bwMode="auto">
              <a:xfrm>
                <a:off x="7226301" y="114458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1" name="Freeform 564"/>
              <p:cNvSpPr>
                <a:spLocks/>
              </p:cNvSpPr>
              <p:nvPr/>
            </p:nvSpPr>
            <p:spPr bwMode="auto">
              <a:xfrm>
                <a:off x="7289801" y="114458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2" name="Rectangle 565"/>
              <p:cNvSpPr>
                <a:spLocks noChangeArrowheads="1"/>
              </p:cNvSpPr>
              <p:nvPr/>
            </p:nvSpPr>
            <p:spPr bwMode="auto">
              <a:xfrm>
                <a:off x="7410451" y="130175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Sc8_SNP_IGA_799253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63" name="Rectangle 566"/>
              <p:cNvSpPr>
                <a:spLocks noChangeArrowheads="1"/>
              </p:cNvSpPr>
              <p:nvPr/>
            </p:nvSpPr>
            <p:spPr bwMode="auto">
              <a:xfrm>
                <a:off x="7156451" y="1304925"/>
                <a:ext cx="9366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6.4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64" name="Freeform 567"/>
              <p:cNvSpPr>
                <a:spLocks/>
              </p:cNvSpPr>
              <p:nvPr/>
            </p:nvSpPr>
            <p:spPr bwMode="auto">
              <a:xfrm>
                <a:off x="7226301" y="132556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5" name="Freeform 568"/>
              <p:cNvSpPr>
                <a:spLocks/>
              </p:cNvSpPr>
              <p:nvPr/>
            </p:nvSpPr>
            <p:spPr bwMode="auto">
              <a:xfrm>
                <a:off x="7289801" y="132556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6" name="Rectangle 569"/>
              <p:cNvSpPr>
                <a:spLocks noChangeArrowheads="1"/>
              </p:cNvSpPr>
              <p:nvPr/>
            </p:nvSpPr>
            <p:spPr bwMode="auto">
              <a:xfrm>
                <a:off x="7410451" y="139700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Sc8_SNP_IGA_800674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67" name="Rectangle 570"/>
              <p:cNvSpPr>
                <a:spLocks noChangeArrowheads="1"/>
              </p:cNvSpPr>
              <p:nvPr/>
            </p:nvSpPr>
            <p:spPr bwMode="auto">
              <a:xfrm>
                <a:off x="7156451" y="1398588"/>
                <a:ext cx="9366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7.7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68" name="Freeform 571"/>
              <p:cNvSpPr>
                <a:spLocks/>
              </p:cNvSpPr>
              <p:nvPr/>
            </p:nvSpPr>
            <p:spPr bwMode="auto">
              <a:xfrm>
                <a:off x="7226301" y="142081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69" name="Freeform 572"/>
              <p:cNvSpPr>
                <a:spLocks/>
              </p:cNvSpPr>
              <p:nvPr/>
            </p:nvSpPr>
            <p:spPr bwMode="auto">
              <a:xfrm>
                <a:off x="7289801" y="142081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0" name="Rectangle 573"/>
              <p:cNvSpPr>
                <a:spLocks noChangeArrowheads="1"/>
              </p:cNvSpPr>
              <p:nvPr/>
            </p:nvSpPr>
            <p:spPr bwMode="auto">
              <a:xfrm>
                <a:off x="7410451" y="149066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Sc8_SNP_IGA_807424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71" name="Rectangle 574"/>
              <p:cNvSpPr>
                <a:spLocks noChangeArrowheads="1"/>
              </p:cNvSpPr>
              <p:nvPr/>
            </p:nvSpPr>
            <p:spPr bwMode="auto">
              <a:xfrm>
                <a:off x="7156451" y="1493838"/>
                <a:ext cx="9366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9.0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72" name="Freeform 575"/>
              <p:cNvSpPr>
                <a:spLocks/>
              </p:cNvSpPr>
              <p:nvPr/>
            </p:nvSpPr>
            <p:spPr bwMode="auto">
              <a:xfrm>
                <a:off x="7226301" y="151447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3" name="Freeform 576"/>
              <p:cNvSpPr>
                <a:spLocks/>
              </p:cNvSpPr>
              <p:nvPr/>
            </p:nvSpPr>
            <p:spPr bwMode="auto">
              <a:xfrm>
                <a:off x="7289801" y="151447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4" name="Rectangle 577"/>
              <p:cNvSpPr>
                <a:spLocks noChangeArrowheads="1"/>
              </p:cNvSpPr>
              <p:nvPr/>
            </p:nvSpPr>
            <p:spPr bwMode="auto">
              <a:xfrm>
                <a:off x="7410451" y="157797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Sc8_SNP_IGA_810547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75" name="Rectangle 578"/>
              <p:cNvSpPr>
                <a:spLocks noChangeArrowheads="1"/>
              </p:cNvSpPr>
              <p:nvPr/>
            </p:nvSpPr>
            <p:spPr bwMode="auto">
              <a:xfrm>
                <a:off x="7132638" y="158115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10.2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76" name="Freeform 579"/>
              <p:cNvSpPr>
                <a:spLocks/>
              </p:cNvSpPr>
              <p:nvPr/>
            </p:nvSpPr>
            <p:spPr bwMode="auto">
              <a:xfrm>
                <a:off x="7226301" y="160178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7" name="Freeform 580"/>
              <p:cNvSpPr>
                <a:spLocks/>
              </p:cNvSpPr>
              <p:nvPr/>
            </p:nvSpPr>
            <p:spPr bwMode="auto">
              <a:xfrm>
                <a:off x="7289801" y="160178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78" name="Rectangle 581"/>
              <p:cNvSpPr>
                <a:spLocks noChangeArrowheads="1"/>
              </p:cNvSpPr>
              <p:nvPr/>
            </p:nvSpPr>
            <p:spPr bwMode="auto">
              <a:xfrm>
                <a:off x="7410451" y="176688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Sc8_SNP_IGA_812752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79" name="Rectangle 582"/>
              <p:cNvSpPr>
                <a:spLocks noChangeArrowheads="1"/>
              </p:cNvSpPr>
              <p:nvPr/>
            </p:nvSpPr>
            <p:spPr bwMode="auto">
              <a:xfrm>
                <a:off x="7132638" y="1770063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12.8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80" name="Freeform 583"/>
              <p:cNvSpPr>
                <a:spLocks/>
              </p:cNvSpPr>
              <p:nvPr/>
            </p:nvSpPr>
            <p:spPr bwMode="auto">
              <a:xfrm>
                <a:off x="7226301" y="1790700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1" name="Freeform 584"/>
              <p:cNvSpPr>
                <a:spLocks/>
              </p:cNvSpPr>
              <p:nvPr/>
            </p:nvSpPr>
            <p:spPr bwMode="auto">
              <a:xfrm>
                <a:off x="7289801" y="1790700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2" name="Rectangle 585"/>
              <p:cNvSpPr>
                <a:spLocks noChangeArrowheads="1"/>
              </p:cNvSpPr>
              <p:nvPr/>
            </p:nvSpPr>
            <p:spPr bwMode="auto">
              <a:xfrm>
                <a:off x="7410451" y="190500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Sc8_SNP_IGA_809084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83" name="Rectangle 586"/>
              <p:cNvSpPr>
                <a:spLocks noChangeArrowheads="1"/>
              </p:cNvSpPr>
              <p:nvPr/>
            </p:nvSpPr>
            <p:spPr bwMode="auto">
              <a:xfrm>
                <a:off x="7132638" y="1908175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14.7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84" name="Freeform 587"/>
              <p:cNvSpPr>
                <a:spLocks/>
              </p:cNvSpPr>
              <p:nvPr/>
            </p:nvSpPr>
            <p:spPr bwMode="auto">
              <a:xfrm>
                <a:off x="7226301" y="192881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5" name="Freeform 588"/>
              <p:cNvSpPr>
                <a:spLocks/>
              </p:cNvSpPr>
              <p:nvPr/>
            </p:nvSpPr>
            <p:spPr bwMode="auto">
              <a:xfrm>
                <a:off x="7289801" y="192881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6" name="Rectangle 589"/>
              <p:cNvSpPr>
                <a:spLocks noChangeArrowheads="1"/>
              </p:cNvSpPr>
              <p:nvPr/>
            </p:nvSpPr>
            <p:spPr bwMode="auto">
              <a:xfrm>
                <a:off x="7410451" y="204311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Sc8_SNP_IGA_809790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87" name="Rectangle 590"/>
              <p:cNvSpPr>
                <a:spLocks noChangeArrowheads="1"/>
              </p:cNvSpPr>
              <p:nvPr/>
            </p:nvSpPr>
            <p:spPr bwMode="auto">
              <a:xfrm>
                <a:off x="7132638" y="2046288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16.6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88" name="Freeform 591"/>
              <p:cNvSpPr>
                <a:spLocks/>
              </p:cNvSpPr>
              <p:nvPr/>
            </p:nvSpPr>
            <p:spPr bwMode="auto">
              <a:xfrm>
                <a:off x="7226301" y="206692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89" name="Freeform 592"/>
              <p:cNvSpPr>
                <a:spLocks/>
              </p:cNvSpPr>
              <p:nvPr/>
            </p:nvSpPr>
            <p:spPr bwMode="auto">
              <a:xfrm>
                <a:off x="7289801" y="206692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0" name="Rectangle 593"/>
              <p:cNvSpPr>
                <a:spLocks noChangeArrowheads="1"/>
              </p:cNvSpPr>
              <p:nvPr/>
            </p:nvSpPr>
            <p:spPr bwMode="auto">
              <a:xfrm>
                <a:off x="7410451" y="223361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Sc8_SNP_IGA_818711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91" name="Rectangle 594"/>
              <p:cNvSpPr>
                <a:spLocks noChangeArrowheads="1"/>
              </p:cNvSpPr>
              <p:nvPr/>
            </p:nvSpPr>
            <p:spPr bwMode="auto">
              <a:xfrm>
                <a:off x="7132638" y="223520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19.2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92" name="Freeform 595"/>
              <p:cNvSpPr>
                <a:spLocks/>
              </p:cNvSpPr>
              <p:nvPr/>
            </p:nvSpPr>
            <p:spPr bwMode="auto">
              <a:xfrm>
                <a:off x="7226301" y="225583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3" name="Freeform 596"/>
              <p:cNvSpPr>
                <a:spLocks/>
              </p:cNvSpPr>
              <p:nvPr/>
            </p:nvSpPr>
            <p:spPr bwMode="auto">
              <a:xfrm>
                <a:off x="7289801" y="225583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4" name="Rectangle 597"/>
              <p:cNvSpPr>
                <a:spLocks noChangeArrowheads="1"/>
              </p:cNvSpPr>
              <p:nvPr/>
            </p:nvSpPr>
            <p:spPr bwMode="auto">
              <a:xfrm>
                <a:off x="7410451" y="232727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Sc8_SNP_IGA_817931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95" name="Rectangle 598"/>
              <p:cNvSpPr>
                <a:spLocks noChangeArrowheads="1"/>
              </p:cNvSpPr>
              <p:nvPr/>
            </p:nvSpPr>
            <p:spPr bwMode="auto">
              <a:xfrm>
                <a:off x="7132638" y="233045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20.5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96" name="Freeform 599"/>
              <p:cNvSpPr>
                <a:spLocks/>
              </p:cNvSpPr>
              <p:nvPr/>
            </p:nvSpPr>
            <p:spPr bwMode="auto">
              <a:xfrm>
                <a:off x="7226301" y="235108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7" name="Freeform 600"/>
              <p:cNvSpPr>
                <a:spLocks/>
              </p:cNvSpPr>
              <p:nvPr/>
            </p:nvSpPr>
            <p:spPr bwMode="auto">
              <a:xfrm>
                <a:off x="7289801" y="235108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98" name="Rectangle 601"/>
              <p:cNvSpPr>
                <a:spLocks noChangeArrowheads="1"/>
              </p:cNvSpPr>
              <p:nvPr/>
            </p:nvSpPr>
            <p:spPr bwMode="auto">
              <a:xfrm>
                <a:off x="7410451" y="241458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Sc8_SNP_IGA_820646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799" name="Rectangle 602"/>
              <p:cNvSpPr>
                <a:spLocks noChangeArrowheads="1"/>
              </p:cNvSpPr>
              <p:nvPr/>
            </p:nvSpPr>
            <p:spPr bwMode="auto">
              <a:xfrm>
                <a:off x="7132638" y="2417763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21.7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00" name="Freeform 603"/>
              <p:cNvSpPr>
                <a:spLocks/>
              </p:cNvSpPr>
              <p:nvPr/>
            </p:nvSpPr>
            <p:spPr bwMode="auto">
              <a:xfrm>
                <a:off x="7226301" y="2438400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1" name="Freeform 604"/>
              <p:cNvSpPr>
                <a:spLocks/>
              </p:cNvSpPr>
              <p:nvPr/>
            </p:nvSpPr>
            <p:spPr bwMode="auto">
              <a:xfrm>
                <a:off x="7289801" y="2438400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2" name="Rectangle 605"/>
              <p:cNvSpPr>
                <a:spLocks noChangeArrowheads="1"/>
              </p:cNvSpPr>
              <p:nvPr/>
            </p:nvSpPr>
            <p:spPr bwMode="auto">
              <a:xfrm>
                <a:off x="7410451" y="250825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Sc8_SNP_IGA_828932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03" name="Rectangle 606"/>
              <p:cNvSpPr>
                <a:spLocks noChangeArrowheads="1"/>
              </p:cNvSpPr>
              <p:nvPr/>
            </p:nvSpPr>
            <p:spPr bwMode="auto">
              <a:xfrm>
                <a:off x="7132638" y="2511425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23.0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04" name="Freeform 607"/>
              <p:cNvSpPr>
                <a:spLocks/>
              </p:cNvSpPr>
              <p:nvPr/>
            </p:nvSpPr>
            <p:spPr bwMode="auto">
              <a:xfrm>
                <a:off x="7226301" y="253206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5" name="Freeform 608"/>
              <p:cNvSpPr>
                <a:spLocks/>
              </p:cNvSpPr>
              <p:nvPr/>
            </p:nvSpPr>
            <p:spPr bwMode="auto">
              <a:xfrm>
                <a:off x="7289801" y="253206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6" name="Rectangle 609"/>
              <p:cNvSpPr>
                <a:spLocks noChangeArrowheads="1"/>
              </p:cNvSpPr>
              <p:nvPr/>
            </p:nvSpPr>
            <p:spPr bwMode="auto">
              <a:xfrm>
                <a:off x="7410451" y="260350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Sc8_SNP_IGA_844375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07" name="Rectangle 610"/>
              <p:cNvSpPr>
                <a:spLocks noChangeArrowheads="1"/>
              </p:cNvSpPr>
              <p:nvPr/>
            </p:nvSpPr>
            <p:spPr bwMode="auto">
              <a:xfrm>
                <a:off x="7132638" y="2606675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24.3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08" name="Freeform 611"/>
              <p:cNvSpPr>
                <a:spLocks/>
              </p:cNvSpPr>
              <p:nvPr/>
            </p:nvSpPr>
            <p:spPr bwMode="auto">
              <a:xfrm>
                <a:off x="7226301" y="262731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09" name="Freeform 612"/>
              <p:cNvSpPr>
                <a:spLocks/>
              </p:cNvSpPr>
              <p:nvPr/>
            </p:nvSpPr>
            <p:spPr bwMode="auto">
              <a:xfrm>
                <a:off x="7289801" y="262731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0" name="Rectangle 613"/>
              <p:cNvSpPr>
                <a:spLocks noChangeArrowheads="1"/>
              </p:cNvSpPr>
              <p:nvPr/>
            </p:nvSpPr>
            <p:spPr bwMode="auto">
              <a:xfrm>
                <a:off x="7410451" y="288766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Sc8_SNP_IGA_835981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11" name="Rectangle 614"/>
              <p:cNvSpPr>
                <a:spLocks noChangeArrowheads="1"/>
              </p:cNvSpPr>
              <p:nvPr/>
            </p:nvSpPr>
            <p:spPr bwMode="auto">
              <a:xfrm>
                <a:off x="7132638" y="288925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28.2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12" name="Freeform 615"/>
              <p:cNvSpPr>
                <a:spLocks/>
              </p:cNvSpPr>
              <p:nvPr/>
            </p:nvSpPr>
            <p:spPr bwMode="auto">
              <a:xfrm>
                <a:off x="7226301" y="291147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3" name="Freeform 616"/>
              <p:cNvSpPr>
                <a:spLocks/>
              </p:cNvSpPr>
              <p:nvPr/>
            </p:nvSpPr>
            <p:spPr bwMode="auto">
              <a:xfrm>
                <a:off x="7289801" y="291147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4" name="Rectangle 617"/>
              <p:cNvSpPr>
                <a:spLocks noChangeArrowheads="1"/>
              </p:cNvSpPr>
              <p:nvPr/>
            </p:nvSpPr>
            <p:spPr bwMode="auto">
              <a:xfrm>
                <a:off x="7410451" y="306863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Sc8_SNP_IGA_834321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15" name="Rectangle 618"/>
              <p:cNvSpPr>
                <a:spLocks noChangeArrowheads="1"/>
              </p:cNvSpPr>
              <p:nvPr/>
            </p:nvSpPr>
            <p:spPr bwMode="auto">
              <a:xfrm>
                <a:off x="7132638" y="3071813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30.7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16" name="Freeform 619"/>
              <p:cNvSpPr>
                <a:spLocks/>
              </p:cNvSpPr>
              <p:nvPr/>
            </p:nvSpPr>
            <p:spPr bwMode="auto">
              <a:xfrm>
                <a:off x="7226301" y="3092450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7" name="Freeform 620"/>
              <p:cNvSpPr>
                <a:spLocks/>
              </p:cNvSpPr>
              <p:nvPr/>
            </p:nvSpPr>
            <p:spPr bwMode="auto">
              <a:xfrm>
                <a:off x="7289801" y="3092450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18" name="Rectangle 621"/>
              <p:cNvSpPr>
                <a:spLocks noChangeArrowheads="1"/>
              </p:cNvSpPr>
              <p:nvPr/>
            </p:nvSpPr>
            <p:spPr bwMode="auto">
              <a:xfrm>
                <a:off x="7410451" y="316388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Sc8_SNP_IGA_853473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19" name="Rectangle 622"/>
              <p:cNvSpPr>
                <a:spLocks noChangeArrowheads="1"/>
              </p:cNvSpPr>
              <p:nvPr/>
            </p:nvSpPr>
            <p:spPr bwMode="auto">
              <a:xfrm>
                <a:off x="7132638" y="3165475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32.0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20" name="Freeform 623"/>
              <p:cNvSpPr>
                <a:spLocks/>
              </p:cNvSpPr>
              <p:nvPr/>
            </p:nvSpPr>
            <p:spPr bwMode="auto">
              <a:xfrm>
                <a:off x="7226301" y="318611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1" name="Freeform 624"/>
              <p:cNvSpPr>
                <a:spLocks/>
              </p:cNvSpPr>
              <p:nvPr/>
            </p:nvSpPr>
            <p:spPr bwMode="auto">
              <a:xfrm>
                <a:off x="7289801" y="318611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2" name="Rectangle 625"/>
              <p:cNvSpPr>
                <a:spLocks noChangeArrowheads="1"/>
              </p:cNvSpPr>
              <p:nvPr/>
            </p:nvSpPr>
            <p:spPr bwMode="auto">
              <a:xfrm>
                <a:off x="7410451" y="325120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Sc8_SNP_IGA_856179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23" name="Rectangle 626"/>
              <p:cNvSpPr>
                <a:spLocks noChangeArrowheads="1"/>
              </p:cNvSpPr>
              <p:nvPr/>
            </p:nvSpPr>
            <p:spPr bwMode="auto">
              <a:xfrm>
                <a:off x="7132638" y="3252788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33.2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24" name="Freeform 627"/>
              <p:cNvSpPr>
                <a:spLocks/>
              </p:cNvSpPr>
              <p:nvPr/>
            </p:nvSpPr>
            <p:spPr bwMode="auto">
              <a:xfrm>
                <a:off x="7226301" y="327342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5" name="Freeform 628"/>
              <p:cNvSpPr>
                <a:spLocks/>
              </p:cNvSpPr>
              <p:nvPr/>
            </p:nvSpPr>
            <p:spPr bwMode="auto">
              <a:xfrm>
                <a:off x="7289801" y="327342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6" name="Rectangle 629"/>
              <p:cNvSpPr>
                <a:spLocks noChangeArrowheads="1"/>
              </p:cNvSpPr>
              <p:nvPr/>
            </p:nvSpPr>
            <p:spPr bwMode="auto">
              <a:xfrm>
                <a:off x="7410451" y="353377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Sc8_SNP_IGA_859602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27" name="Rectangle 630"/>
              <p:cNvSpPr>
                <a:spLocks noChangeArrowheads="1"/>
              </p:cNvSpPr>
              <p:nvPr/>
            </p:nvSpPr>
            <p:spPr bwMode="auto">
              <a:xfrm>
                <a:off x="7132638" y="353695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37.1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28" name="Freeform 631"/>
              <p:cNvSpPr>
                <a:spLocks/>
              </p:cNvSpPr>
              <p:nvPr/>
            </p:nvSpPr>
            <p:spPr bwMode="auto">
              <a:xfrm>
                <a:off x="7226301" y="355758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29" name="Freeform 632"/>
              <p:cNvSpPr>
                <a:spLocks/>
              </p:cNvSpPr>
              <p:nvPr/>
            </p:nvSpPr>
            <p:spPr bwMode="auto">
              <a:xfrm>
                <a:off x="7289801" y="355758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0" name="Rectangle 633"/>
              <p:cNvSpPr>
                <a:spLocks noChangeArrowheads="1"/>
              </p:cNvSpPr>
              <p:nvPr/>
            </p:nvSpPr>
            <p:spPr bwMode="auto">
              <a:xfrm>
                <a:off x="7410451" y="362902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Sc8_SNP_IGA_862328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31" name="Rectangle 634"/>
              <p:cNvSpPr>
                <a:spLocks noChangeArrowheads="1"/>
              </p:cNvSpPr>
              <p:nvPr/>
            </p:nvSpPr>
            <p:spPr bwMode="auto">
              <a:xfrm>
                <a:off x="7132638" y="3630613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38.4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32" name="Freeform 635"/>
              <p:cNvSpPr>
                <a:spLocks/>
              </p:cNvSpPr>
              <p:nvPr/>
            </p:nvSpPr>
            <p:spPr bwMode="auto">
              <a:xfrm>
                <a:off x="7226301" y="365283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3" name="Freeform 636"/>
              <p:cNvSpPr>
                <a:spLocks/>
              </p:cNvSpPr>
              <p:nvPr/>
            </p:nvSpPr>
            <p:spPr bwMode="auto">
              <a:xfrm>
                <a:off x="7289801" y="365283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4" name="Rectangle 637"/>
              <p:cNvSpPr>
                <a:spLocks noChangeArrowheads="1"/>
              </p:cNvSpPr>
              <p:nvPr/>
            </p:nvSpPr>
            <p:spPr bwMode="auto">
              <a:xfrm>
                <a:off x="7410451" y="372268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Sc8_SNP_IGA_863252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35" name="Rectangle 638"/>
              <p:cNvSpPr>
                <a:spLocks noChangeArrowheads="1"/>
              </p:cNvSpPr>
              <p:nvPr/>
            </p:nvSpPr>
            <p:spPr bwMode="auto">
              <a:xfrm>
                <a:off x="7132638" y="3725863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39.7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36" name="Freeform 639"/>
              <p:cNvSpPr>
                <a:spLocks/>
              </p:cNvSpPr>
              <p:nvPr/>
            </p:nvSpPr>
            <p:spPr bwMode="auto">
              <a:xfrm>
                <a:off x="7226301" y="3746500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7" name="Freeform 640"/>
              <p:cNvSpPr>
                <a:spLocks/>
              </p:cNvSpPr>
              <p:nvPr/>
            </p:nvSpPr>
            <p:spPr bwMode="auto">
              <a:xfrm>
                <a:off x="7289801" y="3746500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38" name="Rectangle 641"/>
              <p:cNvSpPr>
                <a:spLocks noChangeArrowheads="1"/>
              </p:cNvSpPr>
              <p:nvPr/>
            </p:nvSpPr>
            <p:spPr bwMode="auto">
              <a:xfrm>
                <a:off x="7410451" y="400685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Sc8_SNP_IGA_865709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39" name="Rectangle 642"/>
              <p:cNvSpPr>
                <a:spLocks noChangeArrowheads="1"/>
              </p:cNvSpPr>
              <p:nvPr/>
            </p:nvSpPr>
            <p:spPr bwMode="auto">
              <a:xfrm>
                <a:off x="7132638" y="4010025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43.6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40" name="Freeform 643"/>
              <p:cNvSpPr>
                <a:spLocks/>
              </p:cNvSpPr>
              <p:nvPr/>
            </p:nvSpPr>
            <p:spPr bwMode="auto">
              <a:xfrm>
                <a:off x="7226301" y="403066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1" name="Freeform 644"/>
              <p:cNvSpPr>
                <a:spLocks/>
              </p:cNvSpPr>
              <p:nvPr/>
            </p:nvSpPr>
            <p:spPr bwMode="auto">
              <a:xfrm>
                <a:off x="7289801" y="403066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2" name="Rectangle 645"/>
              <p:cNvSpPr>
                <a:spLocks noChangeArrowheads="1"/>
              </p:cNvSpPr>
              <p:nvPr/>
            </p:nvSpPr>
            <p:spPr bwMode="auto">
              <a:xfrm>
                <a:off x="7410451" y="418782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Sc8_SNP_IGA_869240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43" name="Rectangle 646"/>
              <p:cNvSpPr>
                <a:spLocks noChangeArrowheads="1"/>
              </p:cNvSpPr>
              <p:nvPr/>
            </p:nvSpPr>
            <p:spPr bwMode="auto">
              <a:xfrm>
                <a:off x="7132638" y="419100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46.1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44" name="Freeform 647"/>
              <p:cNvSpPr>
                <a:spLocks/>
              </p:cNvSpPr>
              <p:nvPr/>
            </p:nvSpPr>
            <p:spPr bwMode="auto">
              <a:xfrm>
                <a:off x="7226301" y="421163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5" name="Freeform 648"/>
              <p:cNvSpPr>
                <a:spLocks/>
              </p:cNvSpPr>
              <p:nvPr/>
            </p:nvSpPr>
            <p:spPr bwMode="auto">
              <a:xfrm>
                <a:off x="7289801" y="421163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6" name="Rectangle 649"/>
              <p:cNvSpPr>
                <a:spLocks noChangeArrowheads="1"/>
              </p:cNvSpPr>
              <p:nvPr/>
            </p:nvSpPr>
            <p:spPr bwMode="auto">
              <a:xfrm>
                <a:off x="7410451" y="437832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Sc8_SNP_IGA_870110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47" name="Rectangle 650"/>
              <p:cNvSpPr>
                <a:spLocks noChangeArrowheads="1"/>
              </p:cNvSpPr>
              <p:nvPr/>
            </p:nvSpPr>
            <p:spPr bwMode="auto">
              <a:xfrm>
                <a:off x="7132638" y="4379913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48.7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48" name="Freeform 651"/>
              <p:cNvSpPr>
                <a:spLocks/>
              </p:cNvSpPr>
              <p:nvPr/>
            </p:nvSpPr>
            <p:spPr bwMode="auto">
              <a:xfrm>
                <a:off x="7226301" y="4400550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49" name="Freeform 652"/>
              <p:cNvSpPr>
                <a:spLocks/>
              </p:cNvSpPr>
              <p:nvPr/>
            </p:nvSpPr>
            <p:spPr bwMode="auto">
              <a:xfrm>
                <a:off x="7289801" y="4400550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0" name="Rectangle 653"/>
              <p:cNvSpPr>
                <a:spLocks noChangeArrowheads="1"/>
              </p:cNvSpPr>
              <p:nvPr/>
            </p:nvSpPr>
            <p:spPr bwMode="auto">
              <a:xfrm>
                <a:off x="7410451" y="447198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Sc8_SNP_IGA_872411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51" name="Rectangle 654"/>
              <p:cNvSpPr>
                <a:spLocks noChangeArrowheads="1"/>
              </p:cNvSpPr>
              <p:nvPr/>
            </p:nvSpPr>
            <p:spPr bwMode="auto">
              <a:xfrm>
                <a:off x="7132638" y="4475163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50.0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52" name="Freeform 655"/>
              <p:cNvSpPr>
                <a:spLocks/>
              </p:cNvSpPr>
              <p:nvPr/>
            </p:nvSpPr>
            <p:spPr bwMode="auto">
              <a:xfrm>
                <a:off x="7226301" y="4495800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3" name="Freeform 656"/>
              <p:cNvSpPr>
                <a:spLocks/>
              </p:cNvSpPr>
              <p:nvPr/>
            </p:nvSpPr>
            <p:spPr bwMode="auto">
              <a:xfrm>
                <a:off x="7289801" y="4495800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4" name="Rectangle 657"/>
              <p:cNvSpPr>
                <a:spLocks noChangeArrowheads="1"/>
              </p:cNvSpPr>
              <p:nvPr/>
            </p:nvSpPr>
            <p:spPr bwMode="auto">
              <a:xfrm>
                <a:off x="7410451" y="4756150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Sc8_SNP_IGA_872765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55" name="Rectangle 658"/>
              <p:cNvSpPr>
                <a:spLocks noChangeArrowheads="1"/>
              </p:cNvSpPr>
              <p:nvPr/>
            </p:nvSpPr>
            <p:spPr bwMode="auto">
              <a:xfrm>
                <a:off x="7132638" y="4757738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53.9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56" name="Freeform 659"/>
              <p:cNvSpPr>
                <a:spLocks/>
              </p:cNvSpPr>
              <p:nvPr/>
            </p:nvSpPr>
            <p:spPr bwMode="auto">
              <a:xfrm>
                <a:off x="7226301" y="477837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7" name="Freeform 660"/>
              <p:cNvSpPr>
                <a:spLocks/>
              </p:cNvSpPr>
              <p:nvPr/>
            </p:nvSpPr>
            <p:spPr bwMode="auto">
              <a:xfrm>
                <a:off x="7289801" y="477837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58" name="Rectangle 661"/>
              <p:cNvSpPr>
                <a:spLocks noChangeArrowheads="1"/>
              </p:cNvSpPr>
              <p:nvPr/>
            </p:nvSpPr>
            <p:spPr bwMode="auto">
              <a:xfrm>
                <a:off x="7410451" y="484346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Sc8_SNP_IGA_872978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59" name="Rectangle 662"/>
              <p:cNvSpPr>
                <a:spLocks noChangeArrowheads="1"/>
              </p:cNvSpPr>
              <p:nvPr/>
            </p:nvSpPr>
            <p:spPr bwMode="auto">
              <a:xfrm>
                <a:off x="7132638" y="484505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55.1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0" name="Freeform 663"/>
              <p:cNvSpPr>
                <a:spLocks/>
              </p:cNvSpPr>
              <p:nvPr/>
            </p:nvSpPr>
            <p:spPr bwMode="auto">
              <a:xfrm>
                <a:off x="7226301" y="486727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1" name="Freeform 664"/>
              <p:cNvSpPr>
                <a:spLocks/>
              </p:cNvSpPr>
              <p:nvPr/>
            </p:nvSpPr>
            <p:spPr bwMode="auto">
              <a:xfrm>
                <a:off x="7289801" y="486727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2" name="Rectangle 665"/>
              <p:cNvSpPr>
                <a:spLocks noChangeArrowheads="1"/>
              </p:cNvSpPr>
              <p:nvPr/>
            </p:nvSpPr>
            <p:spPr bwMode="auto">
              <a:xfrm>
                <a:off x="7410451" y="496728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Sc8_SNP_IGA_876830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3" name="Rectangle 666"/>
              <p:cNvSpPr>
                <a:spLocks noChangeArrowheads="1"/>
              </p:cNvSpPr>
              <p:nvPr/>
            </p:nvSpPr>
            <p:spPr bwMode="auto">
              <a:xfrm>
                <a:off x="7132638" y="4968875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56.8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4" name="Freeform 667"/>
              <p:cNvSpPr>
                <a:spLocks/>
              </p:cNvSpPr>
              <p:nvPr/>
            </p:nvSpPr>
            <p:spPr bwMode="auto">
              <a:xfrm>
                <a:off x="7226301" y="4989513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5" name="Freeform 668"/>
              <p:cNvSpPr>
                <a:spLocks/>
              </p:cNvSpPr>
              <p:nvPr/>
            </p:nvSpPr>
            <p:spPr bwMode="auto">
              <a:xfrm>
                <a:off x="7289801" y="4989513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6" name="Rectangle 669"/>
              <p:cNvSpPr>
                <a:spLocks noChangeArrowheads="1"/>
              </p:cNvSpPr>
              <p:nvPr/>
            </p:nvSpPr>
            <p:spPr bwMode="auto">
              <a:xfrm>
                <a:off x="7410451" y="5221288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Sc8_SNP_IGA_879965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7" name="Rectangle 670"/>
              <p:cNvSpPr>
                <a:spLocks noChangeArrowheads="1"/>
              </p:cNvSpPr>
              <p:nvPr/>
            </p:nvSpPr>
            <p:spPr bwMode="auto">
              <a:xfrm>
                <a:off x="7132638" y="5222875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60.3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8" name="Freeform 671"/>
              <p:cNvSpPr>
                <a:spLocks/>
              </p:cNvSpPr>
              <p:nvPr/>
            </p:nvSpPr>
            <p:spPr bwMode="auto">
              <a:xfrm>
                <a:off x="7226301" y="5245100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69" name="Freeform 672"/>
              <p:cNvSpPr>
                <a:spLocks/>
              </p:cNvSpPr>
              <p:nvPr/>
            </p:nvSpPr>
            <p:spPr bwMode="auto">
              <a:xfrm>
                <a:off x="7289801" y="5245100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0" name="Rectangle 673"/>
              <p:cNvSpPr>
                <a:spLocks noChangeArrowheads="1"/>
              </p:cNvSpPr>
              <p:nvPr/>
            </p:nvSpPr>
            <p:spPr bwMode="auto">
              <a:xfrm>
                <a:off x="7410451" y="540226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Sc8_SNP_IGA_881815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71" name="Rectangle 674"/>
              <p:cNvSpPr>
                <a:spLocks noChangeArrowheads="1"/>
              </p:cNvSpPr>
              <p:nvPr/>
            </p:nvSpPr>
            <p:spPr bwMode="auto">
              <a:xfrm>
                <a:off x="7132638" y="5405438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62.8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72" name="Freeform 675"/>
              <p:cNvSpPr>
                <a:spLocks/>
              </p:cNvSpPr>
              <p:nvPr/>
            </p:nvSpPr>
            <p:spPr bwMode="auto">
              <a:xfrm>
                <a:off x="7226301" y="542607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3" name="Freeform 676"/>
              <p:cNvSpPr>
                <a:spLocks/>
              </p:cNvSpPr>
              <p:nvPr/>
            </p:nvSpPr>
            <p:spPr bwMode="auto">
              <a:xfrm>
                <a:off x="7289801" y="542607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4" name="Rectangle 677"/>
              <p:cNvSpPr>
                <a:spLocks noChangeArrowheads="1"/>
              </p:cNvSpPr>
              <p:nvPr/>
            </p:nvSpPr>
            <p:spPr bwMode="auto">
              <a:xfrm>
                <a:off x="7410451" y="5497513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Sc8_SNP_IGA_883292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75" name="Rectangle 678"/>
              <p:cNvSpPr>
                <a:spLocks noChangeArrowheads="1"/>
              </p:cNvSpPr>
              <p:nvPr/>
            </p:nvSpPr>
            <p:spPr bwMode="auto">
              <a:xfrm>
                <a:off x="7132638" y="549910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64.1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76" name="Freeform 679"/>
              <p:cNvSpPr>
                <a:spLocks/>
              </p:cNvSpPr>
              <p:nvPr/>
            </p:nvSpPr>
            <p:spPr bwMode="auto">
              <a:xfrm>
                <a:off x="7226301" y="5521325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7" name="Freeform 680"/>
              <p:cNvSpPr>
                <a:spLocks/>
              </p:cNvSpPr>
              <p:nvPr/>
            </p:nvSpPr>
            <p:spPr bwMode="auto">
              <a:xfrm>
                <a:off x="7289801" y="5521325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78" name="Rectangle 681"/>
              <p:cNvSpPr>
                <a:spLocks noChangeArrowheads="1"/>
              </p:cNvSpPr>
              <p:nvPr/>
            </p:nvSpPr>
            <p:spPr bwMode="auto">
              <a:xfrm>
                <a:off x="7410451" y="5591175"/>
                <a:ext cx="557213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Sc8_SNP_IGA_885070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79" name="Rectangle 682"/>
              <p:cNvSpPr>
                <a:spLocks noChangeArrowheads="1"/>
              </p:cNvSpPr>
              <p:nvPr/>
            </p:nvSpPr>
            <p:spPr bwMode="auto">
              <a:xfrm>
                <a:off x="7132638" y="5594350"/>
                <a:ext cx="122238" cy="68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65.4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80" name="Freeform 683"/>
              <p:cNvSpPr>
                <a:spLocks/>
              </p:cNvSpPr>
              <p:nvPr/>
            </p:nvSpPr>
            <p:spPr bwMode="auto">
              <a:xfrm>
                <a:off x="7226301" y="5614988"/>
                <a:ext cx="6032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165" y="0"/>
                  </a:cxn>
                </a:cxnLst>
                <a:rect l="0" t="0" r="r" b="b"/>
                <a:pathLst>
                  <a:path w="165">
                    <a:moveTo>
                      <a:pt x="0" y="0"/>
                    </a:moveTo>
                    <a:lnTo>
                      <a:pt x="24" y="0"/>
                    </a:lnTo>
                    <a:lnTo>
                      <a:pt x="165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81" name="Freeform 684"/>
              <p:cNvSpPr>
                <a:spLocks/>
              </p:cNvSpPr>
              <p:nvPr/>
            </p:nvSpPr>
            <p:spPr bwMode="auto">
              <a:xfrm>
                <a:off x="7289801" y="5614988"/>
                <a:ext cx="1079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5" y="0"/>
                  </a:cxn>
                  <a:cxn ang="0">
                    <a:pos x="276" y="0"/>
                  </a:cxn>
                  <a:cxn ang="0">
                    <a:pos x="297" y="0"/>
                  </a:cxn>
                </a:cxnLst>
                <a:rect l="0" t="0" r="r" b="b"/>
                <a:pathLst>
                  <a:path w="297">
                    <a:moveTo>
                      <a:pt x="0" y="0"/>
                    </a:moveTo>
                    <a:lnTo>
                      <a:pt x="135" y="0"/>
                    </a:lnTo>
                    <a:lnTo>
                      <a:pt x="276" y="0"/>
                    </a:lnTo>
                    <a:lnTo>
                      <a:pt x="297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94" name="Rectangle 697"/>
              <p:cNvSpPr>
                <a:spLocks noChangeArrowheads="1"/>
              </p:cNvSpPr>
              <p:nvPr/>
            </p:nvSpPr>
            <p:spPr bwMode="auto">
              <a:xfrm>
                <a:off x="7296151" y="333375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2895" name="Group 1703"/>
              <p:cNvGrpSpPr>
                <a:grpSpLocks/>
              </p:cNvGrpSpPr>
              <p:nvPr/>
            </p:nvGrpSpPr>
            <p:grpSpPr bwMode="auto">
              <a:xfrm>
                <a:off x="6997701" y="1370013"/>
                <a:ext cx="109538" cy="1474788"/>
                <a:chOff x="4408" y="863"/>
                <a:chExt cx="69" cy="929"/>
              </a:xfrm>
            </p:grpSpPr>
            <p:sp>
              <p:nvSpPr>
                <p:cNvPr id="3717" name="Line 1503"/>
                <p:cNvSpPr>
                  <a:spLocks noChangeShapeType="1"/>
                </p:cNvSpPr>
                <p:nvPr/>
              </p:nvSpPr>
              <p:spPr bwMode="auto">
                <a:xfrm>
                  <a:off x="4458" y="11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8" name="Line 1504"/>
                <p:cNvSpPr>
                  <a:spLocks noChangeShapeType="1"/>
                </p:cNvSpPr>
                <p:nvPr/>
              </p:nvSpPr>
              <p:spPr bwMode="auto">
                <a:xfrm>
                  <a:off x="4460" y="11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9" name="Line 1505"/>
                <p:cNvSpPr>
                  <a:spLocks noChangeShapeType="1"/>
                </p:cNvSpPr>
                <p:nvPr/>
              </p:nvSpPr>
              <p:spPr bwMode="auto">
                <a:xfrm>
                  <a:off x="4462" y="120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0" name="Line 1506"/>
                <p:cNvSpPr>
                  <a:spLocks noChangeShapeType="1"/>
                </p:cNvSpPr>
                <p:nvPr/>
              </p:nvSpPr>
              <p:spPr bwMode="auto">
                <a:xfrm>
                  <a:off x="4465" y="12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1" name="Line 1507"/>
                <p:cNvSpPr>
                  <a:spLocks noChangeShapeType="1"/>
                </p:cNvSpPr>
                <p:nvPr/>
              </p:nvSpPr>
              <p:spPr bwMode="auto">
                <a:xfrm>
                  <a:off x="4467" y="12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2" name="Line 1508"/>
                <p:cNvSpPr>
                  <a:spLocks noChangeShapeType="1"/>
                </p:cNvSpPr>
                <p:nvPr/>
              </p:nvSpPr>
              <p:spPr bwMode="auto">
                <a:xfrm>
                  <a:off x="4470" y="1256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3" name="Line 1509"/>
                <p:cNvSpPr>
                  <a:spLocks noChangeShapeType="1"/>
                </p:cNvSpPr>
                <p:nvPr/>
              </p:nvSpPr>
              <p:spPr bwMode="auto">
                <a:xfrm>
                  <a:off x="4472" y="12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4" name="Line 1510"/>
                <p:cNvSpPr>
                  <a:spLocks noChangeShapeType="1"/>
                </p:cNvSpPr>
                <p:nvPr/>
              </p:nvSpPr>
              <p:spPr bwMode="auto">
                <a:xfrm>
                  <a:off x="4474" y="12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5" name="Line 1511"/>
                <p:cNvSpPr>
                  <a:spLocks noChangeShapeType="1"/>
                </p:cNvSpPr>
                <p:nvPr/>
              </p:nvSpPr>
              <p:spPr bwMode="auto">
                <a:xfrm>
                  <a:off x="4408" y="863"/>
                  <a:ext cx="3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6" name="Line 1512"/>
                <p:cNvSpPr>
                  <a:spLocks noChangeShapeType="1"/>
                </p:cNvSpPr>
                <p:nvPr/>
              </p:nvSpPr>
              <p:spPr bwMode="auto">
                <a:xfrm>
                  <a:off x="4414" y="877"/>
                  <a:ext cx="4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7" name="Line 1513"/>
                <p:cNvSpPr>
                  <a:spLocks noChangeShapeType="1"/>
                </p:cNvSpPr>
                <p:nvPr/>
              </p:nvSpPr>
              <p:spPr bwMode="auto">
                <a:xfrm>
                  <a:off x="4421" y="892"/>
                  <a:ext cx="4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8" name="Line 1514"/>
                <p:cNvSpPr>
                  <a:spLocks noChangeShapeType="1"/>
                </p:cNvSpPr>
                <p:nvPr/>
              </p:nvSpPr>
              <p:spPr bwMode="auto">
                <a:xfrm>
                  <a:off x="4428" y="906"/>
                  <a:ext cx="3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29" name="Line 1515"/>
                <p:cNvSpPr>
                  <a:spLocks noChangeShapeType="1"/>
                </p:cNvSpPr>
                <p:nvPr/>
              </p:nvSpPr>
              <p:spPr bwMode="auto">
                <a:xfrm>
                  <a:off x="4435" y="920"/>
                  <a:ext cx="3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0" name="Line 1516"/>
                <p:cNvSpPr>
                  <a:spLocks noChangeShapeType="1"/>
                </p:cNvSpPr>
                <p:nvPr/>
              </p:nvSpPr>
              <p:spPr bwMode="auto">
                <a:xfrm>
                  <a:off x="4442" y="935"/>
                  <a:ext cx="3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1" name="Line 1517"/>
                <p:cNvSpPr>
                  <a:spLocks noChangeShapeType="1"/>
                </p:cNvSpPr>
                <p:nvPr/>
              </p:nvSpPr>
              <p:spPr bwMode="auto">
                <a:xfrm>
                  <a:off x="4449" y="949"/>
                  <a:ext cx="3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2" name="Line 1518"/>
                <p:cNvSpPr>
                  <a:spLocks noChangeShapeType="1"/>
                </p:cNvSpPr>
                <p:nvPr/>
              </p:nvSpPr>
              <p:spPr bwMode="auto">
                <a:xfrm>
                  <a:off x="4455" y="964"/>
                  <a:ext cx="4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3" name="Line 1519"/>
                <p:cNvSpPr>
                  <a:spLocks noChangeShapeType="1"/>
                </p:cNvSpPr>
                <p:nvPr/>
              </p:nvSpPr>
              <p:spPr bwMode="auto">
                <a:xfrm>
                  <a:off x="4462" y="978"/>
                  <a:ext cx="3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4" name="Line 1520"/>
                <p:cNvSpPr>
                  <a:spLocks noChangeShapeType="1"/>
                </p:cNvSpPr>
                <p:nvPr/>
              </p:nvSpPr>
              <p:spPr bwMode="auto">
                <a:xfrm>
                  <a:off x="4469" y="993"/>
                  <a:ext cx="3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5" name="Line 1521"/>
                <p:cNvSpPr>
                  <a:spLocks noChangeShapeType="1"/>
                </p:cNvSpPr>
                <p:nvPr/>
              </p:nvSpPr>
              <p:spPr bwMode="auto">
                <a:xfrm>
                  <a:off x="4476" y="1007"/>
                  <a:ext cx="1" cy="2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6" name="Line 1522"/>
                <p:cNvSpPr>
                  <a:spLocks noChangeShapeType="1"/>
                </p:cNvSpPr>
                <p:nvPr/>
              </p:nvSpPr>
              <p:spPr bwMode="auto">
                <a:xfrm>
                  <a:off x="4408" y="895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7" name="Line 1523"/>
                <p:cNvSpPr>
                  <a:spLocks noChangeShapeType="1"/>
                </p:cNvSpPr>
                <p:nvPr/>
              </p:nvSpPr>
              <p:spPr bwMode="auto">
                <a:xfrm>
                  <a:off x="4412" y="910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8" name="Line 1524"/>
                <p:cNvSpPr>
                  <a:spLocks noChangeShapeType="1"/>
                </p:cNvSpPr>
                <p:nvPr/>
              </p:nvSpPr>
              <p:spPr bwMode="auto">
                <a:xfrm>
                  <a:off x="4417" y="925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39" name="Line 1525"/>
                <p:cNvSpPr>
                  <a:spLocks noChangeShapeType="1"/>
                </p:cNvSpPr>
                <p:nvPr/>
              </p:nvSpPr>
              <p:spPr bwMode="auto">
                <a:xfrm>
                  <a:off x="4421" y="940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0" name="Line 1526"/>
                <p:cNvSpPr>
                  <a:spLocks noChangeShapeType="1"/>
                </p:cNvSpPr>
                <p:nvPr/>
              </p:nvSpPr>
              <p:spPr bwMode="auto">
                <a:xfrm>
                  <a:off x="4426" y="956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1" name="Line 1527"/>
                <p:cNvSpPr>
                  <a:spLocks noChangeShapeType="1"/>
                </p:cNvSpPr>
                <p:nvPr/>
              </p:nvSpPr>
              <p:spPr bwMode="auto">
                <a:xfrm>
                  <a:off x="4430" y="971"/>
                  <a:ext cx="3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2" name="Line 1528"/>
                <p:cNvSpPr>
                  <a:spLocks noChangeShapeType="1"/>
                </p:cNvSpPr>
                <p:nvPr/>
              </p:nvSpPr>
              <p:spPr bwMode="auto">
                <a:xfrm>
                  <a:off x="4435" y="987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3" name="Line 1529"/>
                <p:cNvSpPr>
                  <a:spLocks noChangeShapeType="1"/>
                </p:cNvSpPr>
                <p:nvPr/>
              </p:nvSpPr>
              <p:spPr bwMode="auto">
                <a:xfrm>
                  <a:off x="4439" y="1002"/>
                  <a:ext cx="3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4" name="Line 1530"/>
                <p:cNvSpPr>
                  <a:spLocks noChangeShapeType="1"/>
                </p:cNvSpPr>
                <p:nvPr/>
              </p:nvSpPr>
              <p:spPr bwMode="auto">
                <a:xfrm>
                  <a:off x="4444" y="1017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5" name="Line 1531"/>
                <p:cNvSpPr>
                  <a:spLocks noChangeShapeType="1"/>
                </p:cNvSpPr>
                <p:nvPr/>
              </p:nvSpPr>
              <p:spPr bwMode="auto">
                <a:xfrm>
                  <a:off x="4448" y="1033"/>
                  <a:ext cx="3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6" name="Line 1532"/>
                <p:cNvSpPr>
                  <a:spLocks noChangeShapeType="1"/>
                </p:cNvSpPr>
                <p:nvPr/>
              </p:nvSpPr>
              <p:spPr bwMode="auto">
                <a:xfrm>
                  <a:off x="4453" y="104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7" name="Line 1533"/>
                <p:cNvSpPr>
                  <a:spLocks noChangeShapeType="1"/>
                </p:cNvSpPr>
                <p:nvPr/>
              </p:nvSpPr>
              <p:spPr bwMode="auto">
                <a:xfrm>
                  <a:off x="4457" y="1063"/>
                  <a:ext cx="3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8" name="Line 1534"/>
                <p:cNvSpPr>
                  <a:spLocks noChangeShapeType="1"/>
                </p:cNvSpPr>
                <p:nvPr/>
              </p:nvSpPr>
              <p:spPr bwMode="auto">
                <a:xfrm>
                  <a:off x="4462" y="1079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49" name="Line 1535"/>
                <p:cNvSpPr>
                  <a:spLocks noChangeShapeType="1"/>
                </p:cNvSpPr>
                <p:nvPr/>
              </p:nvSpPr>
              <p:spPr bwMode="auto">
                <a:xfrm>
                  <a:off x="4467" y="1094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0" name="Line 1536"/>
                <p:cNvSpPr>
                  <a:spLocks noChangeShapeType="1"/>
                </p:cNvSpPr>
                <p:nvPr/>
              </p:nvSpPr>
              <p:spPr bwMode="auto">
                <a:xfrm>
                  <a:off x="4471" y="1109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1" name="Line 1537"/>
                <p:cNvSpPr>
                  <a:spLocks noChangeShapeType="1"/>
                </p:cNvSpPr>
                <p:nvPr/>
              </p:nvSpPr>
              <p:spPr bwMode="auto">
                <a:xfrm>
                  <a:off x="4475" y="1125"/>
                  <a:ext cx="2" cy="3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2" name="Line 1538"/>
                <p:cNvSpPr>
                  <a:spLocks noChangeShapeType="1"/>
                </p:cNvSpPr>
                <p:nvPr/>
              </p:nvSpPr>
              <p:spPr bwMode="auto">
                <a:xfrm>
                  <a:off x="4408" y="9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3" name="Line 1539"/>
                <p:cNvSpPr>
                  <a:spLocks noChangeShapeType="1"/>
                </p:cNvSpPr>
                <p:nvPr/>
              </p:nvSpPr>
              <p:spPr bwMode="auto">
                <a:xfrm>
                  <a:off x="4410" y="9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4" name="Line 1540"/>
                <p:cNvSpPr>
                  <a:spLocks noChangeShapeType="1"/>
                </p:cNvSpPr>
                <p:nvPr/>
              </p:nvSpPr>
              <p:spPr bwMode="auto">
                <a:xfrm>
                  <a:off x="4412" y="9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5" name="Line 1541"/>
                <p:cNvSpPr>
                  <a:spLocks noChangeShapeType="1"/>
                </p:cNvSpPr>
                <p:nvPr/>
              </p:nvSpPr>
              <p:spPr bwMode="auto">
                <a:xfrm>
                  <a:off x="4414" y="10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6" name="Line 1542"/>
                <p:cNvSpPr>
                  <a:spLocks noChangeShapeType="1"/>
                </p:cNvSpPr>
                <p:nvPr/>
              </p:nvSpPr>
              <p:spPr bwMode="auto">
                <a:xfrm>
                  <a:off x="4416" y="102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7" name="Line 1543"/>
                <p:cNvSpPr>
                  <a:spLocks noChangeShapeType="1"/>
                </p:cNvSpPr>
                <p:nvPr/>
              </p:nvSpPr>
              <p:spPr bwMode="auto">
                <a:xfrm>
                  <a:off x="4418" y="103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8" name="Line 1544"/>
                <p:cNvSpPr>
                  <a:spLocks noChangeShapeType="1"/>
                </p:cNvSpPr>
                <p:nvPr/>
              </p:nvSpPr>
              <p:spPr bwMode="auto">
                <a:xfrm>
                  <a:off x="4420" y="10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59" name="Line 1545"/>
                <p:cNvSpPr>
                  <a:spLocks noChangeShapeType="1"/>
                </p:cNvSpPr>
                <p:nvPr/>
              </p:nvSpPr>
              <p:spPr bwMode="auto">
                <a:xfrm>
                  <a:off x="4422" y="10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0" name="Line 1546"/>
                <p:cNvSpPr>
                  <a:spLocks noChangeShapeType="1"/>
                </p:cNvSpPr>
                <p:nvPr/>
              </p:nvSpPr>
              <p:spPr bwMode="auto">
                <a:xfrm>
                  <a:off x="4424" y="10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1" name="Line 1547"/>
                <p:cNvSpPr>
                  <a:spLocks noChangeShapeType="1"/>
                </p:cNvSpPr>
                <p:nvPr/>
              </p:nvSpPr>
              <p:spPr bwMode="auto">
                <a:xfrm>
                  <a:off x="4427" y="1102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2" name="Line 1548"/>
                <p:cNvSpPr>
                  <a:spLocks noChangeShapeType="1"/>
                </p:cNvSpPr>
                <p:nvPr/>
              </p:nvSpPr>
              <p:spPr bwMode="auto">
                <a:xfrm>
                  <a:off x="4429" y="11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3" name="Line 1549"/>
                <p:cNvSpPr>
                  <a:spLocks noChangeShapeType="1"/>
                </p:cNvSpPr>
                <p:nvPr/>
              </p:nvSpPr>
              <p:spPr bwMode="auto">
                <a:xfrm>
                  <a:off x="4431" y="11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4" name="Line 1550"/>
                <p:cNvSpPr>
                  <a:spLocks noChangeShapeType="1"/>
                </p:cNvSpPr>
                <p:nvPr/>
              </p:nvSpPr>
              <p:spPr bwMode="auto">
                <a:xfrm>
                  <a:off x="4433" y="11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5" name="Line 1551"/>
                <p:cNvSpPr>
                  <a:spLocks noChangeShapeType="1"/>
                </p:cNvSpPr>
                <p:nvPr/>
              </p:nvSpPr>
              <p:spPr bwMode="auto">
                <a:xfrm>
                  <a:off x="4435" y="11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6" name="Line 1552"/>
                <p:cNvSpPr>
                  <a:spLocks noChangeShapeType="1"/>
                </p:cNvSpPr>
                <p:nvPr/>
              </p:nvSpPr>
              <p:spPr bwMode="auto">
                <a:xfrm>
                  <a:off x="4437" y="11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7" name="Line 1553"/>
                <p:cNvSpPr>
                  <a:spLocks noChangeShapeType="1"/>
                </p:cNvSpPr>
                <p:nvPr/>
              </p:nvSpPr>
              <p:spPr bwMode="auto">
                <a:xfrm>
                  <a:off x="4439" y="11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8" name="Line 1554"/>
                <p:cNvSpPr>
                  <a:spLocks noChangeShapeType="1"/>
                </p:cNvSpPr>
                <p:nvPr/>
              </p:nvSpPr>
              <p:spPr bwMode="auto">
                <a:xfrm>
                  <a:off x="4441" y="12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69" name="Line 1555"/>
                <p:cNvSpPr>
                  <a:spLocks noChangeShapeType="1"/>
                </p:cNvSpPr>
                <p:nvPr/>
              </p:nvSpPr>
              <p:spPr bwMode="auto">
                <a:xfrm>
                  <a:off x="4443" y="12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0" name="Line 1556"/>
                <p:cNvSpPr>
                  <a:spLocks noChangeShapeType="1"/>
                </p:cNvSpPr>
                <p:nvPr/>
              </p:nvSpPr>
              <p:spPr bwMode="auto">
                <a:xfrm>
                  <a:off x="4445" y="12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1" name="Line 1557"/>
                <p:cNvSpPr>
                  <a:spLocks noChangeShapeType="1"/>
                </p:cNvSpPr>
                <p:nvPr/>
              </p:nvSpPr>
              <p:spPr bwMode="auto">
                <a:xfrm>
                  <a:off x="4447" y="1260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2" name="Line 1558"/>
                <p:cNvSpPr>
                  <a:spLocks noChangeShapeType="1"/>
                </p:cNvSpPr>
                <p:nvPr/>
              </p:nvSpPr>
              <p:spPr bwMode="auto">
                <a:xfrm>
                  <a:off x="4449" y="1276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3" name="Line 1559"/>
                <p:cNvSpPr>
                  <a:spLocks noChangeShapeType="1"/>
                </p:cNvSpPr>
                <p:nvPr/>
              </p:nvSpPr>
              <p:spPr bwMode="auto">
                <a:xfrm>
                  <a:off x="4452" y="12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4" name="Line 1560"/>
                <p:cNvSpPr>
                  <a:spLocks noChangeShapeType="1"/>
                </p:cNvSpPr>
                <p:nvPr/>
              </p:nvSpPr>
              <p:spPr bwMode="auto">
                <a:xfrm>
                  <a:off x="4454" y="1308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5" name="Line 1561"/>
                <p:cNvSpPr>
                  <a:spLocks noChangeShapeType="1"/>
                </p:cNvSpPr>
                <p:nvPr/>
              </p:nvSpPr>
              <p:spPr bwMode="auto">
                <a:xfrm>
                  <a:off x="4456" y="13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6" name="Line 1562"/>
                <p:cNvSpPr>
                  <a:spLocks noChangeShapeType="1"/>
                </p:cNvSpPr>
                <p:nvPr/>
              </p:nvSpPr>
              <p:spPr bwMode="auto">
                <a:xfrm>
                  <a:off x="4458" y="13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7" name="Line 1563"/>
                <p:cNvSpPr>
                  <a:spLocks noChangeShapeType="1"/>
                </p:cNvSpPr>
                <p:nvPr/>
              </p:nvSpPr>
              <p:spPr bwMode="auto">
                <a:xfrm>
                  <a:off x="4460" y="13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8" name="Line 1564"/>
                <p:cNvSpPr>
                  <a:spLocks noChangeShapeType="1"/>
                </p:cNvSpPr>
                <p:nvPr/>
              </p:nvSpPr>
              <p:spPr bwMode="auto">
                <a:xfrm>
                  <a:off x="4462" y="13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79" name="Line 1565"/>
                <p:cNvSpPr>
                  <a:spLocks noChangeShapeType="1"/>
                </p:cNvSpPr>
                <p:nvPr/>
              </p:nvSpPr>
              <p:spPr bwMode="auto">
                <a:xfrm>
                  <a:off x="4464" y="13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0" name="Line 1566"/>
                <p:cNvSpPr>
                  <a:spLocks noChangeShapeType="1"/>
                </p:cNvSpPr>
                <p:nvPr/>
              </p:nvSpPr>
              <p:spPr bwMode="auto">
                <a:xfrm>
                  <a:off x="4466" y="14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1" name="Line 1567"/>
                <p:cNvSpPr>
                  <a:spLocks noChangeShapeType="1"/>
                </p:cNvSpPr>
                <p:nvPr/>
              </p:nvSpPr>
              <p:spPr bwMode="auto">
                <a:xfrm>
                  <a:off x="4468" y="141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2" name="Line 1568"/>
                <p:cNvSpPr>
                  <a:spLocks noChangeShapeType="1"/>
                </p:cNvSpPr>
                <p:nvPr/>
              </p:nvSpPr>
              <p:spPr bwMode="auto">
                <a:xfrm>
                  <a:off x="4470" y="1434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3" name="Line 1569"/>
                <p:cNvSpPr>
                  <a:spLocks noChangeShapeType="1"/>
                </p:cNvSpPr>
                <p:nvPr/>
              </p:nvSpPr>
              <p:spPr bwMode="auto">
                <a:xfrm>
                  <a:off x="4473" y="145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4" name="Line 1570"/>
                <p:cNvSpPr>
                  <a:spLocks noChangeShapeType="1"/>
                </p:cNvSpPr>
                <p:nvPr/>
              </p:nvSpPr>
              <p:spPr bwMode="auto">
                <a:xfrm>
                  <a:off x="4475" y="146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5" name="Line 1571"/>
                <p:cNvSpPr>
                  <a:spLocks noChangeShapeType="1"/>
                </p:cNvSpPr>
                <p:nvPr/>
              </p:nvSpPr>
              <p:spPr bwMode="auto">
                <a:xfrm>
                  <a:off x="4408" y="9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6" name="Line 1572"/>
                <p:cNvSpPr>
                  <a:spLocks noChangeShapeType="1"/>
                </p:cNvSpPr>
                <p:nvPr/>
              </p:nvSpPr>
              <p:spPr bwMode="auto">
                <a:xfrm>
                  <a:off x="4410" y="9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7" name="Line 1573"/>
                <p:cNvSpPr>
                  <a:spLocks noChangeShapeType="1"/>
                </p:cNvSpPr>
                <p:nvPr/>
              </p:nvSpPr>
              <p:spPr bwMode="auto">
                <a:xfrm>
                  <a:off x="4412" y="995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8" name="Line 1574"/>
                <p:cNvSpPr>
                  <a:spLocks noChangeShapeType="1"/>
                </p:cNvSpPr>
                <p:nvPr/>
              </p:nvSpPr>
              <p:spPr bwMode="auto">
                <a:xfrm>
                  <a:off x="4415" y="10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89" name="Line 1575"/>
                <p:cNvSpPr>
                  <a:spLocks noChangeShapeType="1"/>
                </p:cNvSpPr>
                <p:nvPr/>
              </p:nvSpPr>
              <p:spPr bwMode="auto">
                <a:xfrm>
                  <a:off x="4417" y="1027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0" name="Line 1576"/>
                <p:cNvSpPr>
                  <a:spLocks noChangeShapeType="1"/>
                </p:cNvSpPr>
                <p:nvPr/>
              </p:nvSpPr>
              <p:spPr bwMode="auto">
                <a:xfrm>
                  <a:off x="4419" y="1042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1" name="Line 1577"/>
                <p:cNvSpPr>
                  <a:spLocks noChangeShapeType="1"/>
                </p:cNvSpPr>
                <p:nvPr/>
              </p:nvSpPr>
              <p:spPr bwMode="auto">
                <a:xfrm>
                  <a:off x="4422" y="10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2" name="Line 1578"/>
                <p:cNvSpPr>
                  <a:spLocks noChangeShapeType="1"/>
                </p:cNvSpPr>
                <p:nvPr/>
              </p:nvSpPr>
              <p:spPr bwMode="auto">
                <a:xfrm>
                  <a:off x="4424" y="10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3" name="Line 1579"/>
                <p:cNvSpPr>
                  <a:spLocks noChangeShapeType="1"/>
                </p:cNvSpPr>
                <p:nvPr/>
              </p:nvSpPr>
              <p:spPr bwMode="auto">
                <a:xfrm>
                  <a:off x="4427" y="10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4" name="Line 1580"/>
                <p:cNvSpPr>
                  <a:spLocks noChangeShapeType="1"/>
                </p:cNvSpPr>
                <p:nvPr/>
              </p:nvSpPr>
              <p:spPr bwMode="auto">
                <a:xfrm>
                  <a:off x="4429" y="11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5" name="Line 1581"/>
                <p:cNvSpPr>
                  <a:spLocks noChangeShapeType="1"/>
                </p:cNvSpPr>
                <p:nvPr/>
              </p:nvSpPr>
              <p:spPr bwMode="auto">
                <a:xfrm>
                  <a:off x="4431" y="1121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6" name="Line 1582"/>
                <p:cNvSpPr>
                  <a:spLocks noChangeShapeType="1"/>
                </p:cNvSpPr>
                <p:nvPr/>
              </p:nvSpPr>
              <p:spPr bwMode="auto">
                <a:xfrm>
                  <a:off x="4434" y="11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7" name="Line 1583"/>
                <p:cNvSpPr>
                  <a:spLocks noChangeShapeType="1"/>
                </p:cNvSpPr>
                <p:nvPr/>
              </p:nvSpPr>
              <p:spPr bwMode="auto">
                <a:xfrm>
                  <a:off x="4436" y="115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8" name="Line 1584"/>
                <p:cNvSpPr>
                  <a:spLocks noChangeShapeType="1"/>
                </p:cNvSpPr>
                <p:nvPr/>
              </p:nvSpPr>
              <p:spPr bwMode="auto">
                <a:xfrm>
                  <a:off x="4439" y="11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99" name="Line 1585"/>
                <p:cNvSpPr>
                  <a:spLocks noChangeShapeType="1"/>
                </p:cNvSpPr>
                <p:nvPr/>
              </p:nvSpPr>
              <p:spPr bwMode="auto">
                <a:xfrm>
                  <a:off x="4441" y="11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0" name="Line 1586"/>
                <p:cNvSpPr>
                  <a:spLocks noChangeShapeType="1"/>
                </p:cNvSpPr>
                <p:nvPr/>
              </p:nvSpPr>
              <p:spPr bwMode="auto">
                <a:xfrm>
                  <a:off x="4443" y="1200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1" name="Line 1587"/>
                <p:cNvSpPr>
                  <a:spLocks noChangeShapeType="1"/>
                </p:cNvSpPr>
                <p:nvPr/>
              </p:nvSpPr>
              <p:spPr bwMode="auto">
                <a:xfrm>
                  <a:off x="4446" y="12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2" name="Line 1588"/>
                <p:cNvSpPr>
                  <a:spLocks noChangeShapeType="1"/>
                </p:cNvSpPr>
                <p:nvPr/>
              </p:nvSpPr>
              <p:spPr bwMode="auto">
                <a:xfrm>
                  <a:off x="4448" y="12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3" name="Line 1589"/>
                <p:cNvSpPr>
                  <a:spLocks noChangeShapeType="1"/>
                </p:cNvSpPr>
                <p:nvPr/>
              </p:nvSpPr>
              <p:spPr bwMode="auto">
                <a:xfrm>
                  <a:off x="4451" y="12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4" name="Line 1590"/>
                <p:cNvSpPr>
                  <a:spLocks noChangeShapeType="1"/>
                </p:cNvSpPr>
                <p:nvPr/>
              </p:nvSpPr>
              <p:spPr bwMode="auto">
                <a:xfrm>
                  <a:off x="4453" y="12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5" name="Line 1591"/>
                <p:cNvSpPr>
                  <a:spLocks noChangeShapeType="1"/>
                </p:cNvSpPr>
                <p:nvPr/>
              </p:nvSpPr>
              <p:spPr bwMode="auto">
                <a:xfrm>
                  <a:off x="4455" y="1280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6" name="Line 1592"/>
                <p:cNvSpPr>
                  <a:spLocks noChangeShapeType="1"/>
                </p:cNvSpPr>
                <p:nvPr/>
              </p:nvSpPr>
              <p:spPr bwMode="auto">
                <a:xfrm>
                  <a:off x="4458" y="12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7" name="Line 1593"/>
                <p:cNvSpPr>
                  <a:spLocks noChangeShapeType="1"/>
                </p:cNvSpPr>
                <p:nvPr/>
              </p:nvSpPr>
              <p:spPr bwMode="auto">
                <a:xfrm>
                  <a:off x="4460" y="13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8" name="Line 1594"/>
                <p:cNvSpPr>
                  <a:spLocks noChangeShapeType="1"/>
                </p:cNvSpPr>
                <p:nvPr/>
              </p:nvSpPr>
              <p:spPr bwMode="auto">
                <a:xfrm>
                  <a:off x="4462" y="1327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09" name="Line 1595"/>
                <p:cNvSpPr>
                  <a:spLocks noChangeShapeType="1"/>
                </p:cNvSpPr>
                <p:nvPr/>
              </p:nvSpPr>
              <p:spPr bwMode="auto">
                <a:xfrm>
                  <a:off x="4465" y="13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0" name="Line 1596"/>
                <p:cNvSpPr>
                  <a:spLocks noChangeShapeType="1"/>
                </p:cNvSpPr>
                <p:nvPr/>
              </p:nvSpPr>
              <p:spPr bwMode="auto">
                <a:xfrm>
                  <a:off x="4467" y="13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1" name="Line 1597"/>
                <p:cNvSpPr>
                  <a:spLocks noChangeShapeType="1"/>
                </p:cNvSpPr>
                <p:nvPr/>
              </p:nvSpPr>
              <p:spPr bwMode="auto">
                <a:xfrm>
                  <a:off x="4470" y="1375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2" name="Line 1598"/>
                <p:cNvSpPr>
                  <a:spLocks noChangeShapeType="1"/>
                </p:cNvSpPr>
                <p:nvPr/>
              </p:nvSpPr>
              <p:spPr bwMode="auto">
                <a:xfrm>
                  <a:off x="4472" y="13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3" name="Line 1599"/>
                <p:cNvSpPr>
                  <a:spLocks noChangeShapeType="1"/>
                </p:cNvSpPr>
                <p:nvPr/>
              </p:nvSpPr>
              <p:spPr bwMode="auto">
                <a:xfrm>
                  <a:off x="4474" y="14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4" name="Line 1600"/>
                <p:cNvSpPr>
                  <a:spLocks noChangeShapeType="1"/>
                </p:cNvSpPr>
                <p:nvPr/>
              </p:nvSpPr>
              <p:spPr bwMode="auto">
                <a:xfrm>
                  <a:off x="4408" y="9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5" name="Line 1601"/>
                <p:cNvSpPr>
                  <a:spLocks noChangeShapeType="1"/>
                </p:cNvSpPr>
                <p:nvPr/>
              </p:nvSpPr>
              <p:spPr bwMode="auto">
                <a:xfrm>
                  <a:off x="4410" y="10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6" name="Line 1602"/>
                <p:cNvSpPr>
                  <a:spLocks noChangeShapeType="1"/>
                </p:cNvSpPr>
                <p:nvPr/>
              </p:nvSpPr>
              <p:spPr bwMode="auto">
                <a:xfrm>
                  <a:off x="4412" y="10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7" name="Line 1603"/>
                <p:cNvSpPr>
                  <a:spLocks noChangeShapeType="1"/>
                </p:cNvSpPr>
                <p:nvPr/>
              </p:nvSpPr>
              <p:spPr bwMode="auto">
                <a:xfrm>
                  <a:off x="4414" y="10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8" name="Line 1604"/>
                <p:cNvSpPr>
                  <a:spLocks noChangeShapeType="1"/>
                </p:cNvSpPr>
                <p:nvPr/>
              </p:nvSpPr>
              <p:spPr bwMode="auto">
                <a:xfrm>
                  <a:off x="4416" y="10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19" name="Line 1605"/>
                <p:cNvSpPr>
                  <a:spLocks noChangeShapeType="1"/>
                </p:cNvSpPr>
                <p:nvPr/>
              </p:nvSpPr>
              <p:spPr bwMode="auto">
                <a:xfrm>
                  <a:off x="4418" y="10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0" name="Line 1606"/>
                <p:cNvSpPr>
                  <a:spLocks noChangeShapeType="1"/>
                </p:cNvSpPr>
                <p:nvPr/>
              </p:nvSpPr>
              <p:spPr bwMode="auto">
                <a:xfrm>
                  <a:off x="4420" y="1091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1" name="Line 1607"/>
                <p:cNvSpPr>
                  <a:spLocks noChangeShapeType="1"/>
                </p:cNvSpPr>
                <p:nvPr/>
              </p:nvSpPr>
              <p:spPr bwMode="auto">
                <a:xfrm>
                  <a:off x="4422" y="11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2" name="Line 1608"/>
                <p:cNvSpPr>
                  <a:spLocks noChangeShapeType="1"/>
                </p:cNvSpPr>
                <p:nvPr/>
              </p:nvSpPr>
              <p:spPr bwMode="auto">
                <a:xfrm>
                  <a:off x="4424" y="112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3" name="Line 1609"/>
                <p:cNvSpPr>
                  <a:spLocks noChangeShapeType="1"/>
                </p:cNvSpPr>
                <p:nvPr/>
              </p:nvSpPr>
              <p:spPr bwMode="auto">
                <a:xfrm>
                  <a:off x="4426" y="113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4" name="Line 1610"/>
                <p:cNvSpPr>
                  <a:spLocks noChangeShapeType="1"/>
                </p:cNvSpPr>
                <p:nvPr/>
              </p:nvSpPr>
              <p:spPr bwMode="auto">
                <a:xfrm>
                  <a:off x="4428" y="11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5" name="Line 1611"/>
                <p:cNvSpPr>
                  <a:spLocks noChangeShapeType="1"/>
                </p:cNvSpPr>
                <p:nvPr/>
              </p:nvSpPr>
              <p:spPr bwMode="auto">
                <a:xfrm>
                  <a:off x="4430" y="11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6" name="Line 1612"/>
                <p:cNvSpPr>
                  <a:spLocks noChangeShapeType="1"/>
                </p:cNvSpPr>
                <p:nvPr/>
              </p:nvSpPr>
              <p:spPr bwMode="auto">
                <a:xfrm>
                  <a:off x="4432" y="11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7" name="Line 1613"/>
                <p:cNvSpPr>
                  <a:spLocks noChangeShapeType="1"/>
                </p:cNvSpPr>
                <p:nvPr/>
              </p:nvSpPr>
              <p:spPr bwMode="auto">
                <a:xfrm>
                  <a:off x="4434" y="1202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8" name="Line 1614"/>
                <p:cNvSpPr>
                  <a:spLocks noChangeShapeType="1"/>
                </p:cNvSpPr>
                <p:nvPr/>
              </p:nvSpPr>
              <p:spPr bwMode="auto">
                <a:xfrm>
                  <a:off x="4436" y="12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29" name="Line 1615"/>
                <p:cNvSpPr>
                  <a:spLocks noChangeShapeType="1"/>
                </p:cNvSpPr>
                <p:nvPr/>
              </p:nvSpPr>
              <p:spPr bwMode="auto">
                <a:xfrm>
                  <a:off x="4438" y="12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0" name="Line 1616"/>
                <p:cNvSpPr>
                  <a:spLocks noChangeShapeType="1"/>
                </p:cNvSpPr>
                <p:nvPr/>
              </p:nvSpPr>
              <p:spPr bwMode="auto">
                <a:xfrm>
                  <a:off x="4440" y="12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1" name="Line 1617"/>
                <p:cNvSpPr>
                  <a:spLocks noChangeShapeType="1"/>
                </p:cNvSpPr>
                <p:nvPr/>
              </p:nvSpPr>
              <p:spPr bwMode="auto">
                <a:xfrm>
                  <a:off x="4442" y="12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2" name="Line 1618"/>
                <p:cNvSpPr>
                  <a:spLocks noChangeShapeType="1"/>
                </p:cNvSpPr>
                <p:nvPr/>
              </p:nvSpPr>
              <p:spPr bwMode="auto">
                <a:xfrm>
                  <a:off x="4444" y="12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3" name="Line 1619"/>
                <p:cNvSpPr>
                  <a:spLocks noChangeShapeType="1"/>
                </p:cNvSpPr>
                <p:nvPr/>
              </p:nvSpPr>
              <p:spPr bwMode="auto">
                <a:xfrm>
                  <a:off x="4446" y="12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4" name="Line 1620"/>
                <p:cNvSpPr>
                  <a:spLocks noChangeShapeType="1"/>
                </p:cNvSpPr>
                <p:nvPr/>
              </p:nvSpPr>
              <p:spPr bwMode="auto">
                <a:xfrm>
                  <a:off x="4448" y="1313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5" name="Line 1621"/>
                <p:cNvSpPr>
                  <a:spLocks noChangeShapeType="1"/>
                </p:cNvSpPr>
                <p:nvPr/>
              </p:nvSpPr>
              <p:spPr bwMode="auto">
                <a:xfrm>
                  <a:off x="4450" y="13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6" name="Line 1622"/>
                <p:cNvSpPr>
                  <a:spLocks noChangeShapeType="1"/>
                </p:cNvSpPr>
                <p:nvPr/>
              </p:nvSpPr>
              <p:spPr bwMode="auto">
                <a:xfrm>
                  <a:off x="4452" y="13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7" name="Line 1623"/>
                <p:cNvSpPr>
                  <a:spLocks noChangeShapeType="1"/>
                </p:cNvSpPr>
                <p:nvPr/>
              </p:nvSpPr>
              <p:spPr bwMode="auto">
                <a:xfrm>
                  <a:off x="4454" y="13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8" name="Line 1624"/>
                <p:cNvSpPr>
                  <a:spLocks noChangeShapeType="1"/>
                </p:cNvSpPr>
                <p:nvPr/>
              </p:nvSpPr>
              <p:spPr bwMode="auto">
                <a:xfrm>
                  <a:off x="4456" y="13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39" name="Line 1625"/>
                <p:cNvSpPr>
                  <a:spLocks noChangeShapeType="1"/>
                </p:cNvSpPr>
                <p:nvPr/>
              </p:nvSpPr>
              <p:spPr bwMode="auto">
                <a:xfrm>
                  <a:off x="4458" y="13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0" name="Line 1626"/>
                <p:cNvSpPr>
                  <a:spLocks noChangeShapeType="1"/>
                </p:cNvSpPr>
                <p:nvPr/>
              </p:nvSpPr>
              <p:spPr bwMode="auto">
                <a:xfrm>
                  <a:off x="4460" y="14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1" name="Line 1627"/>
                <p:cNvSpPr>
                  <a:spLocks noChangeShapeType="1"/>
                </p:cNvSpPr>
                <p:nvPr/>
              </p:nvSpPr>
              <p:spPr bwMode="auto">
                <a:xfrm>
                  <a:off x="4462" y="14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2" name="Line 1628"/>
                <p:cNvSpPr>
                  <a:spLocks noChangeShapeType="1"/>
                </p:cNvSpPr>
                <p:nvPr/>
              </p:nvSpPr>
              <p:spPr bwMode="auto">
                <a:xfrm>
                  <a:off x="4464" y="14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3" name="Line 1629"/>
                <p:cNvSpPr>
                  <a:spLocks noChangeShapeType="1"/>
                </p:cNvSpPr>
                <p:nvPr/>
              </p:nvSpPr>
              <p:spPr bwMode="auto">
                <a:xfrm>
                  <a:off x="4466" y="14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4" name="Line 1630"/>
                <p:cNvSpPr>
                  <a:spLocks noChangeShapeType="1"/>
                </p:cNvSpPr>
                <p:nvPr/>
              </p:nvSpPr>
              <p:spPr bwMode="auto">
                <a:xfrm>
                  <a:off x="4468" y="14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5" name="Line 1631"/>
                <p:cNvSpPr>
                  <a:spLocks noChangeShapeType="1"/>
                </p:cNvSpPr>
                <p:nvPr/>
              </p:nvSpPr>
              <p:spPr bwMode="auto">
                <a:xfrm>
                  <a:off x="4470" y="14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6" name="Line 1632"/>
                <p:cNvSpPr>
                  <a:spLocks noChangeShapeType="1"/>
                </p:cNvSpPr>
                <p:nvPr/>
              </p:nvSpPr>
              <p:spPr bwMode="auto">
                <a:xfrm>
                  <a:off x="4473" y="15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7" name="Line 1633"/>
                <p:cNvSpPr>
                  <a:spLocks noChangeShapeType="1"/>
                </p:cNvSpPr>
                <p:nvPr/>
              </p:nvSpPr>
              <p:spPr bwMode="auto">
                <a:xfrm>
                  <a:off x="4474" y="15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8" name="Line 1634"/>
                <p:cNvSpPr>
                  <a:spLocks noChangeShapeType="1"/>
                </p:cNvSpPr>
                <p:nvPr/>
              </p:nvSpPr>
              <p:spPr bwMode="auto">
                <a:xfrm>
                  <a:off x="4476" y="1535"/>
                  <a:ext cx="1" cy="1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49" name="Line 1635"/>
                <p:cNvSpPr>
                  <a:spLocks noChangeShapeType="1"/>
                </p:cNvSpPr>
                <p:nvPr/>
              </p:nvSpPr>
              <p:spPr bwMode="auto">
                <a:xfrm>
                  <a:off x="4408" y="11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0" name="Line 1636"/>
                <p:cNvSpPr>
                  <a:spLocks noChangeShapeType="1"/>
                </p:cNvSpPr>
                <p:nvPr/>
              </p:nvSpPr>
              <p:spPr bwMode="auto">
                <a:xfrm>
                  <a:off x="4410" y="112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1" name="Line 1637"/>
                <p:cNvSpPr>
                  <a:spLocks noChangeShapeType="1"/>
                </p:cNvSpPr>
                <p:nvPr/>
              </p:nvSpPr>
              <p:spPr bwMode="auto">
                <a:xfrm>
                  <a:off x="4412" y="11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2" name="Line 1638"/>
                <p:cNvSpPr>
                  <a:spLocks noChangeShapeType="1"/>
                </p:cNvSpPr>
                <p:nvPr/>
              </p:nvSpPr>
              <p:spPr bwMode="auto">
                <a:xfrm>
                  <a:off x="4414" y="115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3" name="Line 1639"/>
                <p:cNvSpPr>
                  <a:spLocks noChangeShapeType="1"/>
                </p:cNvSpPr>
                <p:nvPr/>
              </p:nvSpPr>
              <p:spPr bwMode="auto">
                <a:xfrm>
                  <a:off x="4417" y="11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4" name="Line 1640"/>
                <p:cNvSpPr>
                  <a:spLocks noChangeShapeType="1"/>
                </p:cNvSpPr>
                <p:nvPr/>
              </p:nvSpPr>
              <p:spPr bwMode="auto">
                <a:xfrm>
                  <a:off x="4419" y="1185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5" name="Line 1641"/>
                <p:cNvSpPr>
                  <a:spLocks noChangeShapeType="1"/>
                </p:cNvSpPr>
                <p:nvPr/>
              </p:nvSpPr>
              <p:spPr bwMode="auto">
                <a:xfrm>
                  <a:off x="4421" y="12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6" name="Line 1642"/>
                <p:cNvSpPr>
                  <a:spLocks noChangeShapeType="1"/>
                </p:cNvSpPr>
                <p:nvPr/>
              </p:nvSpPr>
              <p:spPr bwMode="auto">
                <a:xfrm>
                  <a:off x="4423" y="12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7" name="Line 1643"/>
                <p:cNvSpPr>
                  <a:spLocks noChangeShapeType="1"/>
                </p:cNvSpPr>
                <p:nvPr/>
              </p:nvSpPr>
              <p:spPr bwMode="auto">
                <a:xfrm>
                  <a:off x="4425" y="1232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8" name="Line 1644"/>
                <p:cNvSpPr>
                  <a:spLocks noChangeShapeType="1"/>
                </p:cNvSpPr>
                <p:nvPr/>
              </p:nvSpPr>
              <p:spPr bwMode="auto">
                <a:xfrm>
                  <a:off x="4428" y="12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59" name="Line 1645"/>
                <p:cNvSpPr>
                  <a:spLocks noChangeShapeType="1"/>
                </p:cNvSpPr>
                <p:nvPr/>
              </p:nvSpPr>
              <p:spPr bwMode="auto">
                <a:xfrm>
                  <a:off x="4430" y="12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0" name="Line 1646"/>
                <p:cNvSpPr>
                  <a:spLocks noChangeShapeType="1"/>
                </p:cNvSpPr>
                <p:nvPr/>
              </p:nvSpPr>
              <p:spPr bwMode="auto">
                <a:xfrm>
                  <a:off x="4432" y="1280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1" name="Line 1647"/>
                <p:cNvSpPr>
                  <a:spLocks noChangeShapeType="1"/>
                </p:cNvSpPr>
                <p:nvPr/>
              </p:nvSpPr>
              <p:spPr bwMode="auto">
                <a:xfrm>
                  <a:off x="4434" y="12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2" name="Line 1648"/>
                <p:cNvSpPr>
                  <a:spLocks noChangeShapeType="1"/>
                </p:cNvSpPr>
                <p:nvPr/>
              </p:nvSpPr>
              <p:spPr bwMode="auto">
                <a:xfrm>
                  <a:off x="4437" y="13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3" name="Line 1649"/>
                <p:cNvSpPr>
                  <a:spLocks noChangeShapeType="1"/>
                </p:cNvSpPr>
                <p:nvPr/>
              </p:nvSpPr>
              <p:spPr bwMode="auto">
                <a:xfrm>
                  <a:off x="4439" y="13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4" name="Line 1650"/>
                <p:cNvSpPr>
                  <a:spLocks noChangeShapeType="1"/>
                </p:cNvSpPr>
                <p:nvPr/>
              </p:nvSpPr>
              <p:spPr bwMode="auto">
                <a:xfrm>
                  <a:off x="4441" y="13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5" name="Line 1651"/>
                <p:cNvSpPr>
                  <a:spLocks noChangeShapeType="1"/>
                </p:cNvSpPr>
                <p:nvPr/>
              </p:nvSpPr>
              <p:spPr bwMode="auto">
                <a:xfrm>
                  <a:off x="4443" y="13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6" name="Line 1652"/>
                <p:cNvSpPr>
                  <a:spLocks noChangeShapeType="1"/>
                </p:cNvSpPr>
                <p:nvPr/>
              </p:nvSpPr>
              <p:spPr bwMode="auto">
                <a:xfrm>
                  <a:off x="4446" y="13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7" name="Line 1653"/>
                <p:cNvSpPr>
                  <a:spLocks noChangeShapeType="1"/>
                </p:cNvSpPr>
                <p:nvPr/>
              </p:nvSpPr>
              <p:spPr bwMode="auto">
                <a:xfrm>
                  <a:off x="4448" y="1391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8" name="Line 1654"/>
                <p:cNvSpPr>
                  <a:spLocks noChangeShapeType="1"/>
                </p:cNvSpPr>
                <p:nvPr/>
              </p:nvSpPr>
              <p:spPr bwMode="auto">
                <a:xfrm>
                  <a:off x="4450" y="14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69" name="Line 1655"/>
                <p:cNvSpPr>
                  <a:spLocks noChangeShapeType="1"/>
                </p:cNvSpPr>
                <p:nvPr/>
              </p:nvSpPr>
              <p:spPr bwMode="auto">
                <a:xfrm>
                  <a:off x="4452" y="142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0" name="Line 1656"/>
                <p:cNvSpPr>
                  <a:spLocks noChangeShapeType="1"/>
                </p:cNvSpPr>
                <p:nvPr/>
              </p:nvSpPr>
              <p:spPr bwMode="auto">
                <a:xfrm>
                  <a:off x="4454" y="143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1" name="Line 1657"/>
                <p:cNvSpPr>
                  <a:spLocks noChangeShapeType="1"/>
                </p:cNvSpPr>
                <p:nvPr/>
              </p:nvSpPr>
              <p:spPr bwMode="auto">
                <a:xfrm>
                  <a:off x="4457" y="14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2" name="Line 1658"/>
                <p:cNvSpPr>
                  <a:spLocks noChangeShapeType="1"/>
                </p:cNvSpPr>
                <p:nvPr/>
              </p:nvSpPr>
              <p:spPr bwMode="auto">
                <a:xfrm>
                  <a:off x="4459" y="14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3" name="Line 1659"/>
                <p:cNvSpPr>
                  <a:spLocks noChangeShapeType="1"/>
                </p:cNvSpPr>
                <p:nvPr/>
              </p:nvSpPr>
              <p:spPr bwMode="auto">
                <a:xfrm>
                  <a:off x="4461" y="1486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4" name="Line 1660"/>
                <p:cNvSpPr>
                  <a:spLocks noChangeShapeType="1"/>
                </p:cNvSpPr>
                <p:nvPr/>
              </p:nvSpPr>
              <p:spPr bwMode="auto">
                <a:xfrm>
                  <a:off x="4463" y="1501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5" name="Line 1661"/>
                <p:cNvSpPr>
                  <a:spLocks noChangeShapeType="1"/>
                </p:cNvSpPr>
                <p:nvPr/>
              </p:nvSpPr>
              <p:spPr bwMode="auto">
                <a:xfrm>
                  <a:off x="4466" y="15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6" name="Line 1662"/>
                <p:cNvSpPr>
                  <a:spLocks noChangeShapeType="1"/>
                </p:cNvSpPr>
                <p:nvPr/>
              </p:nvSpPr>
              <p:spPr bwMode="auto">
                <a:xfrm>
                  <a:off x="4468" y="15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7" name="Line 1663"/>
                <p:cNvSpPr>
                  <a:spLocks noChangeShapeType="1"/>
                </p:cNvSpPr>
                <p:nvPr/>
              </p:nvSpPr>
              <p:spPr bwMode="auto">
                <a:xfrm>
                  <a:off x="4470" y="15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8" name="Line 1664"/>
                <p:cNvSpPr>
                  <a:spLocks noChangeShapeType="1"/>
                </p:cNvSpPr>
                <p:nvPr/>
              </p:nvSpPr>
              <p:spPr bwMode="auto">
                <a:xfrm>
                  <a:off x="4472" y="15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79" name="Line 1665"/>
                <p:cNvSpPr>
                  <a:spLocks noChangeShapeType="1"/>
                </p:cNvSpPr>
                <p:nvPr/>
              </p:nvSpPr>
              <p:spPr bwMode="auto">
                <a:xfrm>
                  <a:off x="4475" y="15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0" name="Line 1666"/>
                <p:cNvSpPr>
                  <a:spLocks noChangeShapeType="1"/>
                </p:cNvSpPr>
                <p:nvPr/>
              </p:nvSpPr>
              <p:spPr bwMode="auto">
                <a:xfrm>
                  <a:off x="4408" y="12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1" name="Line 1667"/>
                <p:cNvSpPr>
                  <a:spLocks noChangeShapeType="1"/>
                </p:cNvSpPr>
                <p:nvPr/>
              </p:nvSpPr>
              <p:spPr bwMode="auto">
                <a:xfrm>
                  <a:off x="4409" y="12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2" name="Line 1668"/>
                <p:cNvSpPr>
                  <a:spLocks noChangeShapeType="1"/>
                </p:cNvSpPr>
                <p:nvPr/>
              </p:nvSpPr>
              <p:spPr bwMode="auto">
                <a:xfrm>
                  <a:off x="4411" y="124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3" name="Line 1669"/>
                <p:cNvSpPr>
                  <a:spLocks noChangeShapeType="1"/>
                </p:cNvSpPr>
                <p:nvPr/>
              </p:nvSpPr>
              <p:spPr bwMode="auto">
                <a:xfrm>
                  <a:off x="4412" y="12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4" name="Line 1670"/>
                <p:cNvSpPr>
                  <a:spLocks noChangeShapeType="1"/>
                </p:cNvSpPr>
                <p:nvPr/>
              </p:nvSpPr>
              <p:spPr bwMode="auto">
                <a:xfrm>
                  <a:off x="4414" y="12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5" name="Line 1671"/>
                <p:cNvSpPr>
                  <a:spLocks noChangeShapeType="1"/>
                </p:cNvSpPr>
                <p:nvPr/>
              </p:nvSpPr>
              <p:spPr bwMode="auto">
                <a:xfrm>
                  <a:off x="4415" y="12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6" name="Line 1672"/>
                <p:cNvSpPr>
                  <a:spLocks noChangeShapeType="1"/>
                </p:cNvSpPr>
                <p:nvPr/>
              </p:nvSpPr>
              <p:spPr bwMode="auto">
                <a:xfrm>
                  <a:off x="4417" y="13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7" name="Line 1673"/>
                <p:cNvSpPr>
                  <a:spLocks noChangeShapeType="1"/>
                </p:cNvSpPr>
                <p:nvPr/>
              </p:nvSpPr>
              <p:spPr bwMode="auto">
                <a:xfrm>
                  <a:off x="4418" y="132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8" name="Line 1674"/>
                <p:cNvSpPr>
                  <a:spLocks noChangeShapeType="1"/>
                </p:cNvSpPr>
                <p:nvPr/>
              </p:nvSpPr>
              <p:spPr bwMode="auto">
                <a:xfrm>
                  <a:off x="4419" y="133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89" name="Line 1675"/>
                <p:cNvSpPr>
                  <a:spLocks noChangeShapeType="1"/>
                </p:cNvSpPr>
                <p:nvPr/>
              </p:nvSpPr>
              <p:spPr bwMode="auto">
                <a:xfrm>
                  <a:off x="4421" y="13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0" name="Line 1676"/>
                <p:cNvSpPr>
                  <a:spLocks noChangeShapeType="1"/>
                </p:cNvSpPr>
                <p:nvPr/>
              </p:nvSpPr>
              <p:spPr bwMode="auto">
                <a:xfrm>
                  <a:off x="4422" y="13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1" name="Line 1677"/>
                <p:cNvSpPr>
                  <a:spLocks noChangeShapeType="1"/>
                </p:cNvSpPr>
                <p:nvPr/>
              </p:nvSpPr>
              <p:spPr bwMode="auto">
                <a:xfrm>
                  <a:off x="4424" y="13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2" name="Line 1678"/>
                <p:cNvSpPr>
                  <a:spLocks noChangeShapeType="1"/>
                </p:cNvSpPr>
                <p:nvPr/>
              </p:nvSpPr>
              <p:spPr bwMode="auto">
                <a:xfrm>
                  <a:off x="4425" y="140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3" name="Line 1679"/>
                <p:cNvSpPr>
                  <a:spLocks noChangeShapeType="1"/>
                </p:cNvSpPr>
                <p:nvPr/>
              </p:nvSpPr>
              <p:spPr bwMode="auto">
                <a:xfrm>
                  <a:off x="4427" y="141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4" name="Line 1680"/>
                <p:cNvSpPr>
                  <a:spLocks noChangeShapeType="1"/>
                </p:cNvSpPr>
                <p:nvPr/>
              </p:nvSpPr>
              <p:spPr bwMode="auto">
                <a:xfrm>
                  <a:off x="4428" y="143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5" name="Line 1681"/>
                <p:cNvSpPr>
                  <a:spLocks noChangeShapeType="1"/>
                </p:cNvSpPr>
                <p:nvPr/>
              </p:nvSpPr>
              <p:spPr bwMode="auto">
                <a:xfrm>
                  <a:off x="4430" y="14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6" name="Line 1682"/>
                <p:cNvSpPr>
                  <a:spLocks noChangeShapeType="1"/>
                </p:cNvSpPr>
                <p:nvPr/>
              </p:nvSpPr>
              <p:spPr bwMode="auto">
                <a:xfrm>
                  <a:off x="4431" y="14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7" name="Line 1683"/>
                <p:cNvSpPr>
                  <a:spLocks noChangeShapeType="1"/>
                </p:cNvSpPr>
                <p:nvPr/>
              </p:nvSpPr>
              <p:spPr bwMode="auto">
                <a:xfrm>
                  <a:off x="4433" y="14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8" name="Line 1684"/>
                <p:cNvSpPr>
                  <a:spLocks noChangeShapeType="1"/>
                </p:cNvSpPr>
                <p:nvPr/>
              </p:nvSpPr>
              <p:spPr bwMode="auto">
                <a:xfrm>
                  <a:off x="4434" y="14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899" name="Line 1685"/>
                <p:cNvSpPr>
                  <a:spLocks noChangeShapeType="1"/>
                </p:cNvSpPr>
                <p:nvPr/>
              </p:nvSpPr>
              <p:spPr bwMode="auto">
                <a:xfrm>
                  <a:off x="4436" y="15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0" name="Line 1686"/>
                <p:cNvSpPr>
                  <a:spLocks noChangeShapeType="1"/>
                </p:cNvSpPr>
                <p:nvPr/>
              </p:nvSpPr>
              <p:spPr bwMode="auto">
                <a:xfrm>
                  <a:off x="4437" y="15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1" name="Line 1687"/>
                <p:cNvSpPr>
                  <a:spLocks noChangeShapeType="1"/>
                </p:cNvSpPr>
                <p:nvPr/>
              </p:nvSpPr>
              <p:spPr bwMode="auto">
                <a:xfrm>
                  <a:off x="4439" y="15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2" name="Line 1688"/>
                <p:cNvSpPr>
                  <a:spLocks noChangeShapeType="1"/>
                </p:cNvSpPr>
                <p:nvPr/>
              </p:nvSpPr>
              <p:spPr bwMode="auto">
                <a:xfrm>
                  <a:off x="4440" y="15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3" name="Line 1689"/>
                <p:cNvSpPr>
                  <a:spLocks noChangeShapeType="1"/>
                </p:cNvSpPr>
                <p:nvPr/>
              </p:nvSpPr>
              <p:spPr bwMode="auto">
                <a:xfrm>
                  <a:off x="4442" y="15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4" name="Line 1690"/>
                <p:cNvSpPr>
                  <a:spLocks noChangeShapeType="1"/>
                </p:cNvSpPr>
                <p:nvPr/>
              </p:nvSpPr>
              <p:spPr bwMode="auto">
                <a:xfrm>
                  <a:off x="4443" y="15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5" name="Line 1691"/>
                <p:cNvSpPr>
                  <a:spLocks noChangeShapeType="1"/>
                </p:cNvSpPr>
                <p:nvPr/>
              </p:nvSpPr>
              <p:spPr bwMode="auto">
                <a:xfrm>
                  <a:off x="4445" y="16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6" name="Line 1692"/>
                <p:cNvSpPr>
                  <a:spLocks noChangeShapeType="1"/>
                </p:cNvSpPr>
                <p:nvPr/>
              </p:nvSpPr>
              <p:spPr bwMode="auto">
                <a:xfrm>
                  <a:off x="4446" y="16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7" name="Line 1693"/>
                <p:cNvSpPr>
                  <a:spLocks noChangeShapeType="1"/>
                </p:cNvSpPr>
                <p:nvPr/>
              </p:nvSpPr>
              <p:spPr bwMode="auto">
                <a:xfrm>
                  <a:off x="4448" y="16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8" name="Line 1694"/>
                <p:cNvSpPr>
                  <a:spLocks noChangeShapeType="1"/>
                </p:cNvSpPr>
                <p:nvPr/>
              </p:nvSpPr>
              <p:spPr bwMode="auto">
                <a:xfrm>
                  <a:off x="4449" y="16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09" name="Line 1695"/>
                <p:cNvSpPr>
                  <a:spLocks noChangeShapeType="1"/>
                </p:cNvSpPr>
                <p:nvPr/>
              </p:nvSpPr>
              <p:spPr bwMode="auto">
                <a:xfrm>
                  <a:off x="4451" y="16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0" name="Line 1696"/>
                <p:cNvSpPr>
                  <a:spLocks noChangeShapeType="1"/>
                </p:cNvSpPr>
                <p:nvPr/>
              </p:nvSpPr>
              <p:spPr bwMode="auto">
                <a:xfrm>
                  <a:off x="4452" y="168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1" name="Line 1697"/>
                <p:cNvSpPr>
                  <a:spLocks noChangeShapeType="1"/>
                </p:cNvSpPr>
                <p:nvPr/>
              </p:nvSpPr>
              <p:spPr bwMode="auto">
                <a:xfrm>
                  <a:off x="4454" y="17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2" name="Line 1698"/>
                <p:cNvSpPr>
                  <a:spLocks noChangeShapeType="1"/>
                </p:cNvSpPr>
                <p:nvPr/>
              </p:nvSpPr>
              <p:spPr bwMode="auto">
                <a:xfrm>
                  <a:off x="4455" y="17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3" name="Line 1699"/>
                <p:cNvSpPr>
                  <a:spLocks noChangeShapeType="1"/>
                </p:cNvSpPr>
                <p:nvPr/>
              </p:nvSpPr>
              <p:spPr bwMode="auto">
                <a:xfrm>
                  <a:off x="4457" y="173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4" name="Line 1700"/>
                <p:cNvSpPr>
                  <a:spLocks noChangeShapeType="1"/>
                </p:cNvSpPr>
                <p:nvPr/>
              </p:nvSpPr>
              <p:spPr bwMode="auto">
                <a:xfrm>
                  <a:off x="4458" y="17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5" name="Line 1701"/>
                <p:cNvSpPr>
                  <a:spLocks noChangeShapeType="1"/>
                </p:cNvSpPr>
                <p:nvPr/>
              </p:nvSpPr>
              <p:spPr bwMode="auto">
                <a:xfrm>
                  <a:off x="4460" y="17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916" name="Line 1702"/>
                <p:cNvSpPr>
                  <a:spLocks noChangeShapeType="1"/>
                </p:cNvSpPr>
                <p:nvPr/>
              </p:nvSpPr>
              <p:spPr bwMode="auto">
                <a:xfrm>
                  <a:off x="4461" y="17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896" name="Group 1904"/>
              <p:cNvGrpSpPr>
                <a:grpSpLocks/>
              </p:cNvGrpSpPr>
              <p:nvPr/>
            </p:nvGrpSpPr>
            <p:grpSpPr bwMode="auto">
              <a:xfrm>
                <a:off x="6997701" y="1965325"/>
                <a:ext cx="109538" cy="1633538"/>
                <a:chOff x="4408" y="1238"/>
                <a:chExt cx="69" cy="1029"/>
              </a:xfrm>
            </p:grpSpPr>
            <p:sp>
              <p:nvSpPr>
                <p:cNvPr id="3517" name="Line 1704"/>
                <p:cNvSpPr>
                  <a:spLocks noChangeShapeType="1"/>
                </p:cNvSpPr>
                <p:nvPr/>
              </p:nvSpPr>
              <p:spPr bwMode="auto">
                <a:xfrm>
                  <a:off x="4463" y="18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8" name="Line 1705"/>
                <p:cNvSpPr>
                  <a:spLocks noChangeShapeType="1"/>
                </p:cNvSpPr>
                <p:nvPr/>
              </p:nvSpPr>
              <p:spPr bwMode="auto">
                <a:xfrm>
                  <a:off x="4464" y="18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9" name="Line 1706"/>
                <p:cNvSpPr>
                  <a:spLocks noChangeShapeType="1"/>
                </p:cNvSpPr>
                <p:nvPr/>
              </p:nvSpPr>
              <p:spPr bwMode="auto">
                <a:xfrm>
                  <a:off x="4466" y="18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0" name="Line 1707"/>
                <p:cNvSpPr>
                  <a:spLocks noChangeShapeType="1"/>
                </p:cNvSpPr>
                <p:nvPr/>
              </p:nvSpPr>
              <p:spPr bwMode="auto">
                <a:xfrm>
                  <a:off x="4467" y="18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1" name="Line 1708"/>
                <p:cNvSpPr>
                  <a:spLocks noChangeShapeType="1"/>
                </p:cNvSpPr>
                <p:nvPr/>
              </p:nvSpPr>
              <p:spPr bwMode="auto">
                <a:xfrm>
                  <a:off x="4469" y="1864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2" name="Line 1709"/>
                <p:cNvSpPr>
                  <a:spLocks noChangeShapeType="1"/>
                </p:cNvSpPr>
                <p:nvPr/>
              </p:nvSpPr>
              <p:spPr bwMode="auto">
                <a:xfrm>
                  <a:off x="4470" y="18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3" name="Line 1710"/>
                <p:cNvSpPr>
                  <a:spLocks noChangeShapeType="1"/>
                </p:cNvSpPr>
                <p:nvPr/>
              </p:nvSpPr>
              <p:spPr bwMode="auto">
                <a:xfrm>
                  <a:off x="4472" y="18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4" name="Line 1711"/>
                <p:cNvSpPr>
                  <a:spLocks noChangeShapeType="1"/>
                </p:cNvSpPr>
                <p:nvPr/>
              </p:nvSpPr>
              <p:spPr bwMode="auto">
                <a:xfrm>
                  <a:off x="4473" y="19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5" name="Line 1712"/>
                <p:cNvSpPr>
                  <a:spLocks noChangeShapeType="1"/>
                </p:cNvSpPr>
                <p:nvPr/>
              </p:nvSpPr>
              <p:spPr bwMode="auto">
                <a:xfrm>
                  <a:off x="4475" y="19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6" name="Line 1713"/>
                <p:cNvSpPr>
                  <a:spLocks noChangeShapeType="1"/>
                </p:cNvSpPr>
                <p:nvPr/>
              </p:nvSpPr>
              <p:spPr bwMode="auto">
                <a:xfrm>
                  <a:off x="4476" y="1943"/>
                  <a:ext cx="1" cy="5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7" name="Line 1714"/>
                <p:cNvSpPr>
                  <a:spLocks noChangeShapeType="1"/>
                </p:cNvSpPr>
                <p:nvPr/>
              </p:nvSpPr>
              <p:spPr bwMode="auto">
                <a:xfrm>
                  <a:off x="4408" y="123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8" name="Line 1715"/>
                <p:cNvSpPr>
                  <a:spLocks noChangeShapeType="1"/>
                </p:cNvSpPr>
                <p:nvPr/>
              </p:nvSpPr>
              <p:spPr bwMode="auto">
                <a:xfrm>
                  <a:off x="4409" y="12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29" name="Line 1716"/>
                <p:cNvSpPr>
                  <a:spLocks noChangeShapeType="1"/>
                </p:cNvSpPr>
                <p:nvPr/>
              </p:nvSpPr>
              <p:spPr bwMode="auto">
                <a:xfrm>
                  <a:off x="4411" y="12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0" name="Line 1717"/>
                <p:cNvSpPr>
                  <a:spLocks noChangeShapeType="1"/>
                </p:cNvSpPr>
                <p:nvPr/>
              </p:nvSpPr>
              <p:spPr bwMode="auto">
                <a:xfrm>
                  <a:off x="4413" y="12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1" name="Line 1718"/>
                <p:cNvSpPr>
                  <a:spLocks noChangeShapeType="1"/>
                </p:cNvSpPr>
                <p:nvPr/>
              </p:nvSpPr>
              <p:spPr bwMode="auto">
                <a:xfrm>
                  <a:off x="4415" y="130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2" name="Line 1719"/>
                <p:cNvSpPr>
                  <a:spLocks noChangeShapeType="1"/>
                </p:cNvSpPr>
                <p:nvPr/>
              </p:nvSpPr>
              <p:spPr bwMode="auto">
                <a:xfrm>
                  <a:off x="4417" y="1318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3" name="Line 1720"/>
                <p:cNvSpPr>
                  <a:spLocks noChangeShapeType="1"/>
                </p:cNvSpPr>
                <p:nvPr/>
              </p:nvSpPr>
              <p:spPr bwMode="auto">
                <a:xfrm>
                  <a:off x="4419" y="13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4" name="Line 1721"/>
                <p:cNvSpPr>
                  <a:spLocks noChangeShapeType="1"/>
                </p:cNvSpPr>
                <p:nvPr/>
              </p:nvSpPr>
              <p:spPr bwMode="auto">
                <a:xfrm>
                  <a:off x="4420" y="13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5" name="Line 1722"/>
                <p:cNvSpPr>
                  <a:spLocks noChangeShapeType="1"/>
                </p:cNvSpPr>
                <p:nvPr/>
              </p:nvSpPr>
              <p:spPr bwMode="auto">
                <a:xfrm>
                  <a:off x="4422" y="13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6" name="Line 1723"/>
                <p:cNvSpPr>
                  <a:spLocks noChangeShapeType="1"/>
                </p:cNvSpPr>
                <p:nvPr/>
              </p:nvSpPr>
              <p:spPr bwMode="auto">
                <a:xfrm>
                  <a:off x="4424" y="13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7" name="Line 1724"/>
                <p:cNvSpPr>
                  <a:spLocks noChangeShapeType="1"/>
                </p:cNvSpPr>
                <p:nvPr/>
              </p:nvSpPr>
              <p:spPr bwMode="auto">
                <a:xfrm>
                  <a:off x="4426" y="13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8" name="Line 1725"/>
                <p:cNvSpPr>
                  <a:spLocks noChangeShapeType="1"/>
                </p:cNvSpPr>
                <p:nvPr/>
              </p:nvSpPr>
              <p:spPr bwMode="auto">
                <a:xfrm>
                  <a:off x="4428" y="14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39" name="Line 1726"/>
                <p:cNvSpPr>
                  <a:spLocks noChangeShapeType="1"/>
                </p:cNvSpPr>
                <p:nvPr/>
              </p:nvSpPr>
              <p:spPr bwMode="auto">
                <a:xfrm>
                  <a:off x="4430" y="14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0" name="Line 1727"/>
                <p:cNvSpPr>
                  <a:spLocks noChangeShapeType="1"/>
                </p:cNvSpPr>
                <p:nvPr/>
              </p:nvSpPr>
              <p:spPr bwMode="auto">
                <a:xfrm>
                  <a:off x="4432" y="14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1" name="Line 1728"/>
                <p:cNvSpPr>
                  <a:spLocks noChangeShapeType="1"/>
                </p:cNvSpPr>
                <p:nvPr/>
              </p:nvSpPr>
              <p:spPr bwMode="auto">
                <a:xfrm>
                  <a:off x="4433" y="14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2" name="Line 1729"/>
                <p:cNvSpPr>
                  <a:spLocks noChangeShapeType="1"/>
                </p:cNvSpPr>
                <p:nvPr/>
              </p:nvSpPr>
              <p:spPr bwMode="auto">
                <a:xfrm>
                  <a:off x="4435" y="14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3" name="Line 1730"/>
                <p:cNvSpPr>
                  <a:spLocks noChangeShapeType="1"/>
                </p:cNvSpPr>
                <p:nvPr/>
              </p:nvSpPr>
              <p:spPr bwMode="auto">
                <a:xfrm>
                  <a:off x="4437" y="14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4" name="Line 1731"/>
                <p:cNvSpPr>
                  <a:spLocks noChangeShapeType="1"/>
                </p:cNvSpPr>
                <p:nvPr/>
              </p:nvSpPr>
              <p:spPr bwMode="auto">
                <a:xfrm>
                  <a:off x="4439" y="15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5" name="Line 1732"/>
                <p:cNvSpPr>
                  <a:spLocks noChangeShapeType="1"/>
                </p:cNvSpPr>
                <p:nvPr/>
              </p:nvSpPr>
              <p:spPr bwMode="auto">
                <a:xfrm>
                  <a:off x="4441" y="15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6" name="Line 1733"/>
                <p:cNvSpPr>
                  <a:spLocks noChangeShapeType="1"/>
                </p:cNvSpPr>
                <p:nvPr/>
              </p:nvSpPr>
              <p:spPr bwMode="auto">
                <a:xfrm>
                  <a:off x="4443" y="15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7" name="Line 1734"/>
                <p:cNvSpPr>
                  <a:spLocks noChangeShapeType="1"/>
                </p:cNvSpPr>
                <p:nvPr/>
              </p:nvSpPr>
              <p:spPr bwMode="auto">
                <a:xfrm>
                  <a:off x="4444" y="15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8" name="Line 1735"/>
                <p:cNvSpPr>
                  <a:spLocks noChangeShapeType="1"/>
                </p:cNvSpPr>
                <p:nvPr/>
              </p:nvSpPr>
              <p:spPr bwMode="auto">
                <a:xfrm>
                  <a:off x="4446" y="15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49" name="Line 1736"/>
                <p:cNvSpPr>
                  <a:spLocks noChangeShapeType="1"/>
                </p:cNvSpPr>
                <p:nvPr/>
              </p:nvSpPr>
              <p:spPr bwMode="auto">
                <a:xfrm>
                  <a:off x="4448" y="158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0" name="Line 1737"/>
                <p:cNvSpPr>
                  <a:spLocks noChangeShapeType="1"/>
                </p:cNvSpPr>
                <p:nvPr/>
              </p:nvSpPr>
              <p:spPr bwMode="auto">
                <a:xfrm>
                  <a:off x="4450" y="16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1" name="Line 1738"/>
                <p:cNvSpPr>
                  <a:spLocks noChangeShapeType="1"/>
                </p:cNvSpPr>
                <p:nvPr/>
              </p:nvSpPr>
              <p:spPr bwMode="auto">
                <a:xfrm>
                  <a:off x="4452" y="16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2" name="Line 1739"/>
                <p:cNvSpPr>
                  <a:spLocks noChangeShapeType="1"/>
                </p:cNvSpPr>
                <p:nvPr/>
              </p:nvSpPr>
              <p:spPr bwMode="auto">
                <a:xfrm>
                  <a:off x="4454" y="16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3" name="Line 1740"/>
                <p:cNvSpPr>
                  <a:spLocks noChangeShapeType="1"/>
                </p:cNvSpPr>
                <p:nvPr/>
              </p:nvSpPr>
              <p:spPr bwMode="auto">
                <a:xfrm>
                  <a:off x="4456" y="16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4" name="Line 1741"/>
                <p:cNvSpPr>
                  <a:spLocks noChangeShapeType="1"/>
                </p:cNvSpPr>
                <p:nvPr/>
              </p:nvSpPr>
              <p:spPr bwMode="auto">
                <a:xfrm>
                  <a:off x="4457" y="16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5" name="Line 1742"/>
                <p:cNvSpPr>
                  <a:spLocks noChangeShapeType="1"/>
                </p:cNvSpPr>
                <p:nvPr/>
              </p:nvSpPr>
              <p:spPr bwMode="auto">
                <a:xfrm>
                  <a:off x="4459" y="16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6" name="Line 1743"/>
                <p:cNvSpPr>
                  <a:spLocks noChangeShapeType="1"/>
                </p:cNvSpPr>
                <p:nvPr/>
              </p:nvSpPr>
              <p:spPr bwMode="auto">
                <a:xfrm>
                  <a:off x="4461" y="16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7" name="Line 1744"/>
                <p:cNvSpPr>
                  <a:spLocks noChangeShapeType="1"/>
                </p:cNvSpPr>
                <p:nvPr/>
              </p:nvSpPr>
              <p:spPr bwMode="auto">
                <a:xfrm>
                  <a:off x="4463" y="17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8" name="Line 1745"/>
                <p:cNvSpPr>
                  <a:spLocks noChangeShapeType="1"/>
                </p:cNvSpPr>
                <p:nvPr/>
              </p:nvSpPr>
              <p:spPr bwMode="auto">
                <a:xfrm>
                  <a:off x="4465" y="173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59" name="Line 1746"/>
                <p:cNvSpPr>
                  <a:spLocks noChangeShapeType="1"/>
                </p:cNvSpPr>
                <p:nvPr/>
              </p:nvSpPr>
              <p:spPr bwMode="auto">
                <a:xfrm>
                  <a:off x="4467" y="17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0" name="Line 1747"/>
                <p:cNvSpPr>
                  <a:spLocks noChangeShapeType="1"/>
                </p:cNvSpPr>
                <p:nvPr/>
              </p:nvSpPr>
              <p:spPr bwMode="auto">
                <a:xfrm>
                  <a:off x="4468" y="1763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1" name="Line 1748"/>
                <p:cNvSpPr>
                  <a:spLocks noChangeShapeType="1"/>
                </p:cNvSpPr>
                <p:nvPr/>
              </p:nvSpPr>
              <p:spPr bwMode="auto">
                <a:xfrm>
                  <a:off x="4470" y="177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2" name="Line 1749"/>
                <p:cNvSpPr>
                  <a:spLocks noChangeShapeType="1"/>
                </p:cNvSpPr>
                <p:nvPr/>
              </p:nvSpPr>
              <p:spPr bwMode="auto">
                <a:xfrm>
                  <a:off x="4472" y="179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3" name="Line 1750"/>
                <p:cNvSpPr>
                  <a:spLocks noChangeShapeType="1"/>
                </p:cNvSpPr>
                <p:nvPr/>
              </p:nvSpPr>
              <p:spPr bwMode="auto">
                <a:xfrm>
                  <a:off x="4474" y="181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4" name="Line 1751"/>
                <p:cNvSpPr>
                  <a:spLocks noChangeShapeType="1"/>
                </p:cNvSpPr>
                <p:nvPr/>
              </p:nvSpPr>
              <p:spPr bwMode="auto">
                <a:xfrm>
                  <a:off x="4476" y="18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5" name="Line 1752"/>
                <p:cNvSpPr>
                  <a:spLocks noChangeShapeType="1"/>
                </p:cNvSpPr>
                <p:nvPr/>
              </p:nvSpPr>
              <p:spPr bwMode="auto">
                <a:xfrm>
                  <a:off x="4408" y="1380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6" name="Line 1753"/>
                <p:cNvSpPr>
                  <a:spLocks noChangeShapeType="1"/>
                </p:cNvSpPr>
                <p:nvPr/>
              </p:nvSpPr>
              <p:spPr bwMode="auto">
                <a:xfrm>
                  <a:off x="4411" y="1396"/>
                  <a:ext cx="3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7" name="Line 1754"/>
                <p:cNvSpPr>
                  <a:spLocks noChangeShapeType="1"/>
                </p:cNvSpPr>
                <p:nvPr/>
              </p:nvSpPr>
              <p:spPr bwMode="auto">
                <a:xfrm>
                  <a:off x="4415" y="1411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8" name="Line 1755"/>
                <p:cNvSpPr>
                  <a:spLocks noChangeShapeType="1"/>
                </p:cNvSpPr>
                <p:nvPr/>
              </p:nvSpPr>
              <p:spPr bwMode="auto">
                <a:xfrm>
                  <a:off x="4419" y="1427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69" name="Line 1756"/>
                <p:cNvSpPr>
                  <a:spLocks noChangeShapeType="1"/>
                </p:cNvSpPr>
                <p:nvPr/>
              </p:nvSpPr>
              <p:spPr bwMode="auto">
                <a:xfrm>
                  <a:off x="4423" y="1442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0" name="Line 1757"/>
                <p:cNvSpPr>
                  <a:spLocks noChangeShapeType="1"/>
                </p:cNvSpPr>
                <p:nvPr/>
              </p:nvSpPr>
              <p:spPr bwMode="auto">
                <a:xfrm>
                  <a:off x="4427" y="1457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1" name="Line 1758"/>
                <p:cNvSpPr>
                  <a:spLocks noChangeShapeType="1"/>
                </p:cNvSpPr>
                <p:nvPr/>
              </p:nvSpPr>
              <p:spPr bwMode="auto">
                <a:xfrm>
                  <a:off x="4431" y="1473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2" name="Line 1759"/>
                <p:cNvSpPr>
                  <a:spLocks noChangeShapeType="1"/>
                </p:cNvSpPr>
                <p:nvPr/>
              </p:nvSpPr>
              <p:spPr bwMode="auto">
                <a:xfrm>
                  <a:off x="4435" y="1489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3" name="Line 1760"/>
                <p:cNvSpPr>
                  <a:spLocks noChangeShapeType="1"/>
                </p:cNvSpPr>
                <p:nvPr/>
              </p:nvSpPr>
              <p:spPr bwMode="auto">
                <a:xfrm>
                  <a:off x="4439" y="1504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4" name="Line 1761"/>
                <p:cNvSpPr>
                  <a:spLocks noChangeShapeType="1"/>
                </p:cNvSpPr>
                <p:nvPr/>
              </p:nvSpPr>
              <p:spPr bwMode="auto">
                <a:xfrm>
                  <a:off x="4443" y="1520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5" name="Line 1762"/>
                <p:cNvSpPr>
                  <a:spLocks noChangeShapeType="1"/>
                </p:cNvSpPr>
                <p:nvPr/>
              </p:nvSpPr>
              <p:spPr bwMode="auto">
                <a:xfrm>
                  <a:off x="4446" y="1535"/>
                  <a:ext cx="3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6" name="Line 1763"/>
                <p:cNvSpPr>
                  <a:spLocks noChangeShapeType="1"/>
                </p:cNvSpPr>
                <p:nvPr/>
              </p:nvSpPr>
              <p:spPr bwMode="auto">
                <a:xfrm>
                  <a:off x="4450" y="1551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7" name="Line 1764"/>
                <p:cNvSpPr>
                  <a:spLocks noChangeShapeType="1"/>
                </p:cNvSpPr>
                <p:nvPr/>
              </p:nvSpPr>
              <p:spPr bwMode="auto">
                <a:xfrm>
                  <a:off x="4454" y="1566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8" name="Line 1765"/>
                <p:cNvSpPr>
                  <a:spLocks noChangeShapeType="1"/>
                </p:cNvSpPr>
                <p:nvPr/>
              </p:nvSpPr>
              <p:spPr bwMode="auto">
                <a:xfrm>
                  <a:off x="4458" y="1582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79" name="Line 1766"/>
                <p:cNvSpPr>
                  <a:spLocks noChangeShapeType="1"/>
                </p:cNvSpPr>
                <p:nvPr/>
              </p:nvSpPr>
              <p:spPr bwMode="auto">
                <a:xfrm>
                  <a:off x="4462" y="1597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0" name="Line 1767"/>
                <p:cNvSpPr>
                  <a:spLocks noChangeShapeType="1"/>
                </p:cNvSpPr>
                <p:nvPr/>
              </p:nvSpPr>
              <p:spPr bwMode="auto">
                <a:xfrm>
                  <a:off x="4466" y="1613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1" name="Line 1768"/>
                <p:cNvSpPr>
                  <a:spLocks noChangeShapeType="1"/>
                </p:cNvSpPr>
                <p:nvPr/>
              </p:nvSpPr>
              <p:spPr bwMode="auto">
                <a:xfrm>
                  <a:off x="4470" y="162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2" name="Line 1769"/>
                <p:cNvSpPr>
                  <a:spLocks noChangeShapeType="1"/>
                </p:cNvSpPr>
                <p:nvPr/>
              </p:nvSpPr>
              <p:spPr bwMode="auto">
                <a:xfrm>
                  <a:off x="4474" y="1644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3" name="Line 1770"/>
                <p:cNvSpPr>
                  <a:spLocks noChangeShapeType="1"/>
                </p:cNvSpPr>
                <p:nvPr/>
              </p:nvSpPr>
              <p:spPr bwMode="auto">
                <a:xfrm>
                  <a:off x="4408" y="15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4" name="Line 1771"/>
                <p:cNvSpPr>
                  <a:spLocks noChangeShapeType="1"/>
                </p:cNvSpPr>
                <p:nvPr/>
              </p:nvSpPr>
              <p:spPr bwMode="auto">
                <a:xfrm>
                  <a:off x="4410" y="15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5" name="Line 1772"/>
                <p:cNvSpPr>
                  <a:spLocks noChangeShapeType="1"/>
                </p:cNvSpPr>
                <p:nvPr/>
              </p:nvSpPr>
              <p:spPr bwMode="auto">
                <a:xfrm>
                  <a:off x="4412" y="15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6" name="Line 1773"/>
                <p:cNvSpPr>
                  <a:spLocks noChangeShapeType="1"/>
                </p:cNvSpPr>
                <p:nvPr/>
              </p:nvSpPr>
              <p:spPr bwMode="auto">
                <a:xfrm>
                  <a:off x="4414" y="15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7" name="Line 1774"/>
                <p:cNvSpPr>
                  <a:spLocks noChangeShapeType="1"/>
                </p:cNvSpPr>
                <p:nvPr/>
              </p:nvSpPr>
              <p:spPr bwMode="auto">
                <a:xfrm>
                  <a:off x="4416" y="15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8" name="Line 1775"/>
                <p:cNvSpPr>
                  <a:spLocks noChangeShapeType="1"/>
                </p:cNvSpPr>
                <p:nvPr/>
              </p:nvSpPr>
              <p:spPr bwMode="auto">
                <a:xfrm>
                  <a:off x="4418" y="15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89" name="Line 1776"/>
                <p:cNvSpPr>
                  <a:spLocks noChangeShapeType="1"/>
                </p:cNvSpPr>
                <p:nvPr/>
              </p:nvSpPr>
              <p:spPr bwMode="auto">
                <a:xfrm>
                  <a:off x="4421" y="15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0" name="Line 1777"/>
                <p:cNvSpPr>
                  <a:spLocks noChangeShapeType="1"/>
                </p:cNvSpPr>
                <p:nvPr/>
              </p:nvSpPr>
              <p:spPr bwMode="auto">
                <a:xfrm>
                  <a:off x="4423" y="161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1" name="Line 1778"/>
                <p:cNvSpPr>
                  <a:spLocks noChangeShapeType="1"/>
                </p:cNvSpPr>
                <p:nvPr/>
              </p:nvSpPr>
              <p:spPr bwMode="auto">
                <a:xfrm>
                  <a:off x="4425" y="16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2" name="Line 1779"/>
                <p:cNvSpPr>
                  <a:spLocks noChangeShapeType="1"/>
                </p:cNvSpPr>
                <p:nvPr/>
              </p:nvSpPr>
              <p:spPr bwMode="auto">
                <a:xfrm>
                  <a:off x="4427" y="164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3" name="Line 1780"/>
                <p:cNvSpPr>
                  <a:spLocks noChangeShapeType="1"/>
                </p:cNvSpPr>
                <p:nvPr/>
              </p:nvSpPr>
              <p:spPr bwMode="auto">
                <a:xfrm>
                  <a:off x="4429" y="166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4" name="Line 1781"/>
                <p:cNvSpPr>
                  <a:spLocks noChangeShapeType="1"/>
                </p:cNvSpPr>
                <p:nvPr/>
              </p:nvSpPr>
              <p:spPr bwMode="auto">
                <a:xfrm>
                  <a:off x="4431" y="167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5" name="Line 1782"/>
                <p:cNvSpPr>
                  <a:spLocks noChangeShapeType="1"/>
                </p:cNvSpPr>
                <p:nvPr/>
              </p:nvSpPr>
              <p:spPr bwMode="auto">
                <a:xfrm>
                  <a:off x="4434" y="169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6" name="Line 1783"/>
                <p:cNvSpPr>
                  <a:spLocks noChangeShapeType="1"/>
                </p:cNvSpPr>
                <p:nvPr/>
              </p:nvSpPr>
              <p:spPr bwMode="auto">
                <a:xfrm>
                  <a:off x="4436" y="1710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7" name="Line 1784"/>
                <p:cNvSpPr>
                  <a:spLocks noChangeShapeType="1"/>
                </p:cNvSpPr>
                <p:nvPr/>
              </p:nvSpPr>
              <p:spPr bwMode="auto">
                <a:xfrm>
                  <a:off x="4438" y="17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8" name="Line 1785"/>
                <p:cNvSpPr>
                  <a:spLocks noChangeShapeType="1"/>
                </p:cNvSpPr>
                <p:nvPr/>
              </p:nvSpPr>
              <p:spPr bwMode="auto">
                <a:xfrm>
                  <a:off x="4440" y="17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99" name="Line 1786"/>
                <p:cNvSpPr>
                  <a:spLocks noChangeShapeType="1"/>
                </p:cNvSpPr>
                <p:nvPr/>
              </p:nvSpPr>
              <p:spPr bwMode="auto">
                <a:xfrm>
                  <a:off x="4442" y="175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0" name="Line 1787"/>
                <p:cNvSpPr>
                  <a:spLocks noChangeShapeType="1"/>
                </p:cNvSpPr>
                <p:nvPr/>
              </p:nvSpPr>
              <p:spPr bwMode="auto">
                <a:xfrm>
                  <a:off x="4444" y="1773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1" name="Line 1788"/>
                <p:cNvSpPr>
                  <a:spLocks noChangeShapeType="1"/>
                </p:cNvSpPr>
                <p:nvPr/>
              </p:nvSpPr>
              <p:spPr bwMode="auto">
                <a:xfrm>
                  <a:off x="4447" y="178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2" name="Line 1789"/>
                <p:cNvSpPr>
                  <a:spLocks noChangeShapeType="1"/>
                </p:cNvSpPr>
                <p:nvPr/>
              </p:nvSpPr>
              <p:spPr bwMode="auto">
                <a:xfrm>
                  <a:off x="4449" y="18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3" name="Line 1790"/>
                <p:cNvSpPr>
                  <a:spLocks noChangeShapeType="1"/>
                </p:cNvSpPr>
                <p:nvPr/>
              </p:nvSpPr>
              <p:spPr bwMode="auto">
                <a:xfrm>
                  <a:off x="4451" y="182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4" name="Line 1791"/>
                <p:cNvSpPr>
                  <a:spLocks noChangeShapeType="1"/>
                </p:cNvSpPr>
                <p:nvPr/>
              </p:nvSpPr>
              <p:spPr bwMode="auto">
                <a:xfrm>
                  <a:off x="4453" y="183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5" name="Line 1792"/>
                <p:cNvSpPr>
                  <a:spLocks noChangeShapeType="1"/>
                </p:cNvSpPr>
                <p:nvPr/>
              </p:nvSpPr>
              <p:spPr bwMode="auto">
                <a:xfrm>
                  <a:off x="4455" y="1852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6" name="Line 1793"/>
                <p:cNvSpPr>
                  <a:spLocks noChangeShapeType="1"/>
                </p:cNvSpPr>
                <p:nvPr/>
              </p:nvSpPr>
              <p:spPr bwMode="auto">
                <a:xfrm>
                  <a:off x="4457" y="186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7" name="Line 1794"/>
                <p:cNvSpPr>
                  <a:spLocks noChangeShapeType="1"/>
                </p:cNvSpPr>
                <p:nvPr/>
              </p:nvSpPr>
              <p:spPr bwMode="auto">
                <a:xfrm>
                  <a:off x="4460" y="18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8" name="Line 1795"/>
                <p:cNvSpPr>
                  <a:spLocks noChangeShapeType="1"/>
                </p:cNvSpPr>
                <p:nvPr/>
              </p:nvSpPr>
              <p:spPr bwMode="auto">
                <a:xfrm>
                  <a:off x="4462" y="19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09" name="Line 1796"/>
                <p:cNvSpPr>
                  <a:spLocks noChangeShapeType="1"/>
                </p:cNvSpPr>
                <p:nvPr/>
              </p:nvSpPr>
              <p:spPr bwMode="auto">
                <a:xfrm>
                  <a:off x="4464" y="19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0" name="Line 1797"/>
                <p:cNvSpPr>
                  <a:spLocks noChangeShapeType="1"/>
                </p:cNvSpPr>
                <p:nvPr/>
              </p:nvSpPr>
              <p:spPr bwMode="auto">
                <a:xfrm>
                  <a:off x="4466" y="1932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1" name="Line 1798"/>
                <p:cNvSpPr>
                  <a:spLocks noChangeShapeType="1"/>
                </p:cNvSpPr>
                <p:nvPr/>
              </p:nvSpPr>
              <p:spPr bwMode="auto">
                <a:xfrm>
                  <a:off x="4468" y="1947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2" name="Line 1799"/>
                <p:cNvSpPr>
                  <a:spLocks noChangeShapeType="1"/>
                </p:cNvSpPr>
                <p:nvPr/>
              </p:nvSpPr>
              <p:spPr bwMode="auto">
                <a:xfrm>
                  <a:off x="4470" y="1963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3" name="Line 1800"/>
                <p:cNvSpPr>
                  <a:spLocks noChangeShapeType="1"/>
                </p:cNvSpPr>
                <p:nvPr/>
              </p:nvSpPr>
              <p:spPr bwMode="auto">
                <a:xfrm>
                  <a:off x="4473" y="19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4" name="Line 1801"/>
                <p:cNvSpPr>
                  <a:spLocks noChangeShapeType="1"/>
                </p:cNvSpPr>
                <p:nvPr/>
              </p:nvSpPr>
              <p:spPr bwMode="auto">
                <a:xfrm>
                  <a:off x="4475" y="19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5" name="Line 1802"/>
                <p:cNvSpPr>
                  <a:spLocks noChangeShapeType="1"/>
                </p:cNvSpPr>
                <p:nvPr/>
              </p:nvSpPr>
              <p:spPr bwMode="auto">
                <a:xfrm>
                  <a:off x="4408" y="15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6" name="Line 1803"/>
                <p:cNvSpPr>
                  <a:spLocks noChangeShapeType="1"/>
                </p:cNvSpPr>
                <p:nvPr/>
              </p:nvSpPr>
              <p:spPr bwMode="auto">
                <a:xfrm>
                  <a:off x="4410" y="15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7" name="Line 1804"/>
                <p:cNvSpPr>
                  <a:spLocks noChangeShapeType="1"/>
                </p:cNvSpPr>
                <p:nvPr/>
              </p:nvSpPr>
              <p:spPr bwMode="auto">
                <a:xfrm>
                  <a:off x="4412" y="1600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8" name="Line 1805"/>
                <p:cNvSpPr>
                  <a:spLocks noChangeShapeType="1"/>
                </p:cNvSpPr>
                <p:nvPr/>
              </p:nvSpPr>
              <p:spPr bwMode="auto">
                <a:xfrm>
                  <a:off x="4414" y="16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19" name="Line 1806"/>
                <p:cNvSpPr>
                  <a:spLocks noChangeShapeType="1"/>
                </p:cNvSpPr>
                <p:nvPr/>
              </p:nvSpPr>
              <p:spPr bwMode="auto">
                <a:xfrm>
                  <a:off x="4417" y="163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0" name="Line 1807"/>
                <p:cNvSpPr>
                  <a:spLocks noChangeShapeType="1"/>
                </p:cNvSpPr>
                <p:nvPr/>
              </p:nvSpPr>
              <p:spPr bwMode="auto">
                <a:xfrm>
                  <a:off x="4419" y="16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1" name="Line 1808"/>
                <p:cNvSpPr>
                  <a:spLocks noChangeShapeType="1"/>
                </p:cNvSpPr>
                <p:nvPr/>
              </p:nvSpPr>
              <p:spPr bwMode="auto">
                <a:xfrm>
                  <a:off x="4421" y="16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2" name="Line 1809"/>
                <p:cNvSpPr>
                  <a:spLocks noChangeShapeType="1"/>
                </p:cNvSpPr>
                <p:nvPr/>
              </p:nvSpPr>
              <p:spPr bwMode="auto">
                <a:xfrm>
                  <a:off x="4423" y="16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3" name="Line 1810"/>
                <p:cNvSpPr>
                  <a:spLocks noChangeShapeType="1"/>
                </p:cNvSpPr>
                <p:nvPr/>
              </p:nvSpPr>
              <p:spPr bwMode="auto">
                <a:xfrm>
                  <a:off x="4425" y="1695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4" name="Line 1811"/>
                <p:cNvSpPr>
                  <a:spLocks noChangeShapeType="1"/>
                </p:cNvSpPr>
                <p:nvPr/>
              </p:nvSpPr>
              <p:spPr bwMode="auto">
                <a:xfrm>
                  <a:off x="4427" y="1710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5" name="Line 1812"/>
                <p:cNvSpPr>
                  <a:spLocks noChangeShapeType="1"/>
                </p:cNvSpPr>
                <p:nvPr/>
              </p:nvSpPr>
              <p:spPr bwMode="auto">
                <a:xfrm>
                  <a:off x="4430" y="17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6" name="Line 1813"/>
                <p:cNvSpPr>
                  <a:spLocks noChangeShapeType="1"/>
                </p:cNvSpPr>
                <p:nvPr/>
              </p:nvSpPr>
              <p:spPr bwMode="auto">
                <a:xfrm>
                  <a:off x="4432" y="174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7" name="Line 1814"/>
                <p:cNvSpPr>
                  <a:spLocks noChangeShapeType="1"/>
                </p:cNvSpPr>
                <p:nvPr/>
              </p:nvSpPr>
              <p:spPr bwMode="auto">
                <a:xfrm>
                  <a:off x="4434" y="17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8" name="Line 1815"/>
                <p:cNvSpPr>
                  <a:spLocks noChangeShapeType="1"/>
                </p:cNvSpPr>
                <p:nvPr/>
              </p:nvSpPr>
              <p:spPr bwMode="auto">
                <a:xfrm>
                  <a:off x="4436" y="1774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29" name="Line 1816"/>
                <p:cNvSpPr>
                  <a:spLocks noChangeShapeType="1"/>
                </p:cNvSpPr>
                <p:nvPr/>
              </p:nvSpPr>
              <p:spPr bwMode="auto">
                <a:xfrm>
                  <a:off x="4438" y="1790"/>
                  <a:ext cx="2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0" name="Line 1817"/>
                <p:cNvSpPr>
                  <a:spLocks noChangeShapeType="1"/>
                </p:cNvSpPr>
                <p:nvPr/>
              </p:nvSpPr>
              <p:spPr bwMode="auto">
                <a:xfrm>
                  <a:off x="4441" y="18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1" name="Line 1818"/>
                <p:cNvSpPr>
                  <a:spLocks noChangeShapeType="1"/>
                </p:cNvSpPr>
                <p:nvPr/>
              </p:nvSpPr>
              <p:spPr bwMode="auto">
                <a:xfrm>
                  <a:off x="4443" y="182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2" name="Line 1819"/>
                <p:cNvSpPr>
                  <a:spLocks noChangeShapeType="1"/>
                </p:cNvSpPr>
                <p:nvPr/>
              </p:nvSpPr>
              <p:spPr bwMode="auto">
                <a:xfrm>
                  <a:off x="4445" y="18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3" name="Line 1820"/>
                <p:cNvSpPr>
                  <a:spLocks noChangeShapeType="1"/>
                </p:cNvSpPr>
                <p:nvPr/>
              </p:nvSpPr>
              <p:spPr bwMode="auto">
                <a:xfrm>
                  <a:off x="4447" y="1853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4" name="Line 1821"/>
                <p:cNvSpPr>
                  <a:spLocks noChangeShapeType="1"/>
                </p:cNvSpPr>
                <p:nvPr/>
              </p:nvSpPr>
              <p:spPr bwMode="auto">
                <a:xfrm>
                  <a:off x="4450" y="18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5" name="Line 1822"/>
                <p:cNvSpPr>
                  <a:spLocks noChangeShapeType="1"/>
                </p:cNvSpPr>
                <p:nvPr/>
              </p:nvSpPr>
              <p:spPr bwMode="auto">
                <a:xfrm>
                  <a:off x="4452" y="18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6" name="Line 1823"/>
                <p:cNvSpPr>
                  <a:spLocks noChangeShapeType="1"/>
                </p:cNvSpPr>
                <p:nvPr/>
              </p:nvSpPr>
              <p:spPr bwMode="auto">
                <a:xfrm>
                  <a:off x="4454" y="190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7" name="Line 1824"/>
                <p:cNvSpPr>
                  <a:spLocks noChangeShapeType="1"/>
                </p:cNvSpPr>
                <p:nvPr/>
              </p:nvSpPr>
              <p:spPr bwMode="auto">
                <a:xfrm>
                  <a:off x="4456" y="19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8" name="Line 1825"/>
                <p:cNvSpPr>
                  <a:spLocks noChangeShapeType="1"/>
                </p:cNvSpPr>
                <p:nvPr/>
              </p:nvSpPr>
              <p:spPr bwMode="auto">
                <a:xfrm>
                  <a:off x="4458" y="19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39" name="Line 1826"/>
                <p:cNvSpPr>
                  <a:spLocks noChangeShapeType="1"/>
                </p:cNvSpPr>
                <p:nvPr/>
              </p:nvSpPr>
              <p:spPr bwMode="auto">
                <a:xfrm>
                  <a:off x="4461" y="19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0" name="Line 1827"/>
                <p:cNvSpPr>
                  <a:spLocks noChangeShapeType="1"/>
                </p:cNvSpPr>
                <p:nvPr/>
              </p:nvSpPr>
              <p:spPr bwMode="auto">
                <a:xfrm>
                  <a:off x="4463" y="19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1" name="Line 1828"/>
                <p:cNvSpPr>
                  <a:spLocks noChangeShapeType="1"/>
                </p:cNvSpPr>
                <p:nvPr/>
              </p:nvSpPr>
              <p:spPr bwMode="auto">
                <a:xfrm>
                  <a:off x="4465" y="19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2" name="Line 1829"/>
                <p:cNvSpPr>
                  <a:spLocks noChangeShapeType="1"/>
                </p:cNvSpPr>
                <p:nvPr/>
              </p:nvSpPr>
              <p:spPr bwMode="auto">
                <a:xfrm>
                  <a:off x="4467" y="19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3" name="Line 1830"/>
                <p:cNvSpPr>
                  <a:spLocks noChangeShapeType="1"/>
                </p:cNvSpPr>
                <p:nvPr/>
              </p:nvSpPr>
              <p:spPr bwMode="auto">
                <a:xfrm>
                  <a:off x="4470" y="20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4" name="Line 1831"/>
                <p:cNvSpPr>
                  <a:spLocks noChangeShapeType="1"/>
                </p:cNvSpPr>
                <p:nvPr/>
              </p:nvSpPr>
              <p:spPr bwMode="auto">
                <a:xfrm>
                  <a:off x="4472" y="20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5" name="Line 1832"/>
                <p:cNvSpPr>
                  <a:spLocks noChangeShapeType="1"/>
                </p:cNvSpPr>
                <p:nvPr/>
              </p:nvSpPr>
              <p:spPr bwMode="auto">
                <a:xfrm>
                  <a:off x="4474" y="20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6" name="Line 1833"/>
                <p:cNvSpPr>
                  <a:spLocks noChangeShapeType="1"/>
                </p:cNvSpPr>
                <p:nvPr/>
              </p:nvSpPr>
              <p:spPr bwMode="auto">
                <a:xfrm>
                  <a:off x="4476" y="2059"/>
                  <a:ext cx="1" cy="3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7" name="Line 1834"/>
                <p:cNvSpPr>
                  <a:spLocks noChangeShapeType="1"/>
                </p:cNvSpPr>
                <p:nvPr/>
              </p:nvSpPr>
              <p:spPr bwMode="auto">
                <a:xfrm>
                  <a:off x="4408" y="16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8" name="Line 1835"/>
                <p:cNvSpPr>
                  <a:spLocks noChangeShapeType="1"/>
                </p:cNvSpPr>
                <p:nvPr/>
              </p:nvSpPr>
              <p:spPr bwMode="auto">
                <a:xfrm>
                  <a:off x="4409" y="16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49" name="Line 1836"/>
                <p:cNvSpPr>
                  <a:spLocks noChangeShapeType="1"/>
                </p:cNvSpPr>
                <p:nvPr/>
              </p:nvSpPr>
              <p:spPr bwMode="auto">
                <a:xfrm>
                  <a:off x="4411" y="16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0" name="Line 1837"/>
                <p:cNvSpPr>
                  <a:spLocks noChangeShapeType="1"/>
                </p:cNvSpPr>
                <p:nvPr/>
              </p:nvSpPr>
              <p:spPr bwMode="auto">
                <a:xfrm>
                  <a:off x="4413" y="17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1" name="Line 1838"/>
                <p:cNvSpPr>
                  <a:spLocks noChangeShapeType="1"/>
                </p:cNvSpPr>
                <p:nvPr/>
              </p:nvSpPr>
              <p:spPr bwMode="auto">
                <a:xfrm>
                  <a:off x="4415" y="17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2" name="Line 1839"/>
                <p:cNvSpPr>
                  <a:spLocks noChangeShapeType="1"/>
                </p:cNvSpPr>
                <p:nvPr/>
              </p:nvSpPr>
              <p:spPr bwMode="auto">
                <a:xfrm>
                  <a:off x="4417" y="1744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3" name="Line 1840"/>
                <p:cNvSpPr>
                  <a:spLocks noChangeShapeType="1"/>
                </p:cNvSpPr>
                <p:nvPr/>
              </p:nvSpPr>
              <p:spPr bwMode="auto">
                <a:xfrm>
                  <a:off x="4419" y="17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4" name="Line 1841"/>
                <p:cNvSpPr>
                  <a:spLocks noChangeShapeType="1"/>
                </p:cNvSpPr>
                <p:nvPr/>
              </p:nvSpPr>
              <p:spPr bwMode="auto">
                <a:xfrm>
                  <a:off x="4421" y="17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5" name="Line 1842"/>
                <p:cNvSpPr>
                  <a:spLocks noChangeShapeType="1"/>
                </p:cNvSpPr>
                <p:nvPr/>
              </p:nvSpPr>
              <p:spPr bwMode="auto">
                <a:xfrm>
                  <a:off x="4423" y="179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6" name="Line 1843"/>
                <p:cNvSpPr>
                  <a:spLocks noChangeShapeType="1"/>
                </p:cNvSpPr>
                <p:nvPr/>
              </p:nvSpPr>
              <p:spPr bwMode="auto">
                <a:xfrm>
                  <a:off x="4425" y="180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7" name="Line 1844"/>
                <p:cNvSpPr>
                  <a:spLocks noChangeShapeType="1"/>
                </p:cNvSpPr>
                <p:nvPr/>
              </p:nvSpPr>
              <p:spPr bwMode="auto">
                <a:xfrm>
                  <a:off x="4427" y="18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8" name="Line 1845"/>
                <p:cNvSpPr>
                  <a:spLocks noChangeShapeType="1"/>
                </p:cNvSpPr>
                <p:nvPr/>
              </p:nvSpPr>
              <p:spPr bwMode="auto">
                <a:xfrm>
                  <a:off x="4428" y="1839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59" name="Line 1846"/>
                <p:cNvSpPr>
                  <a:spLocks noChangeShapeType="1"/>
                </p:cNvSpPr>
                <p:nvPr/>
              </p:nvSpPr>
              <p:spPr bwMode="auto">
                <a:xfrm>
                  <a:off x="4430" y="18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0" name="Line 1847"/>
                <p:cNvSpPr>
                  <a:spLocks noChangeShapeType="1"/>
                </p:cNvSpPr>
                <p:nvPr/>
              </p:nvSpPr>
              <p:spPr bwMode="auto">
                <a:xfrm>
                  <a:off x="4432" y="1871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1" name="Line 1848"/>
                <p:cNvSpPr>
                  <a:spLocks noChangeShapeType="1"/>
                </p:cNvSpPr>
                <p:nvPr/>
              </p:nvSpPr>
              <p:spPr bwMode="auto">
                <a:xfrm>
                  <a:off x="4434" y="18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2" name="Line 1849"/>
                <p:cNvSpPr>
                  <a:spLocks noChangeShapeType="1"/>
                </p:cNvSpPr>
                <p:nvPr/>
              </p:nvSpPr>
              <p:spPr bwMode="auto">
                <a:xfrm>
                  <a:off x="4436" y="190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3" name="Line 1850"/>
                <p:cNvSpPr>
                  <a:spLocks noChangeShapeType="1"/>
                </p:cNvSpPr>
                <p:nvPr/>
              </p:nvSpPr>
              <p:spPr bwMode="auto">
                <a:xfrm>
                  <a:off x="4438" y="191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4" name="Line 1851"/>
                <p:cNvSpPr>
                  <a:spLocks noChangeShapeType="1"/>
                </p:cNvSpPr>
                <p:nvPr/>
              </p:nvSpPr>
              <p:spPr bwMode="auto">
                <a:xfrm>
                  <a:off x="4440" y="193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5" name="Line 1852"/>
                <p:cNvSpPr>
                  <a:spLocks noChangeShapeType="1"/>
                </p:cNvSpPr>
                <p:nvPr/>
              </p:nvSpPr>
              <p:spPr bwMode="auto">
                <a:xfrm>
                  <a:off x="4442" y="195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6" name="Line 1853"/>
                <p:cNvSpPr>
                  <a:spLocks noChangeShapeType="1"/>
                </p:cNvSpPr>
                <p:nvPr/>
              </p:nvSpPr>
              <p:spPr bwMode="auto">
                <a:xfrm>
                  <a:off x="4444" y="196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7" name="Line 1854"/>
                <p:cNvSpPr>
                  <a:spLocks noChangeShapeType="1"/>
                </p:cNvSpPr>
                <p:nvPr/>
              </p:nvSpPr>
              <p:spPr bwMode="auto">
                <a:xfrm>
                  <a:off x="4446" y="198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8" name="Line 1855"/>
                <p:cNvSpPr>
                  <a:spLocks noChangeShapeType="1"/>
                </p:cNvSpPr>
                <p:nvPr/>
              </p:nvSpPr>
              <p:spPr bwMode="auto">
                <a:xfrm>
                  <a:off x="4448" y="1998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69" name="Line 1856"/>
                <p:cNvSpPr>
                  <a:spLocks noChangeShapeType="1"/>
                </p:cNvSpPr>
                <p:nvPr/>
              </p:nvSpPr>
              <p:spPr bwMode="auto">
                <a:xfrm>
                  <a:off x="4449" y="20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0" name="Line 1857"/>
                <p:cNvSpPr>
                  <a:spLocks noChangeShapeType="1"/>
                </p:cNvSpPr>
                <p:nvPr/>
              </p:nvSpPr>
              <p:spPr bwMode="auto">
                <a:xfrm>
                  <a:off x="4451" y="20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1" name="Line 1858"/>
                <p:cNvSpPr>
                  <a:spLocks noChangeShapeType="1"/>
                </p:cNvSpPr>
                <p:nvPr/>
              </p:nvSpPr>
              <p:spPr bwMode="auto">
                <a:xfrm>
                  <a:off x="4453" y="20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2" name="Line 1859"/>
                <p:cNvSpPr>
                  <a:spLocks noChangeShapeType="1"/>
                </p:cNvSpPr>
                <p:nvPr/>
              </p:nvSpPr>
              <p:spPr bwMode="auto">
                <a:xfrm>
                  <a:off x="4455" y="20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3" name="Line 1860"/>
                <p:cNvSpPr>
                  <a:spLocks noChangeShapeType="1"/>
                </p:cNvSpPr>
                <p:nvPr/>
              </p:nvSpPr>
              <p:spPr bwMode="auto">
                <a:xfrm>
                  <a:off x="4457" y="20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4" name="Line 1861"/>
                <p:cNvSpPr>
                  <a:spLocks noChangeShapeType="1"/>
                </p:cNvSpPr>
                <p:nvPr/>
              </p:nvSpPr>
              <p:spPr bwMode="auto">
                <a:xfrm>
                  <a:off x="4459" y="20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5" name="Line 1862"/>
                <p:cNvSpPr>
                  <a:spLocks noChangeShapeType="1"/>
                </p:cNvSpPr>
                <p:nvPr/>
              </p:nvSpPr>
              <p:spPr bwMode="auto">
                <a:xfrm>
                  <a:off x="4461" y="21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6" name="Line 1863"/>
                <p:cNvSpPr>
                  <a:spLocks noChangeShapeType="1"/>
                </p:cNvSpPr>
                <p:nvPr/>
              </p:nvSpPr>
              <p:spPr bwMode="auto">
                <a:xfrm>
                  <a:off x="4463" y="2125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7" name="Line 1864"/>
                <p:cNvSpPr>
                  <a:spLocks noChangeShapeType="1"/>
                </p:cNvSpPr>
                <p:nvPr/>
              </p:nvSpPr>
              <p:spPr bwMode="auto">
                <a:xfrm>
                  <a:off x="4465" y="21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8" name="Line 1865"/>
                <p:cNvSpPr>
                  <a:spLocks noChangeShapeType="1"/>
                </p:cNvSpPr>
                <p:nvPr/>
              </p:nvSpPr>
              <p:spPr bwMode="auto">
                <a:xfrm>
                  <a:off x="4467" y="21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79" name="Line 1866"/>
                <p:cNvSpPr>
                  <a:spLocks noChangeShapeType="1"/>
                </p:cNvSpPr>
                <p:nvPr/>
              </p:nvSpPr>
              <p:spPr bwMode="auto">
                <a:xfrm>
                  <a:off x="4468" y="21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0" name="Line 1867"/>
                <p:cNvSpPr>
                  <a:spLocks noChangeShapeType="1"/>
                </p:cNvSpPr>
                <p:nvPr/>
              </p:nvSpPr>
              <p:spPr bwMode="auto">
                <a:xfrm>
                  <a:off x="4470" y="218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1" name="Line 1868"/>
                <p:cNvSpPr>
                  <a:spLocks noChangeShapeType="1"/>
                </p:cNvSpPr>
                <p:nvPr/>
              </p:nvSpPr>
              <p:spPr bwMode="auto">
                <a:xfrm>
                  <a:off x="4472" y="22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2" name="Line 1869"/>
                <p:cNvSpPr>
                  <a:spLocks noChangeShapeType="1"/>
                </p:cNvSpPr>
                <p:nvPr/>
              </p:nvSpPr>
              <p:spPr bwMode="auto">
                <a:xfrm>
                  <a:off x="4474" y="22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3" name="Line 1870"/>
                <p:cNvSpPr>
                  <a:spLocks noChangeShapeType="1"/>
                </p:cNvSpPr>
                <p:nvPr/>
              </p:nvSpPr>
              <p:spPr bwMode="auto">
                <a:xfrm>
                  <a:off x="4476" y="2236"/>
                  <a:ext cx="1" cy="5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4" name="Line 1871"/>
                <p:cNvSpPr>
                  <a:spLocks noChangeShapeType="1"/>
                </p:cNvSpPr>
                <p:nvPr/>
              </p:nvSpPr>
              <p:spPr bwMode="auto">
                <a:xfrm>
                  <a:off x="4408" y="17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5" name="Line 1872"/>
                <p:cNvSpPr>
                  <a:spLocks noChangeShapeType="1"/>
                </p:cNvSpPr>
                <p:nvPr/>
              </p:nvSpPr>
              <p:spPr bwMode="auto">
                <a:xfrm>
                  <a:off x="4410" y="17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6" name="Line 1873"/>
                <p:cNvSpPr>
                  <a:spLocks noChangeShapeType="1"/>
                </p:cNvSpPr>
                <p:nvPr/>
              </p:nvSpPr>
              <p:spPr bwMode="auto">
                <a:xfrm>
                  <a:off x="4411" y="1783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7" name="Line 1874"/>
                <p:cNvSpPr>
                  <a:spLocks noChangeShapeType="1"/>
                </p:cNvSpPr>
                <p:nvPr/>
              </p:nvSpPr>
              <p:spPr bwMode="auto">
                <a:xfrm>
                  <a:off x="4414" y="17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8" name="Line 1875"/>
                <p:cNvSpPr>
                  <a:spLocks noChangeShapeType="1"/>
                </p:cNvSpPr>
                <p:nvPr/>
              </p:nvSpPr>
              <p:spPr bwMode="auto">
                <a:xfrm>
                  <a:off x="4416" y="18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89" name="Line 1876"/>
                <p:cNvSpPr>
                  <a:spLocks noChangeShapeType="1"/>
                </p:cNvSpPr>
                <p:nvPr/>
              </p:nvSpPr>
              <p:spPr bwMode="auto">
                <a:xfrm>
                  <a:off x="4418" y="18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0" name="Line 1877"/>
                <p:cNvSpPr>
                  <a:spLocks noChangeShapeType="1"/>
                </p:cNvSpPr>
                <p:nvPr/>
              </p:nvSpPr>
              <p:spPr bwMode="auto">
                <a:xfrm>
                  <a:off x="4419" y="1846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1" name="Line 1878"/>
                <p:cNvSpPr>
                  <a:spLocks noChangeShapeType="1"/>
                </p:cNvSpPr>
                <p:nvPr/>
              </p:nvSpPr>
              <p:spPr bwMode="auto">
                <a:xfrm>
                  <a:off x="4422" y="186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2" name="Line 1879"/>
                <p:cNvSpPr>
                  <a:spLocks noChangeShapeType="1"/>
                </p:cNvSpPr>
                <p:nvPr/>
              </p:nvSpPr>
              <p:spPr bwMode="auto">
                <a:xfrm>
                  <a:off x="4424" y="187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3" name="Line 1880"/>
                <p:cNvSpPr>
                  <a:spLocks noChangeShapeType="1"/>
                </p:cNvSpPr>
                <p:nvPr/>
              </p:nvSpPr>
              <p:spPr bwMode="auto">
                <a:xfrm>
                  <a:off x="4425" y="1894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4" name="Line 1881"/>
                <p:cNvSpPr>
                  <a:spLocks noChangeShapeType="1"/>
                </p:cNvSpPr>
                <p:nvPr/>
              </p:nvSpPr>
              <p:spPr bwMode="auto">
                <a:xfrm>
                  <a:off x="4427" y="1910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5" name="Line 1882"/>
                <p:cNvSpPr>
                  <a:spLocks noChangeShapeType="1"/>
                </p:cNvSpPr>
                <p:nvPr/>
              </p:nvSpPr>
              <p:spPr bwMode="auto">
                <a:xfrm>
                  <a:off x="4430" y="19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6" name="Line 1883"/>
                <p:cNvSpPr>
                  <a:spLocks noChangeShapeType="1"/>
                </p:cNvSpPr>
                <p:nvPr/>
              </p:nvSpPr>
              <p:spPr bwMode="auto">
                <a:xfrm>
                  <a:off x="4432" y="19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7" name="Line 1884"/>
                <p:cNvSpPr>
                  <a:spLocks noChangeShapeType="1"/>
                </p:cNvSpPr>
                <p:nvPr/>
              </p:nvSpPr>
              <p:spPr bwMode="auto">
                <a:xfrm>
                  <a:off x="4433" y="1957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8" name="Line 1885"/>
                <p:cNvSpPr>
                  <a:spLocks noChangeShapeType="1"/>
                </p:cNvSpPr>
                <p:nvPr/>
              </p:nvSpPr>
              <p:spPr bwMode="auto">
                <a:xfrm>
                  <a:off x="4435" y="197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699" name="Line 1886"/>
                <p:cNvSpPr>
                  <a:spLocks noChangeShapeType="1"/>
                </p:cNvSpPr>
                <p:nvPr/>
              </p:nvSpPr>
              <p:spPr bwMode="auto">
                <a:xfrm>
                  <a:off x="4438" y="198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0" name="Line 1887"/>
                <p:cNvSpPr>
                  <a:spLocks noChangeShapeType="1"/>
                </p:cNvSpPr>
                <p:nvPr/>
              </p:nvSpPr>
              <p:spPr bwMode="auto">
                <a:xfrm>
                  <a:off x="4440" y="20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1" name="Line 1888"/>
                <p:cNvSpPr>
                  <a:spLocks noChangeShapeType="1"/>
                </p:cNvSpPr>
                <p:nvPr/>
              </p:nvSpPr>
              <p:spPr bwMode="auto">
                <a:xfrm>
                  <a:off x="4441" y="2021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2" name="Line 1889"/>
                <p:cNvSpPr>
                  <a:spLocks noChangeShapeType="1"/>
                </p:cNvSpPr>
                <p:nvPr/>
              </p:nvSpPr>
              <p:spPr bwMode="auto">
                <a:xfrm>
                  <a:off x="4443" y="20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3" name="Line 1890"/>
                <p:cNvSpPr>
                  <a:spLocks noChangeShapeType="1"/>
                </p:cNvSpPr>
                <p:nvPr/>
              </p:nvSpPr>
              <p:spPr bwMode="auto">
                <a:xfrm>
                  <a:off x="4446" y="2053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4" name="Line 1891"/>
                <p:cNvSpPr>
                  <a:spLocks noChangeShapeType="1"/>
                </p:cNvSpPr>
                <p:nvPr/>
              </p:nvSpPr>
              <p:spPr bwMode="auto">
                <a:xfrm>
                  <a:off x="4447" y="2068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5" name="Line 1892"/>
                <p:cNvSpPr>
                  <a:spLocks noChangeShapeType="1"/>
                </p:cNvSpPr>
                <p:nvPr/>
              </p:nvSpPr>
              <p:spPr bwMode="auto">
                <a:xfrm>
                  <a:off x="4449" y="2084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6" name="Line 1893"/>
                <p:cNvSpPr>
                  <a:spLocks noChangeShapeType="1"/>
                </p:cNvSpPr>
                <p:nvPr/>
              </p:nvSpPr>
              <p:spPr bwMode="auto">
                <a:xfrm>
                  <a:off x="4451" y="21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7" name="Line 1894"/>
                <p:cNvSpPr>
                  <a:spLocks noChangeShapeType="1"/>
                </p:cNvSpPr>
                <p:nvPr/>
              </p:nvSpPr>
              <p:spPr bwMode="auto">
                <a:xfrm>
                  <a:off x="4454" y="21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8" name="Line 1895"/>
                <p:cNvSpPr>
                  <a:spLocks noChangeShapeType="1"/>
                </p:cNvSpPr>
                <p:nvPr/>
              </p:nvSpPr>
              <p:spPr bwMode="auto">
                <a:xfrm>
                  <a:off x="4455" y="2132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09" name="Line 1896"/>
                <p:cNvSpPr>
                  <a:spLocks noChangeShapeType="1"/>
                </p:cNvSpPr>
                <p:nvPr/>
              </p:nvSpPr>
              <p:spPr bwMode="auto">
                <a:xfrm>
                  <a:off x="4457" y="21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0" name="Line 1897"/>
                <p:cNvSpPr>
                  <a:spLocks noChangeShapeType="1"/>
                </p:cNvSpPr>
                <p:nvPr/>
              </p:nvSpPr>
              <p:spPr bwMode="auto">
                <a:xfrm>
                  <a:off x="4459" y="21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1" name="Line 1898"/>
                <p:cNvSpPr>
                  <a:spLocks noChangeShapeType="1"/>
                </p:cNvSpPr>
                <p:nvPr/>
              </p:nvSpPr>
              <p:spPr bwMode="auto">
                <a:xfrm>
                  <a:off x="4461" y="21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2" name="Line 1899"/>
                <p:cNvSpPr>
                  <a:spLocks noChangeShapeType="1"/>
                </p:cNvSpPr>
                <p:nvPr/>
              </p:nvSpPr>
              <p:spPr bwMode="auto">
                <a:xfrm>
                  <a:off x="4463" y="2195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3" name="Line 1900"/>
                <p:cNvSpPr>
                  <a:spLocks noChangeShapeType="1"/>
                </p:cNvSpPr>
                <p:nvPr/>
              </p:nvSpPr>
              <p:spPr bwMode="auto">
                <a:xfrm>
                  <a:off x="4465" y="22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4" name="Line 1901"/>
                <p:cNvSpPr>
                  <a:spLocks noChangeShapeType="1"/>
                </p:cNvSpPr>
                <p:nvPr/>
              </p:nvSpPr>
              <p:spPr bwMode="auto">
                <a:xfrm>
                  <a:off x="4467" y="22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5" name="Line 1902"/>
                <p:cNvSpPr>
                  <a:spLocks noChangeShapeType="1"/>
                </p:cNvSpPr>
                <p:nvPr/>
              </p:nvSpPr>
              <p:spPr bwMode="auto">
                <a:xfrm>
                  <a:off x="4469" y="22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716" name="Line 1903"/>
                <p:cNvSpPr>
                  <a:spLocks noChangeShapeType="1"/>
                </p:cNvSpPr>
                <p:nvPr/>
              </p:nvSpPr>
              <p:spPr bwMode="auto">
                <a:xfrm>
                  <a:off x="4471" y="22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897" name="Group 2105"/>
              <p:cNvGrpSpPr>
                <a:grpSpLocks/>
              </p:cNvGrpSpPr>
              <p:nvPr/>
            </p:nvGrpSpPr>
            <p:grpSpPr bwMode="auto">
              <a:xfrm>
                <a:off x="6997701" y="2816225"/>
                <a:ext cx="109538" cy="1582738"/>
                <a:chOff x="4408" y="1774"/>
                <a:chExt cx="69" cy="997"/>
              </a:xfrm>
            </p:grpSpPr>
            <p:sp>
              <p:nvSpPr>
                <p:cNvPr id="3317" name="Line 1905"/>
                <p:cNvSpPr>
                  <a:spLocks noChangeShapeType="1"/>
                </p:cNvSpPr>
                <p:nvPr/>
              </p:nvSpPr>
              <p:spPr bwMode="auto">
                <a:xfrm>
                  <a:off x="4473" y="22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8" name="Line 1906"/>
                <p:cNvSpPr>
                  <a:spLocks noChangeShapeType="1"/>
                </p:cNvSpPr>
                <p:nvPr/>
              </p:nvSpPr>
              <p:spPr bwMode="auto">
                <a:xfrm>
                  <a:off x="4475" y="229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9" name="Line 1907"/>
                <p:cNvSpPr>
                  <a:spLocks noChangeShapeType="1"/>
                </p:cNvSpPr>
                <p:nvPr/>
              </p:nvSpPr>
              <p:spPr bwMode="auto">
                <a:xfrm>
                  <a:off x="4408" y="17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0" name="Line 1908"/>
                <p:cNvSpPr>
                  <a:spLocks noChangeShapeType="1"/>
                </p:cNvSpPr>
                <p:nvPr/>
              </p:nvSpPr>
              <p:spPr bwMode="auto">
                <a:xfrm>
                  <a:off x="4409" y="17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1" name="Line 1909"/>
                <p:cNvSpPr>
                  <a:spLocks noChangeShapeType="1"/>
                </p:cNvSpPr>
                <p:nvPr/>
              </p:nvSpPr>
              <p:spPr bwMode="auto">
                <a:xfrm>
                  <a:off x="4411" y="18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2" name="Line 1910"/>
                <p:cNvSpPr>
                  <a:spLocks noChangeShapeType="1"/>
                </p:cNvSpPr>
                <p:nvPr/>
              </p:nvSpPr>
              <p:spPr bwMode="auto">
                <a:xfrm>
                  <a:off x="4413" y="1822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3" name="Line 1911"/>
                <p:cNvSpPr>
                  <a:spLocks noChangeShapeType="1"/>
                </p:cNvSpPr>
                <p:nvPr/>
              </p:nvSpPr>
              <p:spPr bwMode="auto">
                <a:xfrm>
                  <a:off x="4415" y="18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4" name="Line 1912"/>
                <p:cNvSpPr>
                  <a:spLocks noChangeShapeType="1"/>
                </p:cNvSpPr>
                <p:nvPr/>
              </p:nvSpPr>
              <p:spPr bwMode="auto">
                <a:xfrm>
                  <a:off x="4417" y="185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5" name="Line 1913"/>
                <p:cNvSpPr>
                  <a:spLocks noChangeShapeType="1"/>
                </p:cNvSpPr>
                <p:nvPr/>
              </p:nvSpPr>
              <p:spPr bwMode="auto">
                <a:xfrm>
                  <a:off x="4419" y="18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6" name="Line 1914"/>
                <p:cNvSpPr>
                  <a:spLocks noChangeShapeType="1"/>
                </p:cNvSpPr>
                <p:nvPr/>
              </p:nvSpPr>
              <p:spPr bwMode="auto">
                <a:xfrm>
                  <a:off x="4421" y="18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7" name="Line 1915"/>
                <p:cNvSpPr>
                  <a:spLocks noChangeShapeType="1"/>
                </p:cNvSpPr>
                <p:nvPr/>
              </p:nvSpPr>
              <p:spPr bwMode="auto">
                <a:xfrm>
                  <a:off x="4422" y="1901"/>
                  <a:ext cx="2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8" name="Line 1916"/>
                <p:cNvSpPr>
                  <a:spLocks noChangeShapeType="1"/>
                </p:cNvSpPr>
                <p:nvPr/>
              </p:nvSpPr>
              <p:spPr bwMode="auto">
                <a:xfrm>
                  <a:off x="4425" y="19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29" name="Line 1917"/>
                <p:cNvSpPr>
                  <a:spLocks noChangeShapeType="1"/>
                </p:cNvSpPr>
                <p:nvPr/>
              </p:nvSpPr>
              <p:spPr bwMode="auto">
                <a:xfrm>
                  <a:off x="4426" y="19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0" name="Line 1918"/>
                <p:cNvSpPr>
                  <a:spLocks noChangeShapeType="1"/>
                </p:cNvSpPr>
                <p:nvPr/>
              </p:nvSpPr>
              <p:spPr bwMode="auto">
                <a:xfrm>
                  <a:off x="4428" y="1949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1" name="Line 1919"/>
                <p:cNvSpPr>
                  <a:spLocks noChangeShapeType="1"/>
                </p:cNvSpPr>
                <p:nvPr/>
              </p:nvSpPr>
              <p:spPr bwMode="auto">
                <a:xfrm>
                  <a:off x="4430" y="19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2" name="Line 1920"/>
                <p:cNvSpPr>
                  <a:spLocks noChangeShapeType="1"/>
                </p:cNvSpPr>
                <p:nvPr/>
              </p:nvSpPr>
              <p:spPr bwMode="auto">
                <a:xfrm>
                  <a:off x="4432" y="19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3" name="Line 1921"/>
                <p:cNvSpPr>
                  <a:spLocks noChangeShapeType="1"/>
                </p:cNvSpPr>
                <p:nvPr/>
              </p:nvSpPr>
              <p:spPr bwMode="auto">
                <a:xfrm>
                  <a:off x="4434" y="19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4" name="Line 1922"/>
                <p:cNvSpPr>
                  <a:spLocks noChangeShapeType="1"/>
                </p:cNvSpPr>
                <p:nvPr/>
              </p:nvSpPr>
              <p:spPr bwMode="auto">
                <a:xfrm>
                  <a:off x="4436" y="20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5" name="Line 1923"/>
                <p:cNvSpPr>
                  <a:spLocks noChangeShapeType="1"/>
                </p:cNvSpPr>
                <p:nvPr/>
              </p:nvSpPr>
              <p:spPr bwMode="auto">
                <a:xfrm>
                  <a:off x="4438" y="20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6" name="Line 1924"/>
                <p:cNvSpPr>
                  <a:spLocks noChangeShapeType="1"/>
                </p:cNvSpPr>
                <p:nvPr/>
              </p:nvSpPr>
              <p:spPr bwMode="auto">
                <a:xfrm>
                  <a:off x="4439" y="20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7" name="Line 1925"/>
                <p:cNvSpPr>
                  <a:spLocks noChangeShapeType="1"/>
                </p:cNvSpPr>
                <p:nvPr/>
              </p:nvSpPr>
              <p:spPr bwMode="auto">
                <a:xfrm>
                  <a:off x="4441" y="20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8" name="Line 1926"/>
                <p:cNvSpPr>
                  <a:spLocks noChangeShapeType="1"/>
                </p:cNvSpPr>
                <p:nvPr/>
              </p:nvSpPr>
              <p:spPr bwMode="auto">
                <a:xfrm>
                  <a:off x="4443" y="20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39" name="Line 1927"/>
                <p:cNvSpPr>
                  <a:spLocks noChangeShapeType="1"/>
                </p:cNvSpPr>
                <p:nvPr/>
              </p:nvSpPr>
              <p:spPr bwMode="auto">
                <a:xfrm>
                  <a:off x="4445" y="20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0" name="Line 1928"/>
                <p:cNvSpPr>
                  <a:spLocks noChangeShapeType="1"/>
                </p:cNvSpPr>
                <p:nvPr/>
              </p:nvSpPr>
              <p:spPr bwMode="auto">
                <a:xfrm>
                  <a:off x="4447" y="21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1" name="Line 1929"/>
                <p:cNvSpPr>
                  <a:spLocks noChangeShapeType="1"/>
                </p:cNvSpPr>
                <p:nvPr/>
              </p:nvSpPr>
              <p:spPr bwMode="auto">
                <a:xfrm>
                  <a:off x="4449" y="21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2" name="Line 1930"/>
                <p:cNvSpPr>
                  <a:spLocks noChangeShapeType="1"/>
                </p:cNvSpPr>
                <p:nvPr/>
              </p:nvSpPr>
              <p:spPr bwMode="auto">
                <a:xfrm>
                  <a:off x="4451" y="21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3" name="Line 1931"/>
                <p:cNvSpPr>
                  <a:spLocks noChangeShapeType="1"/>
                </p:cNvSpPr>
                <p:nvPr/>
              </p:nvSpPr>
              <p:spPr bwMode="auto">
                <a:xfrm>
                  <a:off x="4452" y="21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4" name="Line 1932"/>
                <p:cNvSpPr>
                  <a:spLocks noChangeShapeType="1"/>
                </p:cNvSpPr>
                <p:nvPr/>
              </p:nvSpPr>
              <p:spPr bwMode="auto">
                <a:xfrm>
                  <a:off x="4454" y="21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5" name="Line 1933"/>
                <p:cNvSpPr>
                  <a:spLocks noChangeShapeType="1"/>
                </p:cNvSpPr>
                <p:nvPr/>
              </p:nvSpPr>
              <p:spPr bwMode="auto">
                <a:xfrm>
                  <a:off x="4456" y="21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6" name="Line 1934"/>
                <p:cNvSpPr>
                  <a:spLocks noChangeShapeType="1"/>
                </p:cNvSpPr>
                <p:nvPr/>
              </p:nvSpPr>
              <p:spPr bwMode="auto">
                <a:xfrm>
                  <a:off x="4458" y="22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7" name="Line 1935"/>
                <p:cNvSpPr>
                  <a:spLocks noChangeShapeType="1"/>
                </p:cNvSpPr>
                <p:nvPr/>
              </p:nvSpPr>
              <p:spPr bwMode="auto">
                <a:xfrm>
                  <a:off x="4460" y="22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8" name="Line 1936"/>
                <p:cNvSpPr>
                  <a:spLocks noChangeShapeType="1"/>
                </p:cNvSpPr>
                <p:nvPr/>
              </p:nvSpPr>
              <p:spPr bwMode="auto">
                <a:xfrm>
                  <a:off x="4462" y="22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49" name="Line 1937"/>
                <p:cNvSpPr>
                  <a:spLocks noChangeShapeType="1"/>
                </p:cNvSpPr>
                <p:nvPr/>
              </p:nvSpPr>
              <p:spPr bwMode="auto">
                <a:xfrm>
                  <a:off x="4464" y="2251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0" name="Line 1938"/>
                <p:cNvSpPr>
                  <a:spLocks noChangeShapeType="1"/>
                </p:cNvSpPr>
                <p:nvPr/>
              </p:nvSpPr>
              <p:spPr bwMode="auto">
                <a:xfrm>
                  <a:off x="4466" y="226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1" name="Line 1939"/>
                <p:cNvSpPr>
                  <a:spLocks noChangeShapeType="1"/>
                </p:cNvSpPr>
                <p:nvPr/>
              </p:nvSpPr>
              <p:spPr bwMode="auto">
                <a:xfrm>
                  <a:off x="4467" y="228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2" name="Line 1940"/>
                <p:cNvSpPr>
                  <a:spLocks noChangeShapeType="1"/>
                </p:cNvSpPr>
                <p:nvPr/>
              </p:nvSpPr>
              <p:spPr bwMode="auto">
                <a:xfrm>
                  <a:off x="4469" y="229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3" name="Line 1941"/>
                <p:cNvSpPr>
                  <a:spLocks noChangeShapeType="1"/>
                </p:cNvSpPr>
                <p:nvPr/>
              </p:nvSpPr>
              <p:spPr bwMode="auto">
                <a:xfrm>
                  <a:off x="4471" y="231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4" name="Line 1942"/>
                <p:cNvSpPr>
                  <a:spLocks noChangeShapeType="1"/>
                </p:cNvSpPr>
                <p:nvPr/>
              </p:nvSpPr>
              <p:spPr bwMode="auto">
                <a:xfrm>
                  <a:off x="4473" y="23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5" name="Line 1943"/>
                <p:cNvSpPr>
                  <a:spLocks noChangeShapeType="1"/>
                </p:cNvSpPr>
                <p:nvPr/>
              </p:nvSpPr>
              <p:spPr bwMode="auto">
                <a:xfrm>
                  <a:off x="4475" y="234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6" name="Line 1944"/>
                <p:cNvSpPr>
                  <a:spLocks noChangeShapeType="1"/>
                </p:cNvSpPr>
                <p:nvPr/>
              </p:nvSpPr>
              <p:spPr bwMode="auto">
                <a:xfrm>
                  <a:off x="4408" y="183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7" name="Line 1945"/>
                <p:cNvSpPr>
                  <a:spLocks noChangeShapeType="1"/>
                </p:cNvSpPr>
                <p:nvPr/>
              </p:nvSpPr>
              <p:spPr bwMode="auto">
                <a:xfrm>
                  <a:off x="4409" y="185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8" name="Line 1946"/>
                <p:cNvSpPr>
                  <a:spLocks noChangeShapeType="1"/>
                </p:cNvSpPr>
                <p:nvPr/>
              </p:nvSpPr>
              <p:spPr bwMode="auto">
                <a:xfrm>
                  <a:off x="4411" y="18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59" name="Line 1947"/>
                <p:cNvSpPr>
                  <a:spLocks noChangeShapeType="1"/>
                </p:cNvSpPr>
                <p:nvPr/>
              </p:nvSpPr>
              <p:spPr bwMode="auto">
                <a:xfrm>
                  <a:off x="4412" y="18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0" name="Line 1948"/>
                <p:cNvSpPr>
                  <a:spLocks noChangeShapeType="1"/>
                </p:cNvSpPr>
                <p:nvPr/>
              </p:nvSpPr>
              <p:spPr bwMode="auto">
                <a:xfrm>
                  <a:off x="4414" y="18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1" name="Line 1949"/>
                <p:cNvSpPr>
                  <a:spLocks noChangeShapeType="1"/>
                </p:cNvSpPr>
                <p:nvPr/>
              </p:nvSpPr>
              <p:spPr bwMode="auto">
                <a:xfrm>
                  <a:off x="4415" y="19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2" name="Line 1950"/>
                <p:cNvSpPr>
                  <a:spLocks noChangeShapeType="1"/>
                </p:cNvSpPr>
                <p:nvPr/>
              </p:nvSpPr>
              <p:spPr bwMode="auto">
                <a:xfrm>
                  <a:off x="4417" y="19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3" name="Line 1951"/>
                <p:cNvSpPr>
                  <a:spLocks noChangeShapeType="1"/>
                </p:cNvSpPr>
                <p:nvPr/>
              </p:nvSpPr>
              <p:spPr bwMode="auto">
                <a:xfrm>
                  <a:off x="4419" y="19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4" name="Line 1952"/>
                <p:cNvSpPr>
                  <a:spLocks noChangeShapeType="1"/>
                </p:cNvSpPr>
                <p:nvPr/>
              </p:nvSpPr>
              <p:spPr bwMode="auto">
                <a:xfrm>
                  <a:off x="4420" y="19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5" name="Line 1953"/>
                <p:cNvSpPr>
                  <a:spLocks noChangeShapeType="1"/>
                </p:cNvSpPr>
                <p:nvPr/>
              </p:nvSpPr>
              <p:spPr bwMode="auto">
                <a:xfrm>
                  <a:off x="4422" y="19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6" name="Line 1954"/>
                <p:cNvSpPr>
                  <a:spLocks noChangeShapeType="1"/>
                </p:cNvSpPr>
                <p:nvPr/>
              </p:nvSpPr>
              <p:spPr bwMode="auto">
                <a:xfrm>
                  <a:off x="4423" y="19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7" name="Line 1955"/>
                <p:cNvSpPr>
                  <a:spLocks noChangeShapeType="1"/>
                </p:cNvSpPr>
                <p:nvPr/>
              </p:nvSpPr>
              <p:spPr bwMode="auto">
                <a:xfrm>
                  <a:off x="4425" y="20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8" name="Line 1956"/>
                <p:cNvSpPr>
                  <a:spLocks noChangeShapeType="1"/>
                </p:cNvSpPr>
                <p:nvPr/>
              </p:nvSpPr>
              <p:spPr bwMode="auto">
                <a:xfrm>
                  <a:off x="4426" y="20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69" name="Line 1957"/>
                <p:cNvSpPr>
                  <a:spLocks noChangeShapeType="1"/>
                </p:cNvSpPr>
                <p:nvPr/>
              </p:nvSpPr>
              <p:spPr bwMode="auto">
                <a:xfrm>
                  <a:off x="4428" y="20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0" name="Line 1958"/>
                <p:cNvSpPr>
                  <a:spLocks noChangeShapeType="1"/>
                </p:cNvSpPr>
                <p:nvPr/>
              </p:nvSpPr>
              <p:spPr bwMode="auto">
                <a:xfrm>
                  <a:off x="4429" y="20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1" name="Line 1959"/>
                <p:cNvSpPr>
                  <a:spLocks noChangeShapeType="1"/>
                </p:cNvSpPr>
                <p:nvPr/>
              </p:nvSpPr>
              <p:spPr bwMode="auto">
                <a:xfrm>
                  <a:off x="4431" y="20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2" name="Line 1960"/>
                <p:cNvSpPr>
                  <a:spLocks noChangeShapeType="1"/>
                </p:cNvSpPr>
                <p:nvPr/>
              </p:nvSpPr>
              <p:spPr bwMode="auto">
                <a:xfrm>
                  <a:off x="4433" y="208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3" name="Line 1961"/>
                <p:cNvSpPr>
                  <a:spLocks noChangeShapeType="1"/>
                </p:cNvSpPr>
                <p:nvPr/>
              </p:nvSpPr>
              <p:spPr bwMode="auto">
                <a:xfrm>
                  <a:off x="4434" y="21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4" name="Line 1962"/>
                <p:cNvSpPr>
                  <a:spLocks noChangeShapeType="1"/>
                </p:cNvSpPr>
                <p:nvPr/>
              </p:nvSpPr>
              <p:spPr bwMode="auto">
                <a:xfrm>
                  <a:off x="4436" y="21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5" name="Line 1963"/>
                <p:cNvSpPr>
                  <a:spLocks noChangeShapeType="1"/>
                </p:cNvSpPr>
                <p:nvPr/>
              </p:nvSpPr>
              <p:spPr bwMode="auto">
                <a:xfrm>
                  <a:off x="4437" y="213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6" name="Line 1964"/>
                <p:cNvSpPr>
                  <a:spLocks noChangeShapeType="1"/>
                </p:cNvSpPr>
                <p:nvPr/>
              </p:nvSpPr>
              <p:spPr bwMode="auto">
                <a:xfrm>
                  <a:off x="4439" y="21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7" name="Line 1965"/>
                <p:cNvSpPr>
                  <a:spLocks noChangeShapeType="1"/>
                </p:cNvSpPr>
                <p:nvPr/>
              </p:nvSpPr>
              <p:spPr bwMode="auto">
                <a:xfrm>
                  <a:off x="4440" y="21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8" name="Line 1966"/>
                <p:cNvSpPr>
                  <a:spLocks noChangeShapeType="1"/>
                </p:cNvSpPr>
                <p:nvPr/>
              </p:nvSpPr>
              <p:spPr bwMode="auto">
                <a:xfrm>
                  <a:off x="4442" y="21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79" name="Line 1967"/>
                <p:cNvSpPr>
                  <a:spLocks noChangeShapeType="1"/>
                </p:cNvSpPr>
                <p:nvPr/>
              </p:nvSpPr>
              <p:spPr bwMode="auto">
                <a:xfrm>
                  <a:off x="4443" y="22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0" name="Line 1968"/>
                <p:cNvSpPr>
                  <a:spLocks noChangeShapeType="1"/>
                </p:cNvSpPr>
                <p:nvPr/>
              </p:nvSpPr>
              <p:spPr bwMode="auto">
                <a:xfrm>
                  <a:off x="4445" y="22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1" name="Line 1969"/>
                <p:cNvSpPr>
                  <a:spLocks noChangeShapeType="1"/>
                </p:cNvSpPr>
                <p:nvPr/>
              </p:nvSpPr>
              <p:spPr bwMode="auto">
                <a:xfrm>
                  <a:off x="4446" y="22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2" name="Line 1970"/>
                <p:cNvSpPr>
                  <a:spLocks noChangeShapeType="1"/>
                </p:cNvSpPr>
                <p:nvPr/>
              </p:nvSpPr>
              <p:spPr bwMode="auto">
                <a:xfrm>
                  <a:off x="4448" y="22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3" name="Line 1971"/>
                <p:cNvSpPr>
                  <a:spLocks noChangeShapeType="1"/>
                </p:cNvSpPr>
                <p:nvPr/>
              </p:nvSpPr>
              <p:spPr bwMode="auto">
                <a:xfrm>
                  <a:off x="4450" y="22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4" name="Line 1972"/>
                <p:cNvSpPr>
                  <a:spLocks noChangeShapeType="1"/>
                </p:cNvSpPr>
                <p:nvPr/>
              </p:nvSpPr>
              <p:spPr bwMode="auto">
                <a:xfrm>
                  <a:off x="4451" y="22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5" name="Line 1973"/>
                <p:cNvSpPr>
                  <a:spLocks noChangeShapeType="1"/>
                </p:cNvSpPr>
                <p:nvPr/>
              </p:nvSpPr>
              <p:spPr bwMode="auto">
                <a:xfrm>
                  <a:off x="4453" y="22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6" name="Line 1974"/>
                <p:cNvSpPr>
                  <a:spLocks noChangeShapeType="1"/>
                </p:cNvSpPr>
                <p:nvPr/>
              </p:nvSpPr>
              <p:spPr bwMode="auto">
                <a:xfrm>
                  <a:off x="4454" y="23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7" name="Line 1975"/>
                <p:cNvSpPr>
                  <a:spLocks noChangeShapeType="1"/>
                </p:cNvSpPr>
                <p:nvPr/>
              </p:nvSpPr>
              <p:spPr bwMode="auto">
                <a:xfrm>
                  <a:off x="4456" y="23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8" name="Line 1976"/>
                <p:cNvSpPr>
                  <a:spLocks noChangeShapeType="1"/>
                </p:cNvSpPr>
                <p:nvPr/>
              </p:nvSpPr>
              <p:spPr bwMode="auto">
                <a:xfrm>
                  <a:off x="4457" y="23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89" name="Line 1977"/>
                <p:cNvSpPr>
                  <a:spLocks noChangeShapeType="1"/>
                </p:cNvSpPr>
                <p:nvPr/>
              </p:nvSpPr>
              <p:spPr bwMode="auto">
                <a:xfrm>
                  <a:off x="4459" y="23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0" name="Line 1978"/>
                <p:cNvSpPr>
                  <a:spLocks noChangeShapeType="1"/>
                </p:cNvSpPr>
                <p:nvPr/>
              </p:nvSpPr>
              <p:spPr bwMode="auto">
                <a:xfrm>
                  <a:off x="4461" y="23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1" name="Line 1979"/>
                <p:cNvSpPr>
                  <a:spLocks noChangeShapeType="1"/>
                </p:cNvSpPr>
                <p:nvPr/>
              </p:nvSpPr>
              <p:spPr bwMode="auto">
                <a:xfrm>
                  <a:off x="4462" y="239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2" name="Line 1980"/>
                <p:cNvSpPr>
                  <a:spLocks noChangeShapeType="1"/>
                </p:cNvSpPr>
                <p:nvPr/>
              </p:nvSpPr>
              <p:spPr bwMode="auto">
                <a:xfrm>
                  <a:off x="4464" y="240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3" name="Line 1981"/>
                <p:cNvSpPr>
                  <a:spLocks noChangeShapeType="1"/>
                </p:cNvSpPr>
                <p:nvPr/>
              </p:nvSpPr>
              <p:spPr bwMode="auto">
                <a:xfrm>
                  <a:off x="4465" y="24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4" name="Line 1982"/>
                <p:cNvSpPr>
                  <a:spLocks noChangeShapeType="1"/>
                </p:cNvSpPr>
                <p:nvPr/>
              </p:nvSpPr>
              <p:spPr bwMode="auto">
                <a:xfrm>
                  <a:off x="4467" y="243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5" name="Line 1983"/>
                <p:cNvSpPr>
                  <a:spLocks noChangeShapeType="1"/>
                </p:cNvSpPr>
                <p:nvPr/>
              </p:nvSpPr>
              <p:spPr bwMode="auto">
                <a:xfrm>
                  <a:off x="4468" y="24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6" name="Line 1984"/>
                <p:cNvSpPr>
                  <a:spLocks noChangeShapeType="1"/>
                </p:cNvSpPr>
                <p:nvPr/>
              </p:nvSpPr>
              <p:spPr bwMode="auto">
                <a:xfrm>
                  <a:off x="4470" y="24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7" name="Line 1985"/>
                <p:cNvSpPr>
                  <a:spLocks noChangeShapeType="1"/>
                </p:cNvSpPr>
                <p:nvPr/>
              </p:nvSpPr>
              <p:spPr bwMode="auto">
                <a:xfrm>
                  <a:off x="4471" y="24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8" name="Line 1986"/>
                <p:cNvSpPr>
                  <a:spLocks noChangeShapeType="1"/>
                </p:cNvSpPr>
                <p:nvPr/>
              </p:nvSpPr>
              <p:spPr bwMode="auto">
                <a:xfrm>
                  <a:off x="4473" y="250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99" name="Line 1987"/>
                <p:cNvSpPr>
                  <a:spLocks noChangeShapeType="1"/>
                </p:cNvSpPr>
                <p:nvPr/>
              </p:nvSpPr>
              <p:spPr bwMode="auto">
                <a:xfrm>
                  <a:off x="4475" y="251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0" name="Line 1988"/>
                <p:cNvSpPr>
                  <a:spLocks noChangeShapeType="1"/>
                </p:cNvSpPr>
                <p:nvPr/>
              </p:nvSpPr>
              <p:spPr bwMode="auto">
                <a:xfrm>
                  <a:off x="4476" y="2534"/>
                  <a:ext cx="1" cy="5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1" name="Line 1989"/>
                <p:cNvSpPr>
                  <a:spLocks noChangeShapeType="1"/>
                </p:cNvSpPr>
                <p:nvPr/>
              </p:nvSpPr>
              <p:spPr bwMode="auto">
                <a:xfrm>
                  <a:off x="4408" y="19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2" name="Line 1990"/>
                <p:cNvSpPr>
                  <a:spLocks noChangeShapeType="1"/>
                </p:cNvSpPr>
                <p:nvPr/>
              </p:nvSpPr>
              <p:spPr bwMode="auto">
                <a:xfrm>
                  <a:off x="4409" y="19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3" name="Line 1991"/>
                <p:cNvSpPr>
                  <a:spLocks noChangeShapeType="1"/>
                </p:cNvSpPr>
                <p:nvPr/>
              </p:nvSpPr>
              <p:spPr bwMode="auto">
                <a:xfrm>
                  <a:off x="4411" y="19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4" name="Line 1992"/>
                <p:cNvSpPr>
                  <a:spLocks noChangeShapeType="1"/>
                </p:cNvSpPr>
                <p:nvPr/>
              </p:nvSpPr>
              <p:spPr bwMode="auto">
                <a:xfrm>
                  <a:off x="4412" y="199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5" name="Line 1993"/>
                <p:cNvSpPr>
                  <a:spLocks noChangeShapeType="1"/>
                </p:cNvSpPr>
                <p:nvPr/>
              </p:nvSpPr>
              <p:spPr bwMode="auto">
                <a:xfrm>
                  <a:off x="4414" y="200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6" name="Line 1994"/>
                <p:cNvSpPr>
                  <a:spLocks noChangeShapeType="1"/>
                </p:cNvSpPr>
                <p:nvPr/>
              </p:nvSpPr>
              <p:spPr bwMode="auto">
                <a:xfrm>
                  <a:off x="4415" y="20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7" name="Line 1995"/>
                <p:cNvSpPr>
                  <a:spLocks noChangeShapeType="1"/>
                </p:cNvSpPr>
                <p:nvPr/>
              </p:nvSpPr>
              <p:spPr bwMode="auto">
                <a:xfrm>
                  <a:off x="4417" y="20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8" name="Line 1996"/>
                <p:cNvSpPr>
                  <a:spLocks noChangeShapeType="1"/>
                </p:cNvSpPr>
                <p:nvPr/>
              </p:nvSpPr>
              <p:spPr bwMode="auto">
                <a:xfrm>
                  <a:off x="4418" y="20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09" name="Line 1997"/>
                <p:cNvSpPr>
                  <a:spLocks noChangeShapeType="1"/>
                </p:cNvSpPr>
                <p:nvPr/>
              </p:nvSpPr>
              <p:spPr bwMode="auto">
                <a:xfrm>
                  <a:off x="4420" y="20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0" name="Line 1998"/>
                <p:cNvSpPr>
                  <a:spLocks noChangeShapeType="1"/>
                </p:cNvSpPr>
                <p:nvPr/>
              </p:nvSpPr>
              <p:spPr bwMode="auto">
                <a:xfrm>
                  <a:off x="4422" y="20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1" name="Line 1999"/>
                <p:cNvSpPr>
                  <a:spLocks noChangeShapeType="1"/>
                </p:cNvSpPr>
                <p:nvPr/>
              </p:nvSpPr>
              <p:spPr bwMode="auto">
                <a:xfrm>
                  <a:off x="4423" y="21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2" name="Line 2000"/>
                <p:cNvSpPr>
                  <a:spLocks noChangeShapeType="1"/>
                </p:cNvSpPr>
                <p:nvPr/>
              </p:nvSpPr>
              <p:spPr bwMode="auto">
                <a:xfrm>
                  <a:off x="4425" y="211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3" name="Line 2001"/>
                <p:cNvSpPr>
                  <a:spLocks noChangeShapeType="1"/>
                </p:cNvSpPr>
                <p:nvPr/>
              </p:nvSpPr>
              <p:spPr bwMode="auto">
                <a:xfrm>
                  <a:off x="4426" y="213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4" name="Line 2002"/>
                <p:cNvSpPr>
                  <a:spLocks noChangeShapeType="1"/>
                </p:cNvSpPr>
                <p:nvPr/>
              </p:nvSpPr>
              <p:spPr bwMode="auto">
                <a:xfrm>
                  <a:off x="4428" y="215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5" name="Line 2003"/>
                <p:cNvSpPr>
                  <a:spLocks noChangeShapeType="1"/>
                </p:cNvSpPr>
                <p:nvPr/>
              </p:nvSpPr>
              <p:spPr bwMode="auto">
                <a:xfrm>
                  <a:off x="4429" y="216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6" name="Line 2004"/>
                <p:cNvSpPr>
                  <a:spLocks noChangeShapeType="1"/>
                </p:cNvSpPr>
                <p:nvPr/>
              </p:nvSpPr>
              <p:spPr bwMode="auto">
                <a:xfrm>
                  <a:off x="4431" y="218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7" name="Line 2005"/>
                <p:cNvSpPr>
                  <a:spLocks noChangeShapeType="1"/>
                </p:cNvSpPr>
                <p:nvPr/>
              </p:nvSpPr>
              <p:spPr bwMode="auto">
                <a:xfrm>
                  <a:off x="4432" y="219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8" name="Line 2006"/>
                <p:cNvSpPr>
                  <a:spLocks noChangeShapeType="1"/>
                </p:cNvSpPr>
                <p:nvPr/>
              </p:nvSpPr>
              <p:spPr bwMode="auto">
                <a:xfrm>
                  <a:off x="4434" y="221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19" name="Line 2007"/>
                <p:cNvSpPr>
                  <a:spLocks noChangeShapeType="1"/>
                </p:cNvSpPr>
                <p:nvPr/>
              </p:nvSpPr>
              <p:spPr bwMode="auto">
                <a:xfrm>
                  <a:off x="4435" y="22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0" name="Line 2008"/>
                <p:cNvSpPr>
                  <a:spLocks noChangeShapeType="1"/>
                </p:cNvSpPr>
                <p:nvPr/>
              </p:nvSpPr>
              <p:spPr bwMode="auto">
                <a:xfrm>
                  <a:off x="4437" y="224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1" name="Line 2009"/>
                <p:cNvSpPr>
                  <a:spLocks noChangeShapeType="1"/>
                </p:cNvSpPr>
                <p:nvPr/>
              </p:nvSpPr>
              <p:spPr bwMode="auto">
                <a:xfrm>
                  <a:off x="4438" y="226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2" name="Line 2010"/>
                <p:cNvSpPr>
                  <a:spLocks noChangeShapeType="1"/>
                </p:cNvSpPr>
                <p:nvPr/>
              </p:nvSpPr>
              <p:spPr bwMode="auto">
                <a:xfrm>
                  <a:off x="4440" y="227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3" name="Line 2011"/>
                <p:cNvSpPr>
                  <a:spLocks noChangeShapeType="1"/>
                </p:cNvSpPr>
                <p:nvPr/>
              </p:nvSpPr>
              <p:spPr bwMode="auto">
                <a:xfrm>
                  <a:off x="4442" y="229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4" name="Line 2012"/>
                <p:cNvSpPr>
                  <a:spLocks noChangeShapeType="1"/>
                </p:cNvSpPr>
                <p:nvPr/>
              </p:nvSpPr>
              <p:spPr bwMode="auto">
                <a:xfrm>
                  <a:off x="4443" y="23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5" name="Line 2013"/>
                <p:cNvSpPr>
                  <a:spLocks noChangeShapeType="1"/>
                </p:cNvSpPr>
                <p:nvPr/>
              </p:nvSpPr>
              <p:spPr bwMode="auto">
                <a:xfrm>
                  <a:off x="4445" y="23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6" name="Line 2014"/>
                <p:cNvSpPr>
                  <a:spLocks noChangeShapeType="1"/>
                </p:cNvSpPr>
                <p:nvPr/>
              </p:nvSpPr>
              <p:spPr bwMode="auto">
                <a:xfrm>
                  <a:off x="4446" y="23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7" name="Line 2015"/>
                <p:cNvSpPr>
                  <a:spLocks noChangeShapeType="1"/>
                </p:cNvSpPr>
                <p:nvPr/>
              </p:nvSpPr>
              <p:spPr bwMode="auto">
                <a:xfrm>
                  <a:off x="4448" y="235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8" name="Line 2016"/>
                <p:cNvSpPr>
                  <a:spLocks noChangeShapeType="1"/>
                </p:cNvSpPr>
                <p:nvPr/>
              </p:nvSpPr>
              <p:spPr bwMode="auto">
                <a:xfrm>
                  <a:off x="4449" y="237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29" name="Line 2017"/>
                <p:cNvSpPr>
                  <a:spLocks noChangeShapeType="1"/>
                </p:cNvSpPr>
                <p:nvPr/>
              </p:nvSpPr>
              <p:spPr bwMode="auto">
                <a:xfrm>
                  <a:off x="4451" y="238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0" name="Line 2018"/>
                <p:cNvSpPr>
                  <a:spLocks noChangeShapeType="1"/>
                </p:cNvSpPr>
                <p:nvPr/>
              </p:nvSpPr>
              <p:spPr bwMode="auto">
                <a:xfrm>
                  <a:off x="4452" y="24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1" name="Line 2019"/>
                <p:cNvSpPr>
                  <a:spLocks noChangeShapeType="1"/>
                </p:cNvSpPr>
                <p:nvPr/>
              </p:nvSpPr>
              <p:spPr bwMode="auto">
                <a:xfrm>
                  <a:off x="4454" y="242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2" name="Line 2020"/>
                <p:cNvSpPr>
                  <a:spLocks noChangeShapeType="1"/>
                </p:cNvSpPr>
                <p:nvPr/>
              </p:nvSpPr>
              <p:spPr bwMode="auto">
                <a:xfrm>
                  <a:off x="4456" y="24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3" name="Line 2021"/>
                <p:cNvSpPr>
                  <a:spLocks noChangeShapeType="1"/>
                </p:cNvSpPr>
                <p:nvPr/>
              </p:nvSpPr>
              <p:spPr bwMode="auto">
                <a:xfrm>
                  <a:off x="4457" y="245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4" name="Line 2022"/>
                <p:cNvSpPr>
                  <a:spLocks noChangeShapeType="1"/>
                </p:cNvSpPr>
                <p:nvPr/>
              </p:nvSpPr>
              <p:spPr bwMode="auto">
                <a:xfrm>
                  <a:off x="4459" y="24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5" name="Line 2023"/>
                <p:cNvSpPr>
                  <a:spLocks noChangeShapeType="1"/>
                </p:cNvSpPr>
                <p:nvPr/>
              </p:nvSpPr>
              <p:spPr bwMode="auto">
                <a:xfrm>
                  <a:off x="4460" y="24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6" name="Line 2024"/>
                <p:cNvSpPr>
                  <a:spLocks noChangeShapeType="1"/>
                </p:cNvSpPr>
                <p:nvPr/>
              </p:nvSpPr>
              <p:spPr bwMode="auto">
                <a:xfrm>
                  <a:off x="4462" y="2501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7" name="Line 2025"/>
                <p:cNvSpPr>
                  <a:spLocks noChangeShapeType="1"/>
                </p:cNvSpPr>
                <p:nvPr/>
              </p:nvSpPr>
              <p:spPr bwMode="auto">
                <a:xfrm>
                  <a:off x="4463" y="25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8" name="Line 2026"/>
                <p:cNvSpPr>
                  <a:spLocks noChangeShapeType="1"/>
                </p:cNvSpPr>
                <p:nvPr/>
              </p:nvSpPr>
              <p:spPr bwMode="auto">
                <a:xfrm>
                  <a:off x="4465" y="25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39" name="Line 2027"/>
                <p:cNvSpPr>
                  <a:spLocks noChangeShapeType="1"/>
                </p:cNvSpPr>
                <p:nvPr/>
              </p:nvSpPr>
              <p:spPr bwMode="auto">
                <a:xfrm>
                  <a:off x="4466" y="25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0" name="Line 2028"/>
                <p:cNvSpPr>
                  <a:spLocks noChangeShapeType="1"/>
                </p:cNvSpPr>
                <p:nvPr/>
              </p:nvSpPr>
              <p:spPr bwMode="auto">
                <a:xfrm>
                  <a:off x="4468" y="25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1" name="Line 2029"/>
                <p:cNvSpPr>
                  <a:spLocks noChangeShapeType="1"/>
                </p:cNvSpPr>
                <p:nvPr/>
              </p:nvSpPr>
              <p:spPr bwMode="auto">
                <a:xfrm>
                  <a:off x="4470" y="25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2" name="Line 2030"/>
                <p:cNvSpPr>
                  <a:spLocks noChangeShapeType="1"/>
                </p:cNvSpPr>
                <p:nvPr/>
              </p:nvSpPr>
              <p:spPr bwMode="auto">
                <a:xfrm>
                  <a:off x="4471" y="25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3" name="Line 2031"/>
                <p:cNvSpPr>
                  <a:spLocks noChangeShapeType="1"/>
                </p:cNvSpPr>
                <p:nvPr/>
              </p:nvSpPr>
              <p:spPr bwMode="auto">
                <a:xfrm>
                  <a:off x="4473" y="26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4" name="Line 2032"/>
                <p:cNvSpPr>
                  <a:spLocks noChangeShapeType="1"/>
                </p:cNvSpPr>
                <p:nvPr/>
              </p:nvSpPr>
              <p:spPr bwMode="auto">
                <a:xfrm>
                  <a:off x="4474" y="26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5" name="Line 2033"/>
                <p:cNvSpPr>
                  <a:spLocks noChangeShapeType="1"/>
                </p:cNvSpPr>
                <p:nvPr/>
              </p:nvSpPr>
              <p:spPr bwMode="auto">
                <a:xfrm>
                  <a:off x="4476" y="26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6" name="Line 2034"/>
                <p:cNvSpPr>
                  <a:spLocks noChangeShapeType="1"/>
                </p:cNvSpPr>
                <p:nvPr/>
              </p:nvSpPr>
              <p:spPr bwMode="auto">
                <a:xfrm>
                  <a:off x="4408" y="196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7" name="Line 2035"/>
                <p:cNvSpPr>
                  <a:spLocks noChangeShapeType="1"/>
                </p:cNvSpPr>
                <p:nvPr/>
              </p:nvSpPr>
              <p:spPr bwMode="auto">
                <a:xfrm>
                  <a:off x="4409" y="198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8" name="Line 2036"/>
                <p:cNvSpPr>
                  <a:spLocks noChangeShapeType="1"/>
                </p:cNvSpPr>
                <p:nvPr/>
              </p:nvSpPr>
              <p:spPr bwMode="auto">
                <a:xfrm>
                  <a:off x="4410" y="199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49" name="Line 2037"/>
                <p:cNvSpPr>
                  <a:spLocks noChangeShapeType="1"/>
                </p:cNvSpPr>
                <p:nvPr/>
              </p:nvSpPr>
              <p:spPr bwMode="auto">
                <a:xfrm>
                  <a:off x="4412" y="201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0" name="Line 2038"/>
                <p:cNvSpPr>
                  <a:spLocks noChangeShapeType="1"/>
                </p:cNvSpPr>
                <p:nvPr/>
              </p:nvSpPr>
              <p:spPr bwMode="auto">
                <a:xfrm>
                  <a:off x="4413" y="20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1" name="Line 2039"/>
                <p:cNvSpPr>
                  <a:spLocks noChangeShapeType="1"/>
                </p:cNvSpPr>
                <p:nvPr/>
              </p:nvSpPr>
              <p:spPr bwMode="auto">
                <a:xfrm>
                  <a:off x="4414" y="204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2" name="Line 2040"/>
                <p:cNvSpPr>
                  <a:spLocks noChangeShapeType="1"/>
                </p:cNvSpPr>
                <p:nvPr/>
              </p:nvSpPr>
              <p:spPr bwMode="auto">
                <a:xfrm>
                  <a:off x="4416" y="206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3" name="Line 2041"/>
                <p:cNvSpPr>
                  <a:spLocks noChangeShapeType="1"/>
                </p:cNvSpPr>
                <p:nvPr/>
              </p:nvSpPr>
              <p:spPr bwMode="auto">
                <a:xfrm>
                  <a:off x="4417" y="207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4" name="Line 2042"/>
                <p:cNvSpPr>
                  <a:spLocks noChangeShapeType="1"/>
                </p:cNvSpPr>
                <p:nvPr/>
              </p:nvSpPr>
              <p:spPr bwMode="auto">
                <a:xfrm>
                  <a:off x="4419" y="209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5" name="Line 2043"/>
                <p:cNvSpPr>
                  <a:spLocks noChangeShapeType="1"/>
                </p:cNvSpPr>
                <p:nvPr/>
              </p:nvSpPr>
              <p:spPr bwMode="auto">
                <a:xfrm>
                  <a:off x="4420" y="211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6" name="Line 2044"/>
                <p:cNvSpPr>
                  <a:spLocks noChangeShapeType="1"/>
                </p:cNvSpPr>
                <p:nvPr/>
              </p:nvSpPr>
              <p:spPr bwMode="auto">
                <a:xfrm>
                  <a:off x="4421" y="21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7" name="Line 2045"/>
                <p:cNvSpPr>
                  <a:spLocks noChangeShapeType="1"/>
                </p:cNvSpPr>
                <p:nvPr/>
              </p:nvSpPr>
              <p:spPr bwMode="auto">
                <a:xfrm>
                  <a:off x="4423" y="214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8" name="Line 2046"/>
                <p:cNvSpPr>
                  <a:spLocks noChangeShapeType="1"/>
                </p:cNvSpPr>
                <p:nvPr/>
              </p:nvSpPr>
              <p:spPr bwMode="auto">
                <a:xfrm>
                  <a:off x="4424" y="21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59" name="Line 2047"/>
                <p:cNvSpPr>
                  <a:spLocks noChangeShapeType="1"/>
                </p:cNvSpPr>
                <p:nvPr/>
              </p:nvSpPr>
              <p:spPr bwMode="auto">
                <a:xfrm>
                  <a:off x="4425" y="21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0" name="Line 2048"/>
                <p:cNvSpPr>
                  <a:spLocks noChangeShapeType="1"/>
                </p:cNvSpPr>
                <p:nvPr/>
              </p:nvSpPr>
              <p:spPr bwMode="auto">
                <a:xfrm>
                  <a:off x="4427" y="218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1" name="Line 2049"/>
                <p:cNvSpPr>
                  <a:spLocks noChangeShapeType="1"/>
                </p:cNvSpPr>
                <p:nvPr/>
              </p:nvSpPr>
              <p:spPr bwMode="auto">
                <a:xfrm>
                  <a:off x="4428" y="22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2" name="Line 2050"/>
                <p:cNvSpPr>
                  <a:spLocks noChangeShapeType="1"/>
                </p:cNvSpPr>
                <p:nvPr/>
              </p:nvSpPr>
              <p:spPr bwMode="auto">
                <a:xfrm>
                  <a:off x="4430" y="222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3" name="Line 2051"/>
                <p:cNvSpPr>
                  <a:spLocks noChangeShapeType="1"/>
                </p:cNvSpPr>
                <p:nvPr/>
              </p:nvSpPr>
              <p:spPr bwMode="auto">
                <a:xfrm>
                  <a:off x="4431" y="22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4" name="Line 2052"/>
                <p:cNvSpPr>
                  <a:spLocks noChangeShapeType="1"/>
                </p:cNvSpPr>
                <p:nvPr/>
              </p:nvSpPr>
              <p:spPr bwMode="auto">
                <a:xfrm>
                  <a:off x="4432" y="225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5" name="Line 2053"/>
                <p:cNvSpPr>
                  <a:spLocks noChangeShapeType="1"/>
                </p:cNvSpPr>
                <p:nvPr/>
              </p:nvSpPr>
              <p:spPr bwMode="auto">
                <a:xfrm>
                  <a:off x="4433" y="22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6" name="Line 2054"/>
                <p:cNvSpPr>
                  <a:spLocks noChangeShapeType="1"/>
                </p:cNvSpPr>
                <p:nvPr/>
              </p:nvSpPr>
              <p:spPr bwMode="auto">
                <a:xfrm>
                  <a:off x="4435" y="22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7" name="Line 2055"/>
                <p:cNvSpPr>
                  <a:spLocks noChangeShapeType="1"/>
                </p:cNvSpPr>
                <p:nvPr/>
              </p:nvSpPr>
              <p:spPr bwMode="auto">
                <a:xfrm>
                  <a:off x="4436" y="230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8" name="Line 2056"/>
                <p:cNvSpPr>
                  <a:spLocks noChangeShapeType="1"/>
                </p:cNvSpPr>
                <p:nvPr/>
              </p:nvSpPr>
              <p:spPr bwMode="auto">
                <a:xfrm>
                  <a:off x="4438" y="23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69" name="Line 2057"/>
                <p:cNvSpPr>
                  <a:spLocks noChangeShapeType="1"/>
                </p:cNvSpPr>
                <p:nvPr/>
              </p:nvSpPr>
              <p:spPr bwMode="auto">
                <a:xfrm>
                  <a:off x="4439" y="23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0" name="Line 2058"/>
                <p:cNvSpPr>
                  <a:spLocks noChangeShapeType="1"/>
                </p:cNvSpPr>
                <p:nvPr/>
              </p:nvSpPr>
              <p:spPr bwMode="auto">
                <a:xfrm>
                  <a:off x="4440" y="23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1" name="Line 2059"/>
                <p:cNvSpPr>
                  <a:spLocks noChangeShapeType="1"/>
                </p:cNvSpPr>
                <p:nvPr/>
              </p:nvSpPr>
              <p:spPr bwMode="auto">
                <a:xfrm>
                  <a:off x="4442" y="23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2" name="Line 2060"/>
                <p:cNvSpPr>
                  <a:spLocks noChangeShapeType="1"/>
                </p:cNvSpPr>
                <p:nvPr/>
              </p:nvSpPr>
              <p:spPr bwMode="auto">
                <a:xfrm>
                  <a:off x="4443" y="23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3" name="Line 2061"/>
                <p:cNvSpPr>
                  <a:spLocks noChangeShapeType="1"/>
                </p:cNvSpPr>
                <p:nvPr/>
              </p:nvSpPr>
              <p:spPr bwMode="auto">
                <a:xfrm>
                  <a:off x="4444" y="23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4" name="Line 2062"/>
                <p:cNvSpPr>
                  <a:spLocks noChangeShapeType="1"/>
                </p:cNvSpPr>
                <p:nvPr/>
              </p:nvSpPr>
              <p:spPr bwMode="auto">
                <a:xfrm>
                  <a:off x="4446" y="24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5" name="Line 2063"/>
                <p:cNvSpPr>
                  <a:spLocks noChangeShapeType="1"/>
                </p:cNvSpPr>
                <p:nvPr/>
              </p:nvSpPr>
              <p:spPr bwMode="auto">
                <a:xfrm>
                  <a:off x="4447" y="2429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6" name="Line 2064"/>
                <p:cNvSpPr>
                  <a:spLocks noChangeShapeType="1"/>
                </p:cNvSpPr>
                <p:nvPr/>
              </p:nvSpPr>
              <p:spPr bwMode="auto">
                <a:xfrm>
                  <a:off x="4449" y="24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7" name="Line 2065"/>
                <p:cNvSpPr>
                  <a:spLocks noChangeShapeType="1"/>
                </p:cNvSpPr>
                <p:nvPr/>
              </p:nvSpPr>
              <p:spPr bwMode="auto">
                <a:xfrm>
                  <a:off x="4450" y="24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8" name="Line 2066"/>
                <p:cNvSpPr>
                  <a:spLocks noChangeShapeType="1"/>
                </p:cNvSpPr>
                <p:nvPr/>
              </p:nvSpPr>
              <p:spPr bwMode="auto">
                <a:xfrm>
                  <a:off x="4451" y="24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79" name="Line 2067"/>
                <p:cNvSpPr>
                  <a:spLocks noChangeShapeType="1"/>
                </p:cNvSpPr>
                <p:nvPr/>
              </p:nvSpPr>
              <p:spPr bwMode="auto">
                <a:xfrm>
                  <a:off x="4453" y="24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0" name="Line 2068"/>
                <p:cNvSpPr>
                  <a:spLocks noChangeShapeType="1"/>
                </p:cNvSpPr>
                <p:nvPr/>
              </p:nvSpPr>
              <p:spPr bwMode="auto">
                <a:xfrm>
                  <a:off x="4454" y="25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1" name="Line 2069"/>
                <p:cNvSpPr>
                  <a:spLocks noChangeShapeType="1"/>
                </p:cNvSpPr>
                <p:nvPr/>
              </p:nvSpPr>
              <p:spPr bwMode="auto">
                <a:xfrm>
                  <a:off x="4455" y="25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2" name="Line 2070"/>
                <p:cNvSpPr>
                  <a:spLocks noChangeShapeType="1"/>
                </p:cNvSpPr>
                <p:nvPr/>
              </p:nvSpPr>
              <p:spPr bwMode="auto">
                <a:xfrm>
                  <a:off x="4457" y="25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3" name="Line 2071"/>
                <p:cNvSpPr>
                  <a:spLocks noChangeShapeType="1"/>
                </p:cNvSpPr>
                <p:nvPr/>
              </p:nvSpPr>
              <p:spPr bwMode="auto">
                <a:xfrm>
                  <a:off x="4458" y="25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4" name="Line 2072"/>
                <p:cNvSpPr>
                  <a:spLocks noChangeShapeType="1"/>
                </p:cNvSpPr>
                <p:nvPr/>
              </p:nvSpPr>
              <p:spPr bwMode="auto">
                <a:xfrm>
                  <a:off x="4459" y="25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5" name="Line 2073"/>
                <p:cNvSpPr>
                  <a:spLocks noChangeShapeType="1"/>
                </p:cNvSpPr>
                <p:nvPr/>
              </p:nvSpPr>
              <p:spPr bwMode="auto">
                <a:xfrm>
                  <a:off x="4461" y="258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6" name="Line 2074"/>
                <p:cNvSpPr>
                  <a:spLocks noChangeShapeType="1"/>
                </p:cNvSpPr>
                <p:nvPr/>
              </p:nvSpPr>
              <p:spPr bwMode="auto">
                <a:xfrm>
                  <a:off x="4462" y="26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7" name="Line 2075"/>
                <p:cNvSpPr>
                  <a:spLocks noChangeShapeType="1"/>
                </p:cNvSpPr>
                <p:nvPr/>
              </p:nvSpPr>
              <p:spPr bwMode="auto">
                <a:xfrm>
                  <a:off x="4464" y="26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8" name="Line 2076"/>
                <p:cNvSpPr>
                  <a:spLocks noChangeShapeType="1"/>
                </p:cNvSpPr>
                <p:nvPr/>
              </p:nvSpPr>
              <p:spPr bwMode="auto">
                <a:xfrm>
                  <a:off x="4465" y="263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89" name="Line 2077"/>
                <p:cNvSpPr>
                  <a:spLocks noChangeShapeType="1"/>
                </p:cNvSpPr>
                <p:nvPr/>
              </p:nvSpPr>
              <p:spPr bwMode="auto">
                <a:xfrm>
                  <a:off x="4466" y="26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0" name="Line 2078"/>
                <p:cNvSpPr>
                  <a:spLocks noChangeShapeType="1"/>
                </p:cNvSpPr>
                <p:nvPr/>
              </p:nvSpPr>
              <p:spPr bwMode="auto">
                <a:xfrm>
                  <a:off x="4468" y="2668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1" name="Line 2079"/>
                <p:cNvSpPr>
                  <a:spLocks noChangeShapeType="1"/>
                </p:cNvSpPr>
                <p:nvPr/>
              </p:nvSpPr>
              <p:spPr bwMode="auto">
                <a:xfrm>
                  <a:off x="4469" y="26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2" name="Line 2080"/>
                <p:cNvSpPr>
                  <a:spLocks noChangeShapeType="1"/>
                </p:cNvSpPr>
                <p:nvPr/>
              </p:nvSpPr>
              <p:spPr bwMode="auto">
                <a:xfrm>
                  <a:off x="4470" y="26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3" name="Line 2081"/>
                <p:cNvSpPr>
                  <a:spLocks noChangeShapeType="1"/>
                </p:cNvSpPr>
                <p:nvPr/>
              </p:nvSpPr>
              <p:spPr bwMode="auto">
                <a:xfrm>
                  <a:off x="4472" y="27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4" name="Line 2082"/>
                <p:cNvSpPr>
                  <a:spLocks noChangeShapeType="1"/>
                </p:cNvSpPr>
                <p:nvPr/>
              </p:nvSpPr>
              <p:spPr bwMode="auto">
                <a:xfrm>
                  <a:off x="4473" y="273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5" name="Line 2083"/>
                <p:cNvSpPr>
                  <a:spLocks noChangeShapeType="1"/>
                </p:cNvSpPr>
                <p:nvPr/>
              </p:nvSpPr>
              <p:spPr bwMode="auto">
                <a:xfrm>
                  <a:off x="4475" y="27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6" name="Line 2084"/>
                <p:cNvSpPr>
                  <a:spLocks noChangeShapeType="1"/>
                </p:cNvSpPr>
                <p:nvPr/>
              </p:nvSpPr>
              <p:spPr bwMode="auto">
                <a:xfrm>
                  <a:off x="4476" y="27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7" name="Line 2085"/>
                <p:cNvSpPr>
                  <a:spLocks noChangeShapeType="1"/>
                </p:cNvSpPr>
                <p:nvPr/>
              </p:nvSpPr>
              <p:spPr bwMode="auto">
                <a:xfrm>
                  <a:off x="4408" y="20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8" name="Line 2086"/>
                <p:cNvSpPr>
                  <a:spLocks noChangeShapeType="1"/>
                </p:cNvSpPr>
                <p:nvPr/>
              </p:nvSpPr>
              <p:spPr bwMode="auto">
                <a:xfrm>
                  <a:off x="4409" y="20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499" name="Line 2087"/>
                <p:cNvSpPr>
                  <a:spLocks noChangeShapeType="1"/>
                </p:cNvSpPr>
                <p:nvPr/>
              </p:nvSpPr>
              <p:spPr bwMode="auto">
                <a:xfrm>
                  <a:off x="4410" y="20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0" name="Line 2088"/>
                <p:cNvSpPr>
                  <a:spLocks noChangeShapeType="1"/>
                </p:cNvSpPr>
                <p:nvPr/>
              </p:nvSpPr>
              <p:spPr bwMode="auto">
                <a:xfrm>
                  <a:off x="4412" y="20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1" name="Line 2089"/>
                <p:cNvSpPr>
                  <a:spLocks noChangeShapeType="1"/>
                </p:cNvSpPr>
                <p:nvPr/>
              </p:nvSpPr>
              <p:spPr bwMode="auto">
                <a:xfrm>
                  <a:off x="4413" y="21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2" name="Line 2090"/>
                <p:cNvSpPr>
                  <a:spLocks noChangeShapeType="1"/>
                </p:cNvSpPr>
                <p:nvPr/>
              </p:nvSpPr>
              <p:spPr bwMode="auto">
                <a:xfrm>
                  <a:off x="4414" y="21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3" name="Line 2091"/>
                <p:cNvSpPr>
                  <a:spLocks noChangeShapeType="1"/>
                </p:cNvSpPr>
                <p:nvPr/>
              </p:nvSpPr>
              <p:spPr bwMode="auto">
                <a:xfrm>
                  <a:off x="4416" y="21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4" name="Line 2092"/>
                <p:cNvSpPr>
                  <a:spLocks noChangeShapeType="1"/>
                </p:cNvSpPr>
                <p:nvPr/>
              </p:nvSpPr>
              <p:spPr bwMode="auto">
                <a:xfrm>
                  <a:off x="4417" y="21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5" name="Line 2093"/>
                <p:cNvSpPr>
                  <a:spLocks noChangeShapeType="1"/>
                </p:cNvSpPr>
                <p:nvPr/>
              </p:nvSpPr>
              <p:spPr bwMode="auto">
                <a:xfrm>
                  <a:off x="4419" y="21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6" name="Line 2094"/>
                <p:cNvSpPr>
                  <a:spLocks noChangeShapeType="1"/>
                </p:cNvSpPr>
                <p:nvPr/>
              </p:nvSpPr>
              <p:spPr bwMode="auto">
                <a:xfrm>
                  <a:off x="4420" y="21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7" name="Line 2095"/>
                <p:cNvSpPr>
                  <a:spLocks noChangeShapeType="1"/>
                </p:cNvSpPr>
                <p:nvPr/>
              </p:nvSpPr>
              <p:spPr bwMode="auto">
                <a:xfrm>
                  <a:off x="4422" y="21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8" name="Line 2096"/>
                <p:cNvSpPr>
                  <a:spLocks noChangeShapeType="1"/>
                </p:cNvSpPr>
                <p:nvPr/>
              </p:nvSpPr>
              <p:spPr bwMode="auto">
                <a:xfrm>
                  <a:off x="4423" y="22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09" name="Line 2097"/>
                <p:cNvSpPr>
                  <a:spLocks noChangeShapeType="1"/>
                </p:cNvSpPr>
                <p:nvPr/>
              </p:nvSpPr>
              <p:spPr bwMode="auto">
                <a:xfrm>
                  <a:off x="4424" y="223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0" name="Line 2098"/>
                <p:cNvSpPr>
                  <a:spLocks noChangeShapeType="1"/>
                </p:cNvSpPr>
                <p:nvPr/>
              </p:nvSpPr>
              <p:spPr bwMode="auto">
                <a:xfrm>
                  <a:off x="4426" y="22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1" name="Line 2099"/>
                <p:cNvSpPr>
                  <a:spLocks noChangeShapeType="1"/>
                </p:cNvSpPr>
                <p:nvPr/>
              </p:nvSpPr>
              <p:spPr bwMode="auto">
                <a:xfrm>
                  <a:off x="4427" y="22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2" name="Line 2100"/>
                <p:cNvSpPr>
                  <a:spLocks noChangeShapeType="1"/>
                </p:cNvSpPr>
                <p:nvPr/>
              </p:nvSpPr>
              <p:spPr bwMode="auto">
                <a:xfrm>
                  <a:off x="4428" y="22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3" name="Line 2101"/>
                <p:cNvSpPr>
                  <a:spLocks noChangeShapeType="1"/>
                </p:cNvSpPr>
                <p:nvPr/>
              </p:nvSpPr>
              <p:spPr bwMode="auto">
                <a:xfrm>
                  <a:off x="4430" y="22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4" name="Line 2102"/>
                <p:cNvSpPr>
                  <a:spLocks noChangeShapeType="1"/>
                </p:cNvSpPr>
                <p:nvPr/>
              </p:nvSpPr>
              <p:spPr bwMode="auto">
                <a:xfrm>
                  <a:off x="4431" y="2311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5" name="Line 2103"/>
                <p:cNvSpPr>
                  <a:spLocks noChangeShapeType="1"/>
                </p:cNvSpPr>
                <p:nvPr/>
              </p:nvSpPr>
              <p:spPr bwMode="auto">
                <a:xfrm>
                  <a:off x="4433" y="23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516" name="Line 2104"/>
                <p:cNvSpPr>
                  <a:spLocks noChangeShapeType="1"/>
                </p:cNvSpPr>
                <p:nvPr/>
              </p:nvSpPr>
              <p:spPr bwMode="auto">
                <a:xfrm>
                  <a:off x="4434" y="234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898" name="Group 2306"/>
              <p:cNvGrpSpPr>
                <a:grpSpLocks/>
              </p:cNvGrpSpPr>
              <p:nvPr/>
            </p:nvGrpSpPr>
            <p:grpSpPr bwMode="auto">
              <a:xfrm>
                <a:off x="6997701" y="3252788"/>
                <a:ext cx="109538" cy="1614488"/>
                <a:chOff x="4408" y="2049"/>
                <a:chExt cx="69" cy="1017"/>
              </a:xfrm>
            </p:grpSpPr>
            <p:sp>
              <p:nvSpPr>
                <p:cNvPr id="3117" name="Line 2106"/>
                <p:cNvSpPr>
                  <a:spLocks noChangeShapeType="1"/>
                </p:cNvSpPr>
                <p:nvPr/>
              </p:nvSpPr>
              <p:spPr bwMode="auto">
                <a:xfrm>
                  <a:off x="4435" y="23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8" name="Line 2107"/>
                <p:cNvSpPr>
                  <a:spLocks noChangeShapeType="1"/>
                </p:cNvSpPr>
                <p:nvPr/>
              </p:nvSpPr>
              <p:spPr bwMode="auto">
                <a:xfrm>
                  <a:off x="4437" y="23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9" name="Line 2108"/>
                <p:cNvSpPr>
                  <a:spLocks noChangeShapeType="1"/>
                </p:cNvSpPr>
                <p:nvPr/>
              </p:nvSpPr>
              <p:spPr bwMode="auto">
                <a:xfrm>
                  <a:off x="4438" y="23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0" name="Line 2109"/>
                <p:cNvSpPr>
                  <a:spLocks noChangeShapeType="1"/>
                </p:cNvSpPr>
                <p:nvPr/>
              </p:nvSpPr>
              <p:spPr bwMode="auto">
                <a:xfrm>
                  <a:off x="4440" y="24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1" name="Line 2110"/>
                <p:cNvSpPr>
                  <a:spLocks noChangeShapeType="1"/>
                </p:cNvSpPr>
                <p:nvPr/>
              </p:nvSpPr>
              <p:spPr bwMode="auto">
                <a:xfrm>
                  <a:off x="4441" y="242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2" name="Line 2111"/>
                <p:cNvSpPr>
                  <a:spLocks noChangeShapeType="1"/>
                </p:cNvSpPr>
                <p:nvPr/>
              </p:nvSpPr>
              <p:spPr bwMode="auto">
                <a:xfrm>
                  <a:off x="4442" y="243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3" name="Line 2112"/>
                <p:cNvSpPr>
                  <a:spLocks noChangeShapeType="1"/>
                </p:cNvSpPr>
                <p:nvPr/>
              </p:nvSpPr>
              <p:spPr bwMode="auto">
                <a:xfrm>
                  <a:off x="4444" y="24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4" name="Line 2113"/>
                <p:cNvSpPr>
                  <a:spLocks noChangeShapeType="1"/>
                </p:cNvSpPr>
                <p:nvPr/>
              </p:nvSpPr>
              <p:spPr bwMode="auto">
                <a:xfrm>
                  <a:off x="4445" y="24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5" name="Line 2114"/>
                <p:cNvSpPr>
                  <a:spLocks noChangeShapeType="1"/>
                </p:cNvSpPr>
                <p:nvPr/>
              </p:nvSpPr>
              <p:spPr bwMode="auto">
                <a:xfrm>
                  <a:off x="4446" y="24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6" name="Line 2115"/>
                <p:cNvSpPr>
                  <a:spLocks noChangeShapeType="1"/>
                </p:cNvSpPr>
                <p:nvPr/>
              </p:nvSpPr>
              <p:spPr bwMode="auto">
                <a:xfrm>
                  <a:off x="4448" y="250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7" name="Line 2116"/>
                <p:cNvSpPr>
                  <a:spLocks noChangeShapeType="1"/>
                </p:cNvSpPr>
                <p:nvPr/>
              </p:nvSpPr>
              <p:spPr bwMode="auto">
                <a:xfrm>
                  <a:off x="4449" y="251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8" name="Line 2117"/>
                <p:cNvSpPr>
                  <a:spLocks noChangeShapeType="1"/>
                </p:cNvSpPr>
                <p:nvPr/>
              </p:nvSpPr>
              <p:spPr bwMode="auto">
                <a:xfrm>
                  <a:off x="4451" y="253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29" name="Line 2118"/>
                <p:cNvSpPr>
                  <a:spLocks noChangeShapeType="1"/>
                </p:cNvSpPr>
                <p:nvPr/>
              </p:nvSpPr>
              <p:spPr bwMode="auto">
                <a:xfrm>
                  <a:off x="4452" y="2550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0" name="Line 2119"/>
                <p:cNvSpPr>
                  <a:spLocks noChangeShapeType="1"/>
                </p:cNvSpPr>
                <p:nvPr/>
              </p:nvSpPr>
              <p:spPr bwMode="auto">
                <a:xfrm>
                  <a:off x="4453" y="25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1" name="Line 2120"/>
                <p:cNvSpPr>
                  <a:spLocks noChangeShapeType="1"/>
                </p:cNvSpPr>
                <p:nvPr/>
              </p:nvSpPr>
              <p:spPr bwMode="auto">
                <a:xfrm>
                  <a:off x="4455" y="25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2" name="Line 2121"/>
                <p:cNvSpPr>
                  <a:spLocks noChangeShapeType="1"/>
                </p:cNvSpPr>
                <p:nvPr/>
              </p:nvSpPr>
              <p:spPr bwMode="auto">
                <a:xfrm>
                  <a:off x="4456" y="25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3" name="Line 2122"/>
                <p:cNvSpPr>
                  <a:spLocks noChangeShapeType="1"/>
                </p:cNvSpPr>
                <p:nvPr/>
              </p:nvSpPr>
              <p:spPr bwMode="auto">
                <a:xfrm>
                  <a:off x="4458" y="26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4" name="Line 2123"/>
                <p:cNvSpPr>
                  <a:spLocks noChangeShapeType="1"/>
                </p:cNvSpPr>
                <p:nvPr/>
              </p:nvSpPr>
              <p:spPr bwMode="auto">
                <a:xfrm>
                  <a:off x="4459" y="26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5" name="Line 2124"/>
                <p:cNvSpPr>
                  <a:spLocks noChangeShapeType="1"/>
                </p:cNvSpPr>
                <p:nvPr/>
              </p:nvSpPr>
              <p:spPr bwMode="auto">
                <a:xfrm>
                  <a:off x="4460" y="26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6" name="Line 2125"/>
                <p:cNvSpPr>
                  <a:spLocks noChangeShapeType="1"/>
                </p:cNvSpPr>
                <p:nvPr/>
              </p:nvSpPr>
              <p:spPr bwMode="auto">
                <a:xfrm>
                  <a:off x="4462" y="26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7" name="Line 2126"/>
                <p:cNvSpPr>
                  <a:spLocks noChangeShapeType="1"/>
                </p:cNvSpPr>
                <p:nvPr/>
              </p:nvSpPr>
              <p:spPr bwMode="auto">
                <a:xfrm>
                  <a:off x="4463" y="26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8" name="Line 2127"/>
                <p:cNvSpPr>
                  <a:spLocks noChangeShapeType="1"/>
                </p:cNvSpPr>
                <p:nvPr/>
              </p:nvSpPr>
              <p:spPr bwMode="auto">
                <a:xfrm>
                  <a:off x="4465" y="26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39" name="Line 2128"/>
                <p:cNvSpPr>
                  <a:spLocks noChangeShapeType="1"/>
                </p:cNvSpPr>
                <p:nvPr/>
              </p:nvSpPr>
              <p:spPr bwMode="auto">
                <a:xfrm>
                  <a:off x="4466" y="27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0" name="Line 2129"/>
                <p:cNvSpPr>
                  <a:spLocks noChangeShapeType="1"/>
                </p:cNvSpPr>
                <p:nvPr/>
              </p:nvSpPr>
              <p:spPr bwMode="auto">
                <a:xfrm>
                  <a:off x="4467" y="27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1" name="Line 2130"/>
                <p:cNvSpPr>
                  <a:spLocks noChangeShapeType="1"/>
                </p:cNvSpPr>
                <p:nvPr/>
              </p:nvSpPr>
              <p:spPr bwMode="auto">
                <a:xfrm>
                  <a:off x="4469" y="27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2" name="Line 2131"/>
                <p:cNvSpPr>
                  <a:spLocks noChangeShapeType="1"/>
                </p:cNvSpPr>
                <p:nvPr/>
              </p:nvSpPr>
              <p:spPr bwMode="auto">
                <a:xfrm>
                  <a:off x="4470" y="275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3" name="Line 2132"/>
                <p:cNvSpPr>
                  <a:spLocks noChangeShapeType="1"/>
                </p:cNvSpPr>
                <p:nvPr/>
              </p:nvSpPr>
              <p:spPr bwMode="auto">
                <a:xfrm>
                  <a:off x="4471" y="277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4" name="Line 2133"/>
                <p:cNvSpPr>
                  <a:spLocks noChangeShapeType="1"/>
                </p:cNvSpPr>
                <p:nvPr/>
              </p:nvSpPr>
              <p:spPr bwMode="auto">
                <a:xfrm>
                  <a:off x="4473" y="2789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5" name="Line 2134"/>
                <p:cNvSpPr>
                  <a:spLocks noChangeShapeType="1"/>
                </p:cNvSpPr>
                <p:nvPr/>
              </p:nvSpPr>
              <p:spPr bwMode="auto">
                <a:xfrm>
                  <a:off x="4474" y="28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6" name="Line 2135"/>
                <p:cNvSpPr>
                  <a:spLocks noChangeShapeType="1"/>
                </p:cNvSpPr>
                <p:nvPr/>
              </p:nvSpPr>
              <p:spPr bwMode="auto">
                <a:xfrm>
                  <a:off x="4476" y="28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7" name="Line 2136"/>
                <p:cNvSpPr>
                  <a:spLocks noChangeShapeType="1"/>
                </p:cNvSpPr>
                <p:nvPr/>
              </p:nvSpPr>
              <p:spPr bwMode="auto">
                <a:xfrm>
                  <a:off x="4408" y="20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8" name="Line 2137"/>
                <p:cNvSpPr>
                  <a:spLocks noChangeShapeType="1"/>
                </p:cNvSpPr>
                <p:nvPr/>
              </p:nvSpPr>
              <p:spPr bwMode="auto">
                <a:xfrm>
                  <a:off x="4409" y="20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49" name="Line 2138"/>
                <p:cNvSpPr>
                  <a:spLocks noChangeShapeType="1"/>
                </p:cNvSpPr>
                <p:nvPr/>
              </p:nvSpPr>
              <p:spPr bwMode="auto">
                <a:xfrm>
                  <a:off x="4410" y="20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0" name="Line 2139"/>
                <p:cNvSpPr>
                  <a:spLocks noChangeShapeType="1"/>
                </p:cNvSpPr>
                <p:nvPr/>
              </p:nvSpPr>
              <p:spPr bwMode="auto">
                <a:xfrm>
                  <a:off x="4411" y="20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1" name="Line 2140"/>
                <p:cNvSpPr>
                  <a:spLocks noChangeShapeType="1"/>
                </p:cNvSpPr>
                <p:nvPr/>
              </p:nvSpPr>
              <p:spPr bwMode="auto">
                <a:xfrm>
                  <a:off x="4412" y="21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2" name="Line 2141"/>
                <p:cNvSpPr>
                  <a:spLocks noChangeShapeType="1"/>
                </p:cNvSpPr>
                <p:nvPr/>
              </p:nvSpPr>
              <p:spPr bwMode="auto">
                <a:xfrm>
                  <a:off x="4413" y="21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3" name="Line 2142"/>
                <p:cNvSpPr>
                  <a:spLocks noChangeShapeType="1"/>
                </p:cNvSpPr>
                <p:nvPr/>
              </p:nvSpPr>
              <p:spPr bwMode="auto">
                <a:xfrm>
                  <a:off x="4414" y="21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4" name="Line 2143"/>
                <p:cNvSpPr>
                  <a:spLocks noChangeShapeType="1"/>
                </p:cNvSpPr>
                <p:nvPr/>
              </p:nvSpPr>
              <p:spPr bwMode="auto">
                <a:xfrm>
                  <a:off x="4416" y="21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5" name="Line 2144"/>
                <p:cNvSpPr>
                  <a:spLocks noChangeShapeType="1"/>
                </p:cNvSpPr>
                <p:nvPr/>
              </p:nvSpPr>
              <p:spPr bwMode="auto">
                <a:xfrm>
                  <a:off x="4417" y="2177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6" name="Line 2145"/>
                <p:cNvSpPr>
                  <a:spLocks noChangeShapeType="1"/>
                </p:cNvSpPr>
                <p:nvPr/>
              </p:nvSpPr>
              <p:spPr bwMode="auto">
                <a:xfrm>
                  <a:off x="4418" y="21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7" name="Line 2146"/>
                <p:cNvSpPr>
                  <a:spLocks noChangeShapeType="1"/>
                </p:cNvSpPr>
                <p:nvPr/>
              </p:nvSpPr>
              <p:spPr bwMode="auto">
                <a:xfrm>
                  <a:off x="4419" y="22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8" name="Line 2147"/>
                <p:cNvSpPr>
                  <a:spLocks noChangeShapeType="1"/>
                </p:cNvSpPr>
                <p:nvPr/>
              </p:nvSpPr>
              <p:spPr bwMode="auto">
                <a:xfrm>
                  <a:off x="4420" y="22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59" name="Line 2148"/>
                <p:cNvSpPr>
                  <a:spLocks noChangeShapeType="1"/>
                </p:cNvSpPr>
                <p:nvPr/>
              </p:nvSpPr>
              <p:spPr bwMode="auto">
                <a:xfrm>
                  <a:off x="4421" y="22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0" name="Line 2149"/>
                <p:cNvSpPr>
                  <a:spLocks noChangeShapeType="1"/>
                </p:cNvSpPr>
                <p:nvPr/>
              </p:nvSpPr>
              <p:spPr bwMode="auto">
                <a:xfrm>
                  <a:off x="4422" y="22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1" name="Line 2150"/>
                <p:cNvSpPr>
                  <a:spLocks noChangeShapeType="1"/>
                </p:cNvSpPr>
                <p:nvPr/>
              </p:nvSpPr>
              <p:spPr bwMode="auto">
                <a:xfrm>
                  <a:off x="4424" y="22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2" name="Line 2151"/>
                <p:cNvSpPr>
                  <a:spLocks noChangeShapeType="1"/>
                </p:cNvSpPr>
                <p:nvPr/>
              </p:nvSpPr>
              <p:spPr bwMode="auto">
                <a:xfrm>
                  <a:off x="4425" y="228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3" name="Line 2152"/>
                <p:cNvSpPr>
                  <a:spLocks noChangeShapeType="1"/>
                </p:cNvSpPr>
                <p:nvPr/>
              </p:nvSpPr>
              <p:spPr bwMode="auto">
                <a:xfrm>
                  <a:off x="4426" y="23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4" name="Line 2153"/>
                <p:cNvSpPr>
                  <a:spLocks noChangeShapeType="1"/>
                </p:cNvSpPr>
                <p:nvPr/>
              </p:nvSpPr>
              <p:spPr bwMode="auto">
                <a:xfrm>
                  <a:off x="4427" y="23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5" name="Line 2154"/>
                <p:cNvSpPr>
                  <a:spLocks noChangeShapeType="1"/>
                </p:cNvSpPr>
                <p:nvPr/>
              </p:nvSpPr>
              <p:spPr bwMode="auto">
                <a:xfrm>
                  <a:off x="4428" y="233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6" name="Line 2155"/>
                <p:cNvSpPr>
                  <a:spLocks noChangeShapeType="1"/>
                </p:cNvSpPr>
                <p:nvPr/>
              </p:nvSpPr>
              <p:spPr bwMode="auto">
                <a:xfrm>
                  <a:off x="4429" y="23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7" name="Line 2156"/>
                <p:cNvSpPr>
                  <a:spLocks noChangeShapeType="1"/>
                </p:cNvSpPr>
                <p:nvPr/>
              </p:nvSpPr>
              <p:spPr bwMode="auto">
                <a:xfrm>
                  <a:off x="4430" y="23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8" name="Line 2157"/>
                <p:cNvSpPr>
                  <a:spLocks noChangeShapeType="1"/>
                </p:cNvSpPr>
                <p:nvPr/>
              </p:nvSpPr>
              <p:spPr bwMode="auto">
                <a:xfrm>
                  <a:off x="4432" y="23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69" name="Line 2158"/>
                <p:cNvSpPr>
                  <a:spLocks noChangeShapeType="1"/>
                </p:cNvSpPr>
                <p:nvPr/>
              </p:nvSpPr>
              <p:spPr bwMode="auto">
                <a:xfrm>
                  <a:off x="4433" y="24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0" name="Line 2159"/>
                <p:cNvSpPr>
                  <a:spLocks noChangeShapeType="1"/>
                </p:cNvSpPr>
                <p:nvPr/>
              </p:nvSpPr>
              <p:spPr bwMode="auto">
                <a:xfrm>
                  <a:off x="4434" y="24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1" name="Line 2160"/>
                <p:cNvSpPr>
                  <a:spLocks noChangeShapeType="1"/>
                </p:cNvSpPr>
                <p:nvPr/>
              </p:nvSpPr>
              <p:spPr bwMode="auto">
                <a:xfrm>
                  <a:off x="4435" y="24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2" name="Line 2161"/>
                <p:cNvSpPr>
                  <a:spLocks noChangeShapeType="1"/>
                </p:cNvSpPr>
                <p:nvPr/>
              </p:nvSpPr>
              <p:spPr bwMode="auto">
                <a:xfrm>
                  <a:off x="4436" y="2448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3" name="Line 2162"/>
                <p:cNvSpPr>
                  <a:spLocks noChangeShapeType="1"/>
                </p:cNvSpPr>
                <p:nvPr/>
              </p:nvSpPr>
              <p:spPr bwMode="auto">
                <a:xfrm>
                  <a:off x="4437" y="24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4" name="Line 2163"/>
                <p:cNvSpPr>
                  <a:spLocks noChangeShapeType="1"/>
                </p:cNvSpPr>
                <p:nvPr/>
              </p:nvSpPr>
              <p:spPr bwMode="auto">
                <a:xfrm>
                  <a:off x="4438" y="24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5" name="Line 2164"/>
                <p:cNvSpPr>
                  <a:spLocks noChangeShapeType="1"/>
                </p:cNvSpPr>
                <p:nvPr/>
              </p:nvSpPr>
              <p:spPr bwMode="auto">
                <a:xfrm>
                  <a:off x="4440" y="24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6" name="Line 2165"/>
                <p:cNvSpPr>
                  <a:spLocks noChangeShapeType="1"/>
                </p:cNvSpPr>
                <p:nvPr/>
              </p:nvSpPr>
              <p:spPr bwMode="auto">
                <a:xfrm>
                  <a:off x="4441" y="25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7" name="Line 2166"/>
                <p:cNvSpPr>
                  <a:spLocks noChangeShapeType="1"/>
                </p:cNvSpPr>
                <p:nvPr/>
              </p:nvSpPr>
              <p:spPr bwMode="auto">
                <a:xfrm>
                  <a:off x="4442" y="25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8" name="Line 2167"/>
                <p:cNvSpPr>
                  <a:spLocks noChangeShapeType="1"/>
                </p:cNvSpPr>
                <p:nvPr/>
              </p:nvSpPr>
              <p:spPr bwMode="auto">
                <a:xfrm>
                  <a:off x="4443" y="25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79" name="Line 2168"/>
                <p:cNvSpPr>
                  <a:spLocks noChangeShapeType="1"/>
                </p:cNvSpPr>
                <p:nvPr/>
              </p:nvSpPr>
              <p:spPr bwMode="auto">
                <a:xfrm>
                  <a:off x="4444" y="25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0" name="Line 2169"/>
                <p:cNvSpPr>
                  <a:spLocks noChangeShapeType="1"/>
                </p:cNvSpPr>
                <p:nvPr/>
              </p:nvSpPr>
              <p:spPr bwMode="auto">
                <a:xfrm>
                  <a:off x="4445" y="25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1" name="Line 2170"/>
                <p:cNvSpPr>
                  <a:spLocks noChangeShapeType="1"/>
                </p:cNvSpPr>
                <p:nvPr/>
              </p:nvSpPr>
              <p:spPr bwMode="auto">
                <a:xfrm>
                  <a:off x="4446" y="259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2" name="Line 2171"/>
                <p:cNvSpPr>
                  <a:spLocks noChangeShapeType="1"/>
                </p:cNvSpPr>
                <p:nvPr/>
              </p:nvSpPr>
              <p:spPr bwMode="auto">
                <a:xfrm>
                  <a:off x="4448" y="260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3" name="Line 2172"/>
                <p:cNvSpPr>
                  <a:spLocks noChangeShapeType="1"/>
                </p:cNvSpPr>
                <p:nvPr/>
              </p:nvSpPr>
              <p:spPr bwMode="auto">
                <a:xfrm>
                  <a:off x="4449" y="26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4" name="Line 2173"/>
                <p:cNvSpPr>
                  <a:spLocks noChangeShapeType="1"/>
                </p:cNvSpPr>
                <p:nvPr/>
              </p:nvSpPr>
              <p:spPr bwMode="auto">
                <a:xfrm>
                  <a:off x="4450" y="26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5" name="Line 2174"/>
                <p:cNvSpPr>
                  <a:spLocks noChangeShapeType="1"/>
                </p:cNvSpPr>
                <p:nvPr/>
              </p:nvSpPr>
              <p:spPr bwMode="auto">
                <a:xfrm>
                  <a:off x="4451" y="26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6" name="Line 2175"/>
                <p:cNvSpPr>
                  <a:spLocks noChangeShapeType="1"/>
                </p:cNvSpPr>
                <p:nvPr/>
              </p:nvSpPr>
              <p:spPr bwMode="auto">
                <a:xfrm>
                  <a:off x="4452" y="26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7" name="Line 2176"/>
                <p:cNvSpPr>
                  <a:spLocks noChangeShapeType="1"/>
                </p:cNvSpPr>
                <p:nvPr/>
              </p:nvSpPr>
              <p:spPr bwMode="auto">
                <a:xfrm>
                  <a:off x="4453" y="26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8" name="Line 2177"/>
                <p:cNvSpPr>
                  <a:spLocks noChangeShapeType="1"/>
                </p:cNvSpPr>
                <p:nvPr/>
              </p:nvSpPr>
              <p:spPr bwMode="auto">
                <a:xfrm>
                  <a:off x="4454" y="27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89" name="Line 2178"/>
                <p:cNvSpPr>
                  <a:spLocks noChangeShapeType="1"/>
                </p:cNvSpPr>
                <p:nvPr/>
              </p:nvSpPr>
              <p:spPr bwMode="auto">
                <a:xfrm>
                  <a:off x="4456" y="27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0" name="Line 2179"/>
                <p:cNvSpPr>
                  <a:spLocks noChangeShapeType="1"/>
                </p:cNvSpPr>
                <p:nvPr/>
              </p:nvSpPr>
              <p:spPr bwMode="auto">
                <a:xfrm>
                  <a:off x="4457" y="27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1" name="Line 2180"/>
                <p:cNvSpPr>
                  <a:spLocks noChangeShapeType="1"/>
                </p:cNvSpPr>
                <p:nvPr/>
              </p:nvSpPr>
              <p:spPr bwMode="auto">
                <a:xfrm>
                  <a:off x="4458" y="27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2" name="Line 2181"/>
                <p:cNvSpPr>
                  <a:spLocks noChangeShapeType="1"/>
                </p:cNvSpPr>
                <p:nvPr/>
              </p:nvSpPr>
              <p:spPr bwMode="auto">
                <a:xfrm>
                  <a:off x="4459" y="27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3" name="Line 2182"/>
                <p:cNvSpPr>
                  <a:spLocks noChangeShapeType="1"/>
                </p:cNvSpPr>
                <p:nvPr/>
              </p:nvSpPr>
              <p:spPr bwMode="auto">
                <a:xfrm>
                  <a:off x="4460" y="27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4" name="Line 2183"/>
                <p:cNvSpPr>
                  <a:spLocks noChangeShapeType="1"/>
                </p:cNvSpPr>
                <p:nvPr/>
              </p:nvSpPr>
              <p:spPr bwMode="auto">
                <a:xfrm>
                  <a:off x="4461" y="2799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5" name="Line 2184"/>
                <p:cNvSpPr>
                  <a:spLocks noChangeShapeType="1"/>
                </p:cNvSpPr>
                <p:nvPr/>
              </p:nvSpPr>
              <p:spPr bwMode="auto">
                <a:xfrm>
                  <a:off x="4462" y="281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6" name="Line 2185"/>
                <p:cNvSpPr>
                  <a:spLocks noChangeShapeType="1"/>
                </p:cNvSpPr>
                <p:nvPr/>
              </p:nvSpPr>
              <p:spPr bwMode="auto">
                <a:xfrm>
                  <a:off x="4464" y="28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7" name="Line 2186"/>
                <p:cNvSpPr>
                  <a:spLocks noChangeShapeType="1"/>
                </p:cNvSpPr>
                <p:nvPr/>
              </p:nvSpPr>
              <p:spPr bwMode="auto">
                <a:xfrm>
                  <a:off x="4465" y="284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8" name="Line 2187"/>
                <p:cNvSpPr>
                  <a:spLocks noChangeShapeType="1"/>
                </p:cNvSpPr>
                <p:nvPr/>
              </p:nvSpPr>
              <p:spPr bwMode="auto">
                <a:xfrm>
                  <a:off x="4466" y="286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99" name="Line 2188"/>
                <p:cNvSpPr>
                  <a:spLocks noChangeShapeType="1"/>
                </p:cNvSpPr>
                <p:nvPr/>
              </p:nvSpPr>
              <p:spPr bwMode="auto">
                <a:xfrm>
                  <a:off x="4467" y="287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0" name="Line 2189"/>
                <p:cNvSpPr>
                  <a:spLocks noChangeShapeType="1"/>
                </p:cNvSpPr>
                <p:nvPr/>
              </p:nvSpPr>
              <p:spPr bwMode="auto">
                <a:xfrm>
                  <a:off x="4468" y="289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1" name="Line 2190"/>
                <p:cNvSpPr>
                  <a:spLocks noChangeShapeType="1"/>
                </p:cNvSpPr>
                <p:nvPr/>
              </p:nvSpPr>
              <p:spPr bwMode="auto">
                <a:xfrm>
                  <a:off x="4470" y="291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2" name="Line 2191"/>
                <p:cNvSpPr>
                  <a:spLocks noChangeShapeType="1"/>
                </p:cNvSpPr>
                <p:nvPr/>
              </p:nvSpPr>
              <p:spPr bwMode="auto">
                <a:xfrm>
                  <a:off x="4471" y="29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3" name="Line 2192"/>
                <p:cNvSpPr>
                  <a:spLocks noChangeShapeType="1"/>
                </p:cNvSpPr>
                <p:nvPr/>
              </p:nvSpPr>
              <p:spPr bwMode="auto">
                <a:xfrm>
                  <a:off x="4472" y="294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4" name="Line 2193"/>
                <p:cNvSpPr>
                  <a:spLocks noChangeShapeType="1"/>
                </p:cNvSpPr>
                <p:nvPr/>
              </p:nvSpPr>
              <p:spPr bwMode="auto">
                <a:xfrm>
                  <a:off x="4473" y="29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5" name="Line 2194"/>
                <p:cNvSpPr>
                  <a:spLocks noChangeShapeType="1"/>
                </p:cNvSpPr>
                <p:nvPr/>
              </p:nvSpPr>
              <p:spPr bwMode="auto">
                <a:xfrm>
                  <a:off x="4474" y="29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6" name="Line 2195"/>
                <p:cNvSpPr>
                  <a:spLocks noChangeShapeType="1"/>
                </p:cNvSpPr>
                <p:nvPr/>
              </p:nvSpPr>
              <p:spPr bwMode="auto">
                <a:xfrm>
                  <a:off x="4475" y="29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7" name="Line 2196"/>
                <p:cNvSpPr>
                  <a:spLocks noChangeShapeType="1"/>
                </p:cNvSpPr>
                <p:nvPr/>
              </p:nvSpPr>
              <p:spPr bwMode="auto">
                <a:xfrm>
                  <a:off x="4476" y="3006"/>
                  <a:ext cx="1" cy="4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8" name="Line 2197"/>
                <p:cNvSpPr>
                  <a:spLocks noChangeShapeType="1"/>
                </p:cNvSpPr>
                <p:nvPr/>
              </p:nvSpPr>
              <p:spPr bwMode="auto">
                <a:xfrm>
                  <a:off x="4408" y="205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09" name="Line 2198"/>
                <p:cNvSpPr>
                  <a:spLocks noChangeShapeType="1"/>
                </p:cNvSpPr>
                <p:nvPr/>
              </p:nvSpPr>
              <p:spPr bwMode="auto">
                <a:xfrm>
                  <a:off x="4409" y="20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0" name="Line 2199"/>
                <p:cNvSpPr>
                  <a:spLocks noChangeShapeType="1"/>
                </p:cNvSpPr>
                <p:nvPr/>
              </p:nvSpPr>
              <p:spPr bwMode="auto">
                <a:xfrm>
                  <a:off x="4410" y="20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1" name="Line 2200"/>
                <p:cNvSpPr>
                  <a:spLocks noChangeShapeType="1"/>
                </p:cNvSpPr>
                <p:nvPr/>
              </p:nvSpPr>
              <p:spPr bwMode="auto">
                <a:xfrm>
                  <a:off x="4411" y="210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2" name="Line 2201"/>
                <p:cNvSpPr>
                  <a:spLocks noChangeShapeType="1"/>
                </p:cNvSpPr>
                <p:nvPr/>
              </p:nvSpPr>
              <p:spPr bwMode="auto">
                <a:xfrm>
                  <a:off x="4412" y="21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3" name="Line 2202"/>
                <p:cNvSpPr>
                  <a:spLocks noChangeShapeType="1"/>
                </p:cNvSpPr>
                <p:nvPr/>
              </p:nvSpPr>
              <p:spPr bwMode="auto">
                <a:xfrm>
                  <a:off x="4413" y="21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4" name="Line 2203"/>
                <p:cNvSpPr>
                  <a:spLocks noChangeShapeType="1"/>
                </p:cNvSpPr>
                <p:nvPr/>
              </p:nvSpPr>
              <p:spPr bwMode="auto">
                <a:xfrm>
                  <a:off x="4414" y="21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5" name="Line 2204"/>
                <p:cNvSpPr>
                  <a:spLocks noChangeShapeType="1"/>
                </p:cNvSpPr>
                <p:nvPr/>
              </p:nvSpPr>
              <p:spPr bwMode="auto">
                <a:xfrm>
                  <a:off x="4415" y="21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6" name="Line 2205"/>
                <p:cNvSpPr>
                  <a:spLocks noChangeShapeType="1"/>
                </p:cNvSpPr>
                <p:nvPr/>
              </p:nvSpPr>
              <p:spPr bwMode="auto">
                <a:xfrm>
                  <a:off x="4416" y="21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7" name="Line 2206"/>
                <p:cNvSpPr>
                  <a:spLocks noChangeShapeType="1"/>
                </p:cNvSpPr>
                <p:nvPr/>
              </p:nvSpPr>
              <p:spPr bwMode="auto">
                <a:xfrm>
                  <a:off x="4417" y="21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8" name="Line 2207"/>
                <p:cNvSpPr>
                  <a:spLocks noChangeShapeType="1"/>
                </p:cNvSpPr>
                <p:nvPr/>
              </p:nvSpPr>
              <p:spPr bwMode="auto">
                <a:xfrm>
                  <a:off x="4419" y="22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19" name="Line 2208"/>
                <p:cNvSpPr>
                  <a:spLocks noChangeShapeType="1"/>
                </p:cNvSpPr>
                <p:nvPr/>
              </p:nvSpPr>
              <p:spPr bwMode="auto">
                <a:xfrm>
                  <a:off x="4419" y="22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0" name="Line 2209"/>
                <p:cNvSpPr>
                  <a:spLocks noChangeShapeType="1"/>
                </p:cNvSpPr>
                <p:nvPr/>
              </p:nvSpPr>
              <p:spPr bwMode="auto">
                <a:xfrm>
                  <a:off x="4421" y="22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1" name="Line 2210"/>
                <p:cNvSpPr>
                  <a:spLocks noChangeShapeType="1"/>
                </p:cNvSpPr>
                <p:nvPr/>
              </p:nvSpPr>
              <p:spPr bwMode="auto">
                <a:xfrm>
                  <a:off x="4422" y="22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2" name="Line 2211"/>
                <p:cNvSpPr>
                  <a:spLocks noChangeShapeType="1"/>
                </p:cNvSpPr>
                <p:nvPr/>
              </p:nvSpPr>
              <p:spPr bwMode="auto">
                <a:xfrm>
                  <a:off x="4423" y="22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3" name="Line 2212"/>
                <p:cNvSpPr>
                  <a:spLocks noChangeShapeType="1"/>
                </p:cNvSpPr>
                <p:nvPr/>
              </p:nvSpPr>
              <p:spPr bwMode="auto">
                <a:xfrm>
                  <a:off x="4424" y="22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4" name="Line 2213"/>
                <p:cNvSpPr>
                  <a:spLocks noChangeShapeType="1"/>
                </p:cNvSpPr>
                <p:nvPr/>
              </p:nvSpPr>
              <p:spPr bwMode="auto">
                <a:xfrm>
                  <a:off x="4425" y="23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5" name="Line 2214"/>
                <p:cNvSpPr>
                  <a:spLocks noChangeShapeType="1"/>
                </p:cNvSpPr>
                <p:nvPr/>
              </p:nvSpPr>
              <p:spPr bwMode="auto">
                <a:xfrm>
                  <a:off x="4426" y="23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6" name="Line 2215"/>
                <p:cNvSpPr>
                  <a:spLocks noChangeShapeType="1"/>
                </p:cNvSpPr>
                <p:nvPr/>
              </p:nvSpPr>
              <p:spPr bwMode="auto">
                <a:xfrm>
                  <a:off x="4427" y="23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7" name="Line 2216"/>
                <p:cNvSpPr>
                  <a:spLocks noChangeShapeType="1"/>
                </p:cNvSpPr>
                <p:nvPr/>
              </p:nvSpPr>
              <p:spPr bwMode="auto">
                <a:xfrm>
                  <a:off x="4428" y="235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8" name="Line 2217"/>
                <p:cNvSpPr>
                  <a:spLocks noChangeShapeType="1"/>
                </p:cNvSpPr>
                <p:nvPr/>
              </p:nvSpPr>
              <p:spPr bwMode="auto">
                <a:xfrm>
                  <a:off x="4429" y="237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29" name="Line 2218"/>
                <p:cNvSpPr>
                  <a:spLocks noChangeShapeType="1"/>
                </p:cNvSpPr>
                <p:nvPr/>
              </p:nvSpPr>
              <p:spPr bwMode="auto">
                <a:xfrm>
                  <a:off x="4430" y="238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0" name="Line 2219"/>
                <p:cNvSpPr>
                  <a:spLocks noChangeShapeType="1"/>
                </p:cNvSpPr>
                <p:nvPr/>
              </p:nvSpPr>
              <p:spPr bwMode="auto">
                <a:xfrm>
                  <a:off x="4432" y="24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1" name="Line 2220"/>
                <p:cNvSpPr>
                  <a:spLocks noChangeShapeType="1"/>
                </p:cNvSpPr>
                <p:nvPr/>
              </p:nvSpPr>
              <p:spPr bwMode="auto">
                <a:xfrm>
                  <a:off x="4433" y="24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2" name="Line 2221"/>
                <p:cNvSpPr>
                  <a:spLocks noChangeShapeType="1"/>
                </p:cNvSpPr>
                <p:nvPr/>
              </p:nvSpPr>
              <p:spPr bwMode="auto">
                <a:xfrm>
                  <a:off x="4434" y="243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3" name="Line 2222"/>
                <p:cNvSpPr>
                  <a:spLocks noChangeShapeType="1"/>
                </p:cNvSpPr>
                <p:nvPr/>
              </p:nvSpPr>
              <p:spPr bwMode="auto">
                <a:xfrm>
                  <a:off x="4435" y="24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4" name="Line 2223"/>
                <p:cNvSpPr>
                  <a:spLocks noChangeShapeType="1"/>
                </p:cNvSpPr>
                <p:nvPr/>
              </p:nvSpPr>
              <p:spPr bwMode="auto">
                <a:xfrm>
                  <a:off x="4436" y="24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5" name="Line 2224"/>
                <p:cNvSpPr>
                  <a:spLocks noChangeShapeType="1"/>
                </p:cNvSpPr>
                <p:nvPr/>
              </p:nvSpPr>
              <p:spPr bwMode="auto">
                <a:xfrm>
                  <a:off x="4437" y="24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6" name="Line 2225"/>
                <p:cNvSpPr>
                  <a:spLocks noChangeShapeType="1"/>
                </p:cNvSpPr>
                <p:nvPr/>
              </p:nvSpPr>
              <p:spPr bwMode="auto">
                <a:xfrm>
                  <a:off x="4438" y="25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7" name="Line 2226"/>
                <p:cNvSpPr>
                  <a:spLocks noChangeShapeType="1"/>
                </p:cNvSpPr>
                <p:nvPr/>
              </p:nvSpPr>
              <p:spPr bwMode="auto">
                <a:xfrm>
                  <a:off x="4439" y="25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8" name="Line 2227"/>
                <p:cNvSpPr>
                  <a:spLocks noChangeShapeType="1"/>
                </p:cNvSpPr>
                <p:nvPr/>
              </p:nvSpPr>
              <p:spPr bwMode="auto">
                <a:xfrm>
                  <a:off x="4440" y="25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39" name="Line 2228"/>
                <p:cNvSpPr>
                  <a:spLocks noChangeShapeType="1"/>
                </p:cNvSpPr>
                <p:nvPr/>
              </p:nvSpPr>
              <p:spPr bwMode="auto">
                <a:xfrm>
                  <a:off x="4441" y="25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0" name="Line 2229"/>
                <p:cNvSpPr>
                  <a:spLocks noChangeShapeType="1"/>
                </p:cNvSpPr>
                <p:nvPr/>
              </p:nvSpPr>
              <p:spPr bwMode="auto">
                <a:xfrm>
                  <a:off x="4442" y="25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1" name="Line 2230"/>
                <p:cNvSpPr>
                  <a:spLocks noChangeShapeType="1"/>
                </p:cNvSpPr>
                <p:nvPr/>
              </p:nvSpPr>
              <p:spPr bwMode="auto">
                <a:xfrm>
                  <a:off x="4443" y="25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2" name="Line 2231"/>
                <p:cNvSpPr>
                  <a:spLocks noChangeShapeType="1"/>
                </p:cNvSpPr>
                <p:nvPr/>
              </p:nvSpPr>
              <p:spPr bwMode="auto">
                <a:xfrm>
                  <a:off x="4445" y="25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3" name="Line 2232"/>
                <p:cNvSpPr>
                  <a:spLocks noChangeShapeType="1"/>
                </p:cNvSpPr>
                <p:nvPr/>
              </p:nvSpPr>
              <p:spPr bwMode="auto">
                <a:xfrm>
                  <a:off x="4446" y="26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4" name="Line 2233"/>
                <p:cNvSpPr>
                  <a:spLocks noChangeShapeType="1"/>
                </p:cNvSpPr>
                <p:nvPr/>
              </p:nvSpPr>
              <p:spPr bwMode="auto">
                <a:xfrm>
                  <a:off x="4447" y="26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5" name="Line 2234"/>
                <p:cNvSpPr>
                  <a:spLocks noChangeShapeType="1"/>
                </p:cNvSpPr>
                <p:nvPr/>
              </p:nvSpPr>
              <p:spPr bwMode="auto">
                <a:xfrm>
                  <a:off x="4448" y="26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6" name="Line 2235"/>
                <p:cNvSpPr>
                  <a:spLocks noChangeShapeType="1"/>
                </p:cNvSpPr>
                <p:nvPr/>
              </p:nvSpPr>
              <p:spPr bwMode="auto">
                <a:xfrm>
                  <a:off x="4449" y="26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7" name="Line 2236"/>
                <p:cNvSpPr>
                  <a:spLocks noChangeShapeType="1"/>
                </p:cNvSpPr>
                <p:nvPr/>
              </p:nvSpPr>
              <p:spPr bwMode="auto">
                <a:xfrm>
                  <a:off x="4450" y="26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8" name="Line 2237"/>
                <p:cNvSpPr>
                  <a:spLocks noChangeShapeType="1"/>
                </p:cNvSpPr>
                <p:nvPr/>
              </p:nvSpPr>
              <p:spPr bwMode="auto">
                <a:xfrm>
                  <a:off x="4451" y="2692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49" name="Line 2238"/>
                <p:cNvSpPr>
                  <a:spLocks noChangeShapeType="1"/>
                </p:cNvSpPr>
                <p:nvPr/>
              </p:nvSpPr>
              <p:spPr bwMode="auto">
                <a:xfrm>
                  <a:off x="4452" y="270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0" name="Line 2239"/>
                <p:cNvSpPr>
                  <a:spLocks noChangeShapeType="1"/>
                </p:cNvSpPr>
                <p:nvPr/>
              </p:nvSpPr>
              <p:spPr bwMode="auto">
                <a:xfrm>
                  <a:off x="4453" y="27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1" name="Line 2240"/>
                <p:cNvSpPr>
                  <a:spLocks noChangeShapeType="1"/>
                </p:cNvSpPr>
                <p:nvPr/>
              </p:nvSpPr>
              <p:spPr bwMode="auto">
                <a:xfrm>
                  <a:off x="4454" y="27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2" name="Line 2241"/>
                <p:cNvSpPr>
                  <a:spLocks noChangeShapeType="1"/>
                </p:cNvSpPr>
                <p:nvPr/>
              </p:nvSpPr>
              <p:spPr bwMode="auto">
                <a:xfrm>
                  <a:off x="4455" y="27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3" name="Line 2242"/>
                <p:cNvSpPr>
                  <a:spLocks noChangeShapeType="1"/>
                </p:cNvSpPr>
                <p:nvPr/>
              </p:nvSpPr>
              <p:spPr bwMode="auto">
                <a:xfrm>
                  <a:off x="4457" y="27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4" name="Line 2243"/>
                <p:cNvSpPr>
                  <a:spLocks noChangeShapeType="1"/>
                </p:cNvSpPr>
                <p:nvPr/>
              </p:nvSpPr>
              <p:spPr bwMode="auto">
                <a:xfrm>
                  <a:off x="4458" y="27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5" name="Line 2244"/>
                <p:cNvSpPr>
                  <a:spLocks noChangeShapeType="1"/>
                </p:cNvSpPr>
                <p:nvPr/>
              </p:nvSpPr>
              <p:spPr bwMode="auto">
                <a:xfrm>
                  <a:off x="4459" y="28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6" name="Line 2245"/>
                <p:cNvSpPr>
                  <a:spLocks noChangeShapeType="1"/>
                </p:cNvSpPr>
                <p:nvPr/>
              </p:nvSpPr>
              <p:spPr bwMode="auto">
                <a:xfrm>
                  <a:off x="4460" y="28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7" name="Line 2246"/>
                <p:cNvSpPr>
                  <a:spLocks noChangeShapeType="1"/>
                </p:cNvSpPr>
                <p:nvPr/>
              </p:nvSpPr>
              <p:spPr bwMode="auto">
                <a:xfrm>
                  <a:off x="4461" y="28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8" name="Line 2247"/>
                <p:cNvSpPr>
                  <a:spLocks noChangeShapeType="1"/>
                </p:cNvSpPr>
                <p:nvPr/>
              </p:nvSpPr>
              <p:spPr bwMode="auto">
                <a:xfrm>
                  <a:off x="4462" y="28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59" name="Line 2248"/>
                <p:cNvSpPr>
                  <a:spLocks noChangeShapeType="1"/>
                </p:cNvSpPr>
                <p:nvPr/>
              </p:nvSpPr>
              <p:spPr bwMode="auto">
                <a:xfrm>
                  <a:off x="4463" y="28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0" name="Line 2249"/>
                <p:cNvSpPr>
                  <a:spLocks noChangeShapeType="1"/>
                </p:cNvSpPr>
                <p:nvPr/>
              </p:nvSpPr>
              <p:spPr bwMode="auto">
                <a:xfrm>
                  <a:off x="4464" y="28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1" name="Line 2250"/>
                <p:cNvSpPr>
                  <a:spLocks noChangeShapeType="1"/>
                </p:cNvSpPr>
                <p:nvPr/>
              </p:nvSpPr>
              <p:spPr bwMode="auto">
                <a:xfrm>
                  <a:off x="4465" y="28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2" name="Line 2251"/>
                <p:cNvSpPr>
                  <a:spLocks noChangeShapeType="1"/>
                </p:cNvSpPr>
                <p:nvPr/>
              </p:nvSpPr>
              <p:spPr bwMode="auto">
                <a:xfrm>
                  <a:off x="4466" y="29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3" name="Line 2252"/>
                <p:cNvSpPr>
                  <a:spLocks noChangeShapeType="1"/>
                </p:cNvSpPr>
                <p:nvPr/>
              </p:nvSpPr>
              <p:spPr bwMode="auto">
                <a:xfrm>
                  <a:off x="4467" y="293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4" name="Line 2253"/>
                <p:cNvSpPr>
                  <a:spLocks noChangeShapeType="1"/>
                </p:cNvSpPr>
                <p:nvPr/>
              </p:nvSpPr>
              <p:spPr bwMode="auto">
                <a:xfrm>
                  <a:off x="4469" y="29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5" name="Line 2254"/>
                <p:cNvSpPr>
                  <a:spLocks noChangeShapeType="1"/>
                </p:cNvSpPr>
                <p:nvPr/>
              </p:nvSpPr>
              <p:spPr bwMode="auto">
                <a:xfrm>
                  <a:off x="4470" y="29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6" name="Line 2255"/>
                <p:cNvSpPr>
                  <a:spLocks noChangeShapeType="1"/>
                </p:cNvSpPr>
                <p:nvPr/>
              </p:nvSpPr>
              <p:spPr bwMode="auto">
                <a:xfrm>
                  <a:off x="4471" y="29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7" name="Line 2256"/>
                <p:cNvSpPr>
                  <a:spLocks noChangeShapeType="1"/>
                </p:cNvSpPr>
                <p:nvPr/>
              </p:nvSpPr>
              <p:spPr bwMode="auto">
                <a:xfrm>
                  <a:off x="4472" y="29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8" name="Line 2257"/>
                <p:cNvSpPr>
                  <a:spLocks noChangeShapeType="1"/>
                </p:cNvSpPr>
                <p:nvPr/>
              </p:nvSpPr>
              <p:spPr bwMode="auto">
                <a:xfrm>
                  <a:off x="4473" y="30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69" name="Line 2258"/>
                <p:cNvSpPr>
                  <a:spLocks noChangeShapeType="1"/>
                </p:cNvSpPr>
                <p:nvPr/>
              </p:nvSpPr>
              <p:spPr bwMode="auto">
                <a:xfrm>
                  <a:off x="4474" y="30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0" name="Line 2259"/>
                <p:cNvSpPr>
                  <a:spLocks noChangeShapeType="1"/>
                </p:cNvSpPr>
                <p:nvPr/>
              </p:nvSpPr>
              <p:spPr bwMode="auto">
                <a:xfrm>
                  <a:off x="4475" y="30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1" name="Line 2260"/>
                <p:cNvSpPr>
                  <a:spLocks noChangeShapeType="1"/>
                </p:cNvSpPr>
                <p:nvPr/>
              </p:nvSpPr>
              <p:spPr bwMode="auto">
                <a:xfrm>
                  <a:off x="4476" y="3059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2" name="Line 2261"/>
                <p:cNvSpPr>
                  <a:spLocks noChangeShapeType="1"/>
                </p:cNvSpPr>
                <p:nvPr/>
              </p:nvSpPr>
              <p:spPr bwMode="auto">
                <a:xfrm>
                  <a:off x="4408" y="21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3" name="Line 2262"/>
                <p:cNvSpPr>
                  <a:spLocks noChangeShapeType="1"/>
                </p:cNvSpPr>
                <p:nvPr/>
              </p:nvSpPr>
              <p:spPr bwMode="auto">
                <a:xfrm>
                  <a:off x="4409" y="21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4" name="Line 2263"/>
                <p:cNvSpPr>
                  <a:spLocks noChangeShapeType="1"/>
                </p:cNvSpPr>
                <p:nvPr/>
              </p:nvSpPr>
              <p:spPr bwMode="auto">
                <a:xfrm>
                  <a:off x="4410" y="21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5" name="Line 2264"/>
                <p:cNvSpPr>
                  <a:spLocks noChangeShapeType="1"/>
                </p:cNvSpPr>
                <p:nvPr/>
              </p:nvSpPr>
              <p:spPr bwMode="auto">
                <a:xfrm>
                  <a:off x="4411" y="21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6" name="Line 2265"/>
                <p:cNvSpPr>
                  <a:spLocks noChangeShapeType="1"/>
                </p:cNvSpPr>
                <p:nvPr/>
              </p:nvSpPr>
              <p:spPr bwMode="auto">
                <a:xfrm>
                  <a:off x="4412" y="22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7" name="Line 2266"/>
                <p:cNvSpPr>
                  <a:spLocks noChangeShapeType="1"/>
                </p:cNvSpPr>
                <p:nvPr/>
              </p:nvSpPr>
              <p:spPr bwMode="auto">
                <a:xfrm>
                  <a:off x="4413" y="22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8" name="Line 2267"/>
                <p:cNvSpPr>
                  <a:spLocks noChangeShapeType="1"/>
                </p:cNvSpPr>
                <p:nvPr/>
              </p:nvSpPr>
              <p:spPr bwMode="auto">
                <a:xfrm>
                  <a:off x="4414" y="22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79" name="Line 2268"/>
                <p:cNvSpPr>
                  <a:spLocks noChangeShapeType="1"/>
                </p:cNvSpPr>
                <p:nvPr/>
              </p:nvSpPr>
              <p:spPr bwMode="auto">
                <a:xfrm>
                  <a:off x="4415" y="225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0" name="Line 2269"/>
                <p:cNvSpPr>
                  <a:spLocks noChangeShapeType="1"/>
                </p:cNvSpPr>
                <p:nvPr/>
              </p:nvSpPr>
              <p:spPr bwMode="auto">
                <a:xfrm>
                  <a:off x="4417" y="227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1" name="Line 2270"/>
                <p:cNvSpPr>
                  <a:spLocks noChangeShapeType="1"/>
                </p:cNvSpPr>
                <p:nvPr/>
              </p:nvSpPr>
              <p:spPr bwMode="auto">
                <a:xfrm>
                  <a:off x="4417" y="2289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2" name="Line 2271"/>
                <p:cNvSpPr>
                  <a:spLocks noChangeShapeType="1"/>
                </p:cNvSpPr>
                <p:nvPr/>
              </p:nvSpPr>
              <p:spPr bwMode="auto">
                <a:xfrm>
                  <a:off x="4419" y="230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3" name="Line 2272"/>
                <p:cNvSpPr>
                  <a:spLocks noChangeShapeType="1"/>
                </p:cNvSpPr>
                <p:nvPr/>
              </p:nvSpPr>
              <p:spPr bwMode="auto">
                <a:xfrm>
                  <a:off x="4420" y="232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4" name="Line 2273"/>
                <p:cNvSpPr>
                  <a:spLocks noChangeShapeType="1"/>
                </p:cNvSpPr>
                <p:nvPr/>
              </p:nvSpPr>
              <p:spPr bwMode="auto">
                <a:xfrm>
                  <a:off x="4421" y="233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5" name="Line 2274"/>
                <p:cNvSpPr>
                  <a:spLocks noChangeShapeType="1"/>
                </p:cNvSpPr>
                <p:nvPr/>
              </p:nvSpPr>
              <p:spPr bwMode="auto">
                <a:xfrm>
                  <a:off x="4422" y="23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6" name="Line 2275"/>
                <p:cNvSpPr>
                  <a:spLocks noChangeShapeType="1"/>
                </p:cNvSpPr>
                <p:nvPr/>
              </p:nvSpPr>
              <p:spPr bwMode="auto">
                <a:xfrm>
                  <a:off x="4423" y="23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7" name="Line 2276"/>
                <p:cNvSpPr>
                  <a:spLocks noChangeShapeType="1"/>
                </p:cNvSpPr>
                <p:nvPr/>
              </p:nvSpPr>
              <p:spPr bwMode="auto">
                <a:xfrm>
                  <a:off x="4424" y="23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8" name="Line 2277"/>
                <p:cNvSpPr>
                  <a:spLocks noChangeShapeType="1"/>
                </p:cNvSpPr>
                <p:nvPr/>
              </p:nvSpPr>
              <p:spPr bwMode="auto">
                <a:xfrm>
                  <a:off x="4425" y="24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89" name="Line 2278"/>
                <p:cNvSpPr>
                  <a:spLocks noChangeShapeType="1"/>
                </p:cNvSpPr>
                <p:nvPr/>
              </p:nvSpPr>
              <p:spPr bwMode="auto">
                <a:xfrm>
                  <a:off x="4426" y="24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0" name="Line 2279"/>
                <p:cNvSpPr>
                  <a:spLocks noChangeShapeType="1"/>
                </p:cNvSpPr>
                <p:nvPr/>
              </p:nvSpPr>
              <p:spPr bwMode="auto">
                <a:xfrm>
                  <a:off x="4427" y="24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1" name="Line 2280"/>
                <p:cNvSpPr>
                  <a:spLocks noChangeShapeType="1"/>
                </p:cNvSpPr>
                <p:nvPr/>
              </p:nvSpPr>
              <p:spPr bwMode="auto">
                <a:xfrm>
                  <a:off x="4429" y="24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2" name="Line 2281"/>
                <p:cNvSpPr>
                  <a:spLocks noChangeShapeType="1"/>
                </p:cNvSpPr>
                <p:nvPr/>
              </p:nvSpPr>
              <p:spPr bwMode="auto">
                <a:xfrm>
                  <a:off x="4430" y="24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3" name="Line 2282"/>
                <p:cNvSpPr>
                  <a:spLocks noChangeShapeType="1"/>
                </p:cNvSpPr>
                <p:nvPr/>
              </p:nvSpPr>
              <p:spPr bwMode="auto">
                <a:xfrm>
                  <a:off x="4431" y="24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4" name="Line 2283"/>
                <p:cNvSpPr>
                  <a:spLocks noChangeShapeType="1"/>
                </p:cNvSpPr>
                <p:nvPr/>
              </p:nvSpPr>
              <p:spPr bwMode="auto">
                <a:xfrm>
                  <a:off x="4432" y="24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5" name="Line 2284"/>
                <p:cNvSpPr>
                  <a:spLocks noChangeShapeType="1"/>
                </p:cNvSpPr>
                <p:nvPr/>
              </p:nvSpPr>
              <p:spPr bwMode="auto">
                <a:xfrm>
                  <a:off x="4433" y="25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6" name="Line 2285"/>
                <p:cNvSpPr>
                  <a:spLocks noChangeShapeType="1"/>
                </p:cNvSpPr>
                <p:nvPr/>
              </p:nvSpPr>
              <p:spPr bwMode="auto">
                <a:xfrm>
                  <a:off x="4434" y="25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7" name="Line 2286"/>
                <p:cNvSpPr>
                  <a:spLocks noChangeShapeType="1"/>
                </p:cNvSpPr>
                <p:nvPr/>
              </p:nvSpPr>
              <p:spPr bwMode="auto">
                <a:xfrm>
                  <a:off x="4435" y="25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8" name="Line 2287"/>
                <p:cNvSpPr>
                  <a:spLocks noChangeShapeType="1"/>
                </p:cNvSpPr>
                <p:nvPr/>
              </p:nvSpPr>
              <p:spPr bwMode="auto">
                <a:xfrm>
                  <a:off x="4436" y="25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299" name="Line 2288"/>
                <p:cNvSpPr>
                  <a:spLocks noChangeShapeType="1"/>
                </p:cNvSpPr>
                <p:nvPr/>
              </p:nvSpPr>
              <p:spPr bwMode="auto">
                <a:xfrm>
                  <a:off x="4437" y="25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0" name="Line 2289"/>
                <p:cNvSpPr>
                  <a:spLocks noChangeShapeType="1"/>
                </p:cNvSpPr>
                <p:nvPr/>
              </p:nvSpPr>
              <p:spPr bwMode="auto">
                <a:xfrm>
                  <a:off x="4438" y="25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1" name="Line 2290"/>
                <p:cNvSpPr>
                  <a:spLocks noChangeShapeType="1"/>
                </p:cNvSpPr>
                <p:nvPr/>
              </p:nvSpPr>
              <p:spPr bwMode="auto">
                <a:xfrm>
                  <a:off x="4440" y="26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2" name="Line 2291"/>
                <p:cNvSpPr>
                  <a:spLocks noChangeShapeType="1"/>
                </p:cNvSpPr>
                <p:nvPr/>
              </p:nvSpPr>
              <p:spPr bwMode="auto">
                <a:xfrm>
                  <a:off x="4441" y="26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3" name="Line 2292"/>
                <p:cNvSpPr>
                  <a:spLocks noChangeShapeType="1"/>
                </p:cNvSpPr>
                <p:nvPr/>
              </p:nvSpPr>
              <p:spPr bwMode="auto">
                <a:xfrm>
                  <a:off x="4442" y="26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4" name="Line 2293"/>
                <p:cNvSpPr>
                  <a:spLocks noChangeShapeType="1"/>
                </p:cNvSpPr>
                <p:nvPr/>
              </p:nvSpPr>
              <p:spPr bwMode="auto">
                <a:xfrm>
                  <a:off x="4443" y="26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5" name="Line 2294"/>
                <p:cNvSpPr>
                  <a:spLocks noChangeShapeType="1"/>
                </p:cNvSpPr>
                <p:nvPr/>
              </p:nvSpPr>
              <p:spPr bwMode="auto">
                <a:xfrm>
                  <a:off x="4444" y="2672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6" name="Line 2295"/>
                <p:cNvSpPr>
                  <a:spLocks noChangeShapeType="1"/>
                </p:cNvSpPr>
                <p:nvPr/>
              </p:nvSpPr>
              <p:spPr bwMode="auto">
                <a:xfrm>
                  <a:off x="4445" y="26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7" name="Line 2296"/>
                <p:cNvSpPr>
                  <a:spLocks noChangeShapeType="1"/>
                </p:cNvSpPr>
                <p:nvPr/>
              </p:nvSpPr>
              <p:spPr bwMode="auto">
                <a:xfrm>
                  <a:off x="4446" y="27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8" name="Line 2297"/>
                <p:cNvSpPr>
                  <a:spLocks noChangeShapeType="1"/>
                </p:cNvSpPr>
                <p:nvPr/>
              </p:nvSpPr>
              <p:spPr bwMode="auto">
                <a:xfrm>
                  <a:off x="4447" y="27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09" name="Line 2298"/>
                <p:cNvSpPr>
                  <a:spLocks noChangeShapeType="1"/>
                </p:cNvSpPr>
                <p:nvPr/>
              </p:nvSpPr>
              <p:spPr bwMode="auto">
                <a:xfrm>
                  <a:off x="4449" y="27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0" name="Line 2299"/>
                <p:cNvSpPr>
                  <a:spLocks noChangeShapeType="1"/>
                </p:cNvSpPr>
                <p:nvPr/>
              </p:nvSpPr>
              <p:spPr bwMode="auto">
                <a:xfrm>
                  <a:off x="4449" y="27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1" name="Line 2300"/>
                <p:cNvSpPr>
                  <a:spLocks noChangeShapeType="1"/>
                </p:cNvSpPr>
                <p:nvPr/>
              </p:nvSpPr>
              <p:spPr bwMode="auto">
                <a:xfrm>
                  <a:off x="4451" y="27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2" name="Line 2301"/>
                <p:cNvSpPr>
                  <a:spLocks noChangeShapeType="1"/>
                </p:cNvSpPr>
                <p:nvPr/>
              </p:nvSpPr>
              <p:spPr bwMode="auto">
                <a:xfrm>
                  <a:off x="4452" y="27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3" name="Line 2302"/>
                <p:cNvSpPr>
                  <a:spLocks noChangeShapeType="1"/>
                </p:cNvSpPr>
                <p:nvPr/>
              </p:nvSpPr>
              <p:spPr bwMode="auto">
                <a:xfrm>
                  <a:off x="4453" y="27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4" name="Line 2303"/>
                <p:cNvSpPr>
                  <a:spLocks noChangeShapeType="1"/>
                </p:cNvSpPr>
                <p:nvPr/>
              </p:nvSpPr>
              <p:spPr bwMode="auto">
                <a:xfrm>
                  <a:off x="4454" y="28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5" name="Line 2304"/>
                <p:cNvSpPr>
                  <a:spLocks noChangeShapeType="1"/>
                </p:cNvSpPr>
                <p:nvPr/>
              </p:nvSpPr>
              <p:spPr bwMode="auto">
                <a:xfrm>
                  <a:off x="4455" y="283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316" name="Line 2305"/>
                <p:cNvSpPr>
                  <a:spLocks noChangeShapeType="1"/>
                </p:cNvSpPr>
                <p:nvPr/>
              </p:nvSpPr>
              <p:spPr bwMode="auto">
                <a:xfrm>
                  <a:off x="4456" y="28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2899" name="Group 2507"/>
              <p:cNvGrpSpPr>
                <a:grpSpLocks/>
              </p:cNvGrpSpPr>
              <p:nvPr/>
            </p:nvGrpSpPr>
            <p:grpSpPr bwMode="auto">
              <a:xfrm>
                <a:off x="6997701" y="3571875"/>
                <a:ext cx="109538" cy="1854200"/>
                <a:chOff x="4408" y="2250"/>
                <a:chExt cx="69" cy="1168"/>
              </a:xfrm>
            </p:grpSpPr>
            <p:sp>
              <p:nvSpPr>
                <p:cNvPr id="2917" name="Line 2307"/>
                <p:cNvSpPr>
                  <a:spLocks noChangeShapeType="1"/>
                </p:cNvSpPr>
                <p:nvPr/>
              </p:nvSpPr>
              <p:spPr bwMode="auto">
                <a:xfrm>
                  <a:off x="4457" y="28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18" name="Line 2308"/>
                <p:cNvSpPr>
                  <a:spLocks noChangeShapeType="1"/>
                </p:cNvSpPr>
                <p:nvPr/>
              </p:nvSpPr>
              <p:spPr bwMode="auto">
                <a:xfrm>
                  <a:off x="4458" y="28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19" name="Line 2309"/>
                <p:cNvSpPr>
                  <a:spLocks noChangeShapeType="1"/>
                </p:cNvSpPr>
                <p:nvPr/>
              </p:nvSpPr>
              <p:spPr bwMode="auto">
                <a:xfrm>
                  <a:off x="4459" y="28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0" name="Line 2310"/>
                <p:cNvSpPr>
                  <a:spLocks noChangeShapeType="1"/>
                </p:cNvSpPr>
                <p:nvPr/>
              </p:nvSpPr>
              <p:spPr bwMode="auto">
                <a:xfrm>
                  <a:off x="4461" y="29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1" name="Line 2311"/>
                <p:cNvSpPr>
                  <a:spLocks noChangeShapeType="1"/>
                </p:cNvSpPr>
                <p:nvPr/>
              </p:nvSpPr>
              <p:spPr bwMode="auto">
                <a:xfrm>
                  <a:off x="4462" y="29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2" name="Line 2312"/>
                <p:cNvSpPr>
                  <a:spLocks noChangeShapeType="1"/>
                </p:cNvSpPr>
                <p:nvPr/>
              </p:nvSpPr>
              <p:spPr bwMode="auto">
                <a:xfrm>
                  <a:off x="4463" y="29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3" name="Line 2313"/>
                <p:cNvSpPr>
                  <a:spLocks noChangeShapeType="1"/>
                </p:cNvSpPr>
                <p:nvPr/>
              </p:nvSpPr>
              <p:spPr bwMode="auto">
                <a:xfrm>
                  <a:off x="4464" y="29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4" name="Line 2314"/>
                <p:cNvSpPr>
                  <a:spLocks noChangeShapeType="1"/>
                </p:cNvSpPr>
                <p:nvPr/>
              </p:nvSpPr>
              <p:spPr bwMode="auto">
                <a:xfrm>
                  <a:off x="4465" y="29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5" name="Line 2315"/>
                <p:cNvSpPr>
                  <a:spLocks noChangeShapeType="1"/>
                </p:cNvSpPr>
                <p:nvPr/>
              </p:nvSpPr>
              <p:spPr bwMode="auto">
                <a:xfrm>
                  <a:off x="4466" y="299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6" name="Line 2316"/>
                <p:cNvSpPr>
                  <a:spLocks noChangeShapeType="1"/>
                </p:cNvSpPr>
                <p:nvPr/>
              </p:nvSpPr>
              <p:spPr bwMode="auto">
                <a:xfrm>
                  <a:off x="4467" y="300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7" name="Line 2317"/>
                <p:cNvSpPr>
                  <a:spLocks noChangeShapeType="1"/>
                </p:cNvSpPr>
                <p:nvPr/>
              </p:nvSpPr>
              <p:spPr bwMode="auto">
                <a:xfrm>
                  <a:off x="4468" y="30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8" name="Line 2318"/>
                <p:cNvSpPr>
                  <a:spLocks noChangeShapeType="1"/>
                </p:cNvSpPr>
                <p:nvPr/>
              </p:nvSpPr>
              <p:spPr bwMode="auto">
                <a:xfrm>
                  <a:off x="4469" y="30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29" name="Line 2319"/>
                <p:cNvSpPr>
                  <a:spLocks noChangeShapeType="1"/>
                </p:cNvSpPr>
                <p:nvPr/>
              </p:nvSpPr>
              <p:spPr bwMode="auto">
                <a:xfrm>
                  <a:off x="4470" y="3055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0" name="Line 2320"/>
                <p:cNvSpPr>
                  <a:spLocks noChangeShapeType="1"/>
                </p:cNvSpPr>
                <p:nvPr/>
              </p:nvSpPr>
              <p:spPr bwMode="auto">
                <a:xfrm>
                  <a:off x="4472" y="30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1" name="Line 2321"/>
                <p:cNvSpPr>
                  <a:spLocks noChangeShapeType="1"/>
                </p:cNvSpPr>
                <p:nvPr/>
              </p:nvSpPr>
              <p:spPr bwMode="auto">
                <a:xfrm>
                  <a:off x="4473" y="30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2" name="Line 2322"/>
                <p:cNvSpPr>
                  <a:spLocks noChangeShapeType="1"/>
                </p:cNvSpPr>
                <p:nvPr/>
              </p:nvSpPr>
              <p:spPr bwMode="auto">
                <a:xfrm>
                  <a:off x="4474" y="310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3" name="Line 2323"/>
                <p:cNvSpPr>
                  <a:spLocks noChangeShapeType="1"/>
                </p:cNvSpPr>
                <p:nvPr/>
              </p:nvSpPr>
              <p:spPr bwMode="auto">
                <a:xfrm>
                  <a:off x="4475" y="311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4" name="Line 2324"/>
                <p:cNvSpPr>
                  <a:spLocks noChangeShapeType="1"/>
                </p:cNvSpPr>
                <p:nvPr/>
              </p:nvSpPr>
              <p:spPr bwMode="auto">
                <a:xfrm>
                  <a:off x="4476" y="313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5" name="Line 2325"/>
                <p:cNvSpPr>
                  <a:spLocks noChangeShapeType="1"/>
                </p:cNvSpPr>
                <p:nvPr/>
              </p:nvSpPr>
              <p:spPr bwMode="auto">
                <a:xfrm>
                  <a:off x="4408" y="225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6" name="Line 2326"/>
                <p:cNvSpPr>
                  <a:spLocks noChangeShapeType="1"/>
                </p:cNvSpPr>
                <p:nvPr/>
              </p:nvSpPr>
              <p:spPr bwMode="auto">
                <a:xfrm>
                  <a:off x="4409" y="226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7" name="Line 2327"/>
                <p:cNvSpPr>
                  <a:spLocks noChangeShapeType="1"/>
                </p:cNvSpPr>
                <p:nvPr/>
              </p:nvSpPr>
              <p:spPr bwMode="auto">
                <a:xfrm>
                  <a:off x="4410" y="228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8" name="Line 2328"/>
                <p:cNvSpPr>
                  <a:spLocks noChangeShapeType="1"/>
                </p:cNvSpPr>
                <p:nvPr/>
              </p:nvSpPr>
              <p:spPr bwMode="auto">
                <a:xfrm>
                  <a:off x="4411" y="229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39" name="Line 2329"/>
                <p:cNvSpPr>
                  <a:spLocks noChangeShapeType="1"/>
                </p:cNvSpPr>
                <p:nvPr/>
              </p:nvSpPr>
              <p:spPr bwMode="auto">
                <a:xfrm>
                  <a:off x="4412" y="231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0" name="Line 2330"/>
                <p:cNvSpPr>
                  <a:spLocks noChangeShapeType="1"/>
                </p:cNvSpPr>
                <p:nvPr/>
              </p:nvSpPr>
              <p:spPr bwMode="auto">
                <a:xfrm>
                  <a:off x="4413" y="23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1" name="Line 2331"/>
                <p:cNvSpPr>
                  <a:spLocks noChangeShapeType="1"/>
                </p:cNvSpPr>
                <p:nvPr/>
              </p:nvSpPr>
              <p:spPr bwMode="auto">
                <a:xfrm>
                  <a:off x="4414" y="234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2" name="Line 2332"/>
                <p:cNvSpPr>
                  <a:spLocks noChangeShapeType="1"/>
                </p:cNvSpPr>
                <p:nvPr/>
              </p:nvSpPr>
              <p:spPr bwMode="auto">
                <a:xfrm>
                  <a:off x="4415" y="236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3" name="Line 2333"/>
                <p:cNvSpPr>
                  <a:spLocks noChangeShapeType="1"/>
                </p:cNvSpPr>
                <p:nvPr/>
              </p:nvSpPr>
              <p:spPr bwMode="auto">
                <a:xfrm>
                  <a:off x="4416" y="237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4" name="Line 2334"/>
                <p:cNvSpPr>
                  <a:spLocks noChangeShapeType="1"/>
                </p:cNvSpPr>
                <p:nvPr/>
              </p:nvSpPr>
              <p:spPr bwMode="auto">
                <a:xfrm>
                  <a:off x="4417" y="239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5" name="Line 2335"/>
                <p:cNvSpPr>
                  <a:spLocks noChangeShapeType="1"/>
                </p:cNvSpPr>
                <p:nvPr/>
              </p:nvSpPr>
              <p:spPr bwMode="auto">
                <a:xfrm>
                  <a:off x="4418" y="241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6" name="Line 2336"/>
                <p:cNvSpPr>
                  <a:spLocks noChangeShapeType="1"/>
                </p:cNvSpPr>
                <p:nvPr/>
              </p:nvSpPr>
              <p:spPr bwMode="auto">
                <a:xfrm>
                  <a:off x="4419" y="24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7" name="Line 2337"/>
                <p:cNvSpPr>
                  <a:spLocks noChangeShapeType="1"/>
                </p:cNvSpPr>
                <p:nvPr/>
              </p:nvSpPr>
              <p:spPr bwMode="auto">
                <a:xfrm>
                  <a:off x="4420" y="244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8" name="Line 2338"/>
                <p:cNvSpPr>
                  <a:spLocks noChangeShapeType="1"/>
                </p:cNvSpPr>
                <p:nvPr/>
              </p:nvSpPr>
              <p:spPr bwMode="auto">
                <a:xfrm>
                  <a:off x="4421" y="24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49" name="Line 2339"/>
                <p:cNvSpPr>
                  <a:spLocks noChangeShapeType="1"/>
                </p:cNvSpPr>
                <p:nvPr/>
              </p:nvSpPr>
              <p:spPr bwMode="auto">
                <a:xfrm>
                  <a:off x="4422" y="24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0" name="Line 2340"/>
                <p:cNvSpPr>
                  <a:spLocks noChangeShapeType="1"/>
                </p:cNvSpPr>
                <p:nvPr/>
              </p:nvSpPr>
              <p:spPr bwMode="auto">
                <a:xfrm>
                  <a:off x="4423" y="24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1" name="Line 2341"/>
                <p:cNvSpPr>
                  <a:spLocks noChangeShapeType="1"/>
                </p:cNvSpPr>
                <p:nvPr/>
              </p:nvSpPr>
              <p:spPr bwMode="auto">
                <a:xfrm>
                  <a:off x="4424" y="25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2" name="Line 2342"/>
                <p:cNvSpPr>
                  <a:spLocks noChangeShapeType="1"/>
                </p:cNvSpPr>
                <p:nvPr/>
              </p:nvSpPr>
              <p:spPr bwMode="auto">
                <a:xfrm>
                  <a:off x="4425" y="252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3" name="Line 2343"/>
                <p:cNvSpPr>
                  <a:spLocks noChangeShapeType="1"/>
                </p:cNvSpPr>
                <p:nvPr/>
              </p:nvSpPr>
              <p:spPr bwMode="auto">
                <a:xfrm>
                  <a:off x="4426" y="253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4" name="Line 2344"/>
                <p:cNvSpPr>
                  <a:spLocks noChangeShapeType="1"/>
                </p:cNvSpPr>
                <p:nvPr/>
              </p:nvSpPr>
              <p:spPr bwMode="auto">
                <a:xfrm>
                  <a:off x="4427" y="255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5" name="Line 2345"/>
                <p:cNvSpPr>
                  <a:spLocks noChangeShapeType="1"/>
                </p:cNvSpPr>
                <p:nvPr/>
              </p:nvSpPr>
              <p:spPr bwMode="auto">
                <a:xfrm>
                  <a:off x="4429" y="25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6" name="Line 2346"/>
                <p:cNvSpPr>
                  <a:spLocks noChangeShapeType="1"/>
                </p:cNvSpPr>
                <p:nvPr/>
              </p:nvSpPr>
              <p:spPr bwMode="auto">
                <a:xfrm>
                  <a:off x="4430" y="25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7" name="Line 2347"/>
                <p:cNvSpPr>
                  <a:spLocks noChangeShapeType="1"/>
                </p:cNvSpPr>
                <p:nvPr/>
              </p:nvSpPr>
              <p:spPr bwMode="auto">
                <a:xfrm>
                  <a:off x="4431" y="260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8" name="Line 2348"/>
                <p:cNvSpPr>
                  <a:spLocks noChangeShapeType="1"/>
                </p:cNvSpPr>
                <p:nvPr/>
              </p:nvSpPr>
              <p:spPr bwMode="auto">
                <a:xfrm>
                  <a:off x="4432" y="26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59" name="Line 2349"/>
                <p:cNvSpPr>
                  <a:spLocks noChangeShapeType="1"/>
                </p:cNvSpPr>
                <p:nvPr/>
              </p:nvSpPr>
              <p:spPr bwMode="auto">
                <a:xfrm>
                  <a:off x="4433" y="26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0" name="Line 2350"/>
                <p:cNvSpPr>
                  <a:spLocks noChangeShapeType="1"/>
                </p:cNvSpPr>
                <p:nvPr/>
              </p:nvSpPr>
              <p:spPr bwMode="auto">
                <a:xfrm>
                  <a:off x="4434" y="26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1" name="Line 2351"/>
                <p:cNvSpPr>
                  <a:spLocks noChangeShapeType="1"/>
                </p:cNvSpPr>
                <p:nvPr/>
              </p:nvSpPr>
              <p:spPr bwMode="auto">
                <a:xfrm>
                  <a:off x="4435" y="26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2" name="Line 2352"/>
                <p:cNvSpPr>
                  <a:spLocks noChangeShapeType="1"/>
                </p:cNvSpPr>
                <p:nvPr/>
              </p:nvSpPr>
              <p:spPr bwMode="auto">
                <a:xfrm>
                  <a:off x="4436" y="26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3" name="Line 2353"/>
                <p:cNvSpPr>
                  <a:spLocks noChangeShapeType="1"/>
                </p:cNvSpPr>
                <p:nvPr/>
              </p:nvSpPr>
              <p:spPr bwMode="auto">
                <a:xfrm>
                  <a:off x="4437" y="26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4" name="Line 2354"/>
                <p:cNvSpPr>
                  <a:spLocks noChangeShapeType="1"/>
                </p:cNvSpPr>
                <p:nvPr/>
              </p:nvSpPr>
              <p:spPr bwMode="auto">
                <a:xfrm>
                  <a:off x="4438" y="27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5" name="Line 2355"/>
                <p:cNvSpPr>
                  <a:spLocks noChangeShapeType="1"/>
                </p:cNvSpPr>
                <p:nvPr/>
              </p:nvSpPr>
              <p:spPr bwMode="auto">
                <a:xfrm>
                  <a:off x="4439" y="27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6" name="Line 2356"/>
                <p:cNvSpPr>
                  <a:spLocks noChangeShapeType="1"/>
                </p:cNvSpPr>
                <p:nvPr/>
              </p:nvSpPr>
              <p:spPr bwMode="auto">
                <a:xfrm>
                  <a:off x="4440" y="27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7" name="Line 2357"/>
                <p:cNvSpPr>
                  <a:spLocks noChangeShapeType="1"/>
                </p:cNvSpPr>
                <p:nvPr/>
              </p:nvSpPr>
              <p:spPr bwMode="auto">
                <a:xfrm>
                  <a:off x="4441" y="27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8" name="Line 2358"/>
                <p:cNvSpPr>
                  <a:spLocks noChangeShapeType="1"/>
                </p:cNvSpPr>
                <p:nvPr/>
              </p:nvSpPr>
              <p:spPr bwMode="auto">
                <a:xfrm>
                  <a:off x="4442" y="27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69" name="Line 2359"/>
                <p:cNvSpPr>
                  <a:spLocks noChangeShapeType="1"/>
                </p:cNvSpPr>
                <p:nvPr/>
              </p:nvSpPr>
              <p:spPr bwMode="auto">
                <a:xfrm>
                  <a:off x="4443" y="27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0" name="Line 2360"/>
                <p:cNvSpPr>
                  <a:spLocks noChangeShapeType="1"/>
                </p:cNvSpPr>
                <p:nvPr/>
              </p:nvSpPr>
              <p:spPr bwMode="auto">
                <a:xfrm>
                  <a:off x="4444" y="28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1" name="Line 2361"/>
                <p:cNvSpPr>
                  <a:spLocks noChangeShapeType="1"/>
                </p:cNvSpPr>
                <p:nvPr/>
              </p:nvSpPr>
              <p:spPr bwMode="auto">
                <a:xfrm>
                  <a:off x="4445" y="28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2" name="Line 2362"/>
                <p:cNvSpPr>
                  <a:spLocks noChangeShapeType="1"/>
                </p:cNvSpPr>
                <p:nvPr/>
              </p:nvSpPr>
              <p:spPr bwMode="auto">
                <a:xfrm>
                  <a:off x="4446" y="28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3" name="Line 2363"/>
                <p:cNvSpPr>
                  <a:spLocks noChangeShapeType="1"/>
                </p:cNvSpPr>
                <p:nvPr/>
              </p:nvSpPr>
              <p:spPr bwMode="auto">
                <a:xfrm>
                  <a:off x="4447" y="285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4" name="Line 2364"/>
                <p:cNvSpPr>
                  <a:spLocks noChangeShapeType="1"/>
                </p:cNvSpPr>
                <p:nvPr/>
              </p:nvSpPr>
              <p:spPr bwMode="auto">
                <a:xfrm>
                  <a:off x="4448" y="287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5" name="Line 2365"/>
                <p:cNvSpPr>
                  <a:spLocks noChangeShapeType="1"/>
                </p:cNvSpPr>
                <p:nvPr/>
              </p:nvSpPr>
              <p:spPr bwMode="auto">
                <a:xfrm>
                  <a:off x="4449" y="288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6" name="Line 2366"/>
                <p:cNvSpPr>
                  <a:spLocks noChangeShapeType="1"/>
                </p:cNvSpPr>
                <p:nvPr/>
              </p:nvSpPr>
              <p:spPr bwMode="auto">
                <a:xfrm>
                  <a:off x="4451" y="29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7" name="Line 2367"/>
                <p:cNvSpPr>
                  <a:spLocks noChangeShapeType="1"/>
                </p:cNvSpPr>
                <p:nvPr/>
              </p:nvSpPr>
              <p:spPr bwMode="auto">
                <a:xfrm>
                  <a:off x="4451" y="292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8" name="Line 2368"/>
                <p:cNvSpPr>
                  <a:spLocks noChangeShapeType="1"/>
                </p:cNvSpPr>
                <p:nvPr/>
              </p:nvSpPr>
              <p:spPr bwMode="auto">
                <a:xfrm>
                  <a:off x="4453" y="2937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79" name="Line 2369"/>
                <p:cNvSpPr>
                  <a:spLocks noChangeShapeType="1"/>
                </p:cNvSpPr>
                <p:nvPr/>
              </p:nvSpPr>
              <p:spPr bwMode="auto">
                <a:xfrm>
                  <a:off x="4454" y="29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0" name="Line 2370"/>
                <p:cNvSpPr>
                  <a:spLocks noChangeShapeType="1"/>
                </p:cNvSpPr>
                <p:nvPr/>
              </p:nvSpPr>
              <p:spPr bwMode="auto">
                <a:xfrm>
                  <a:off x="4455" y="29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1" name="Line 2371"/>
                <p:cNvSpPr>
                  <a:spLocks noChangeShapeType="1"/>
                </p:cNvSpPr>
                <p:nvPr/>
              </p:nvSpPr>
              <p:spPr bwMode="auto">
                <a:xfrm>
                  <a:off x="4456" y="29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2" name="Line 2372"/>
                <p:cNvSpPr>
                  <a:spLocks noChangeShapeType="1"/>
                </p:cNvSpPr>
                <p:nvPr/>
              </p:nvSpPr>
              <p:spPr bwMode="auto">
                <a:xfrm>
                  <a:off x="4457" y="30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3" name="Line 2373"/>
                <p:cNvSpPr>
                  <a:spLocks noChangeShapeType="1"/>
                </p:cNvSpPr>
                <p:nvPr/>
              </p:nvSpPr>
              <p:spPr bwMode="auto">
                <a:xfrm>
                  <a:off x="4458" y="30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4" name="Line 2374"/>
                <p:cNvSpPr>
                  <a:spLocks noChangeShapeType="1"/>
                </p:cNvSpPr>
                <p:nvPr/>
              </p:nvSpPr>
              <p:spPr bwMode="auto">
                <a:xfrm>
                  <a:off x="4459" y="30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5" name="Line 2375"/>
                <p:cNvSpPr>
                  <a:spLocks noChangeShapeType="1"/>
                </p:cNvSpPr>
                <p:nvPr/>
              </p:nvSpPr>
              <p:spPr bwMode="auto">
                <a:xfrm>
                  <a:off x="4460" y="30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6" name="Line 2376"/>
                <p:cNvSpPr>
                  <a:spLocks noChangeShapeType="1"/>
                </p:cNvSpPr>
                <p:nvPr/>
              </p:nvSpPr>
              <p:spPr bwMode="auto">
                <a:xfrm>
                  <a:off x="4461" y="30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7" name="Line 2377"/>
                <p:cNvSpPr>
                  <a:spLocks noChangeShapeType="1"/>
                </p:cNvSpPr>
                <p:nvPr/>
              </p:nvSpPr>
              <p:spPr bwMode="auto">
                <a:xfrm>
                  <a:off x="4462" y="30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8" name="Line 2378"/>
                <p:cNvSpPr>
                  <a:spLocks noChangeShapeType="1"/>
                </p:cNvSpPr>
                <p:nvPr/>
              </p:nvSpPr>
              <p:spPr bwMode="auto">
                <a:xfrm>
                  <a:off x="4463" y="30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89" name="Line 2379"/>
                <p:cNvSpPr>
                  <a:spLocks noChangeShapeType="1"/>
                </p:cNvSpPr>
                <p:nvPr/>
              </p:nvSpPr>
              <p:spPr bwMode="auto">
                <a:xfrm>
                  <a:off x="4464" y="31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0" name="Line 2380"/>
                <p:cNvSpPr>
                  <a:spLocks noChangeShapeType="1"/>
                </p:cNvSpPr>
                <p:nvPr/>
              </p:nvSpPr>
              <p:spPr bwMode="auto">
                <a:xfrm>
                  <a:off x="4465" y="31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1" name="Line 2381"/>
                <p:cNvSpPr>
                  <a:spLocks noChangeShapeType="1"/>
                </p:cNvSpPr>
                <p:nvPr/>
              </p:nvSpPr>
              <p:spPr bwMode="auto">
                <a:xfrm>
                  <a:off x="4466" y="31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2" name="Line 2382"/>
                <p:cNvSpPr>
                  <a:spLocks noChangeShapeType="1"/>
                </p:cNvSpPr>
                <p:nvPr/>
              </p:nvSpPr>
              <p:spPr bwMode="auto">
                <a:xfrm>
                  <a:off x="4467" y="31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3" name="Line 2383"/>
                <p:cNvSpPr>
                  <a:spLocks noChangeShapeType="1"/>
                </p:cNvSpPr>
                <p:nvPr/>
              </p:nvSpPr>
              <p:spPr bwMode="auto">
                <a:xfrm>
                  <a:off x="4468" y="31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4" name="Line 2384"/>
                <p:cNvSpPr>
                  <a:spLocks noChangeShapeType="1"/>
                </p:cNvSpPr>
                <p:nvPr/>
              </p:nvSpPr>
              <p:spPr bwMode="auto">
                <a:xfrm>
                  <a:off x="4469" y="31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5" name="Line 2385"/>
                <p:cNvSpPr>
                  <a:spLocks noChangeShapeType="1"/>
                </p:cNvSpPr>
                <p:nvPr/>
              </p:nvSpPr>
              <p:spPr bwMode="auto">
                <a:xfrm>
                  <a:off x="4470" y="32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6" name="Line 2386"/>
                <p:cNvSpPr>
                  <a:spLocks noChangeShapeType="1"/>
                </p:cNvSpPr>
                <p:nvPr/>
              </p:nvSpPr>
              <p:spPr bwMode="auto">
                <a:xfrm>
                  <a:off x="4471" y="32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7" name="Line 2387"/>
                <p:cNvSpPr>
                  <a:spLocks noChangeShapeType="1"/>
                </p:cNvSpPr>
                <p:nvPr/>
              </p:nvSpPr>
              <p:spPr bwMode="auto">
                <a:xfrm>
                  <a:off x="4473" y="32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8" name="Line 2388"/>
                <p:cNvSpPr>
                  <a:spLocks noChangeShapeType="1"/>
                </p:cNvSpPr>
                <p:nvPr/>
              </p:nvSpPr>
              <p:spPr bwMode="auto">
                <a:xfrm>
                  <a:off x="4473" y="32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2999" name="Line 2389"/>
                <p:cNvSpPr>
                  <a:spLocks noChangeShapeType="1"/>
                </p:cNvSpPr>
                <p:nvPr/>
              </p:nvSpPr>
              <p:spPr bwMode="auto">
                <a:xfrm>
                  <a:off x="4475" y="32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0" name="Line 2390"/>
                <p:cNvSpPr>
                  <a:spLocks noChangeShapeType="1"/>
                </p:cNvSpPr>
                <p:nvPr/>
              </p:nvSpPr>
              <p:spPr bwMode="auto">
                <a:xfrm>
                  <a:off x="4475" y="328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1" name="Line 2391"/>
                <p:cNvSpPr>
                  <a:spLocks noChangeShapeType="1"/>
                </p:cNvSpPr>
                <p:nvPr/>
              </p:nvSpPr>
              <p:spPr bwMode="auto">
                <a:xfrm>
                  <a:off x="4408" y="22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2" name="Line 2392"/>
                <p:cNvSpPr>
                  <a:spLocks noChangeShapeType="1"/>
                </p:cNvSpPr>
                <p:nvPr/>
              </p:nvSpPr>
              <p:spPr bwMode="auto">
                <a:xfrm>
                  <a:off x="4409" y="23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3" name="Line 2393"/>
                <p:cNvSpPr>
                  <a:spLocks noChangeShapeType="1"/>
                </p:cNvSpPr>
                <p:nvPr/>
              </p:nvSpPr>
              <p:spPr bwMode="auto">
                <a:xfrm>
                  <a:off x="4410" y="23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4" name="Line 2394"/>
                <p:cNvSpPr>
                  <a:spLocks noChangeShapeType="1"/>
                </p:cNvSpPr>
                <p:nvPr/>
              </p:nvSpPr>
              <p:spPr bwMode="auto">
                <a:xfrm>
                  <a:off x="4411" y="23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5" name="Line 2395"/>
                <p:cNvSpPr>
                  <a:spLocks noChangeShapeType="1"/>
                </p:cNvSpPr>
                <p:nvPr/>
              </p:nvSpPr>
              <p:spPr bwMode="auto">
                <a:xfrm>
                  <a:off x="4411" y="23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6" name="Line 2396"/>
                <p:cNvSpPr>
                  <a:spLocks noChangeShapeType="1"/>
                </p:cNvSpPr>
                <p:nvPr/>
              </p:nvSpPr>
              <p:spPr bwMode="auto">
                <a:xfrm>
                  <a:off x="4412" y="23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7" name="Line 2397"/>
                <p:cNvSpPr>
                  <a:spLocks noChangeShapeType="1"/>
                </p:cNvSpPr>
                <p:nvPr/>
              </p:nvSpPr>
              <p:spPr bwMode="auto">
                <a:xfrm>
                  <a:off x="4414" y="23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8" name="Line 2398"/>
                <p:cNvSpPr>
                  <a:spLocks noChangeShapeType="1"/>
                </p:cNvSpPr>
                <p:nvPr/>
              </p:nvSpPr>
              <p:spPr bwMode="auto">
                <a:xfrm>
                  <a:off x="4414" y="24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09" name="Line 2399"/>
                <p:cNvSpPr>
                  <a:spLocks noChangeShapeType="1"/>
                </p:cNvSpPr>
                <p:nvPr/>
              </p:nvSpPr>
              <p:spPr bwMode="auto">
                <a:xfrm>
                  <a:off x="4415" y="24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0" name="Line 2400"/>
                <p:cNvSpPr>
                  <a:spLocks noChangeShapeType="1"/>
                </p:cNvSpPr>
                <p:nvPr/>
              </p:nvSpPr>
              <p:spPr bwMode="auto">
                <a:xfrm>
                  <a:off x="4417" y="24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1" name="Line 2401"/>
                <p:cNvSpPr>
                  <a:spLocks noChangeShapeType="1"/>
                </p:cNvSpPr>
                <p:nvPr/>
              </p:nvSpPr>
              <p:spPr bwMode="auto">
                <a:xfrm>
                  <a:off x="4417" y="24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2" name="Line 2402"/>
                <p:cNvSpPr>
                  <a:spLocks noChangeShapeType="1"/>
                </p:cNvSpPr>
                <p:nvPr/>
              </p:nvSpPr>
              <p:spPr bwMode="auto">
                <a:xfrm>
                  <a:off x="4418" y="2472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3" name="Line 2403"/>
                <p:cNvSpPr>
                  <a:spLocks noChangeShapeType="1"/>
                </p:cNvSpPr>
                <p:nvPr/>
              </p:nvSpPr>
              <p:spPr bwMode="auto">
                <a:xfrm>
                  <a:off x="4419" y="24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4" name="Line 2404"/>
                <p:cNvSpPr>
                  <a:spLocks noChangeShapeType="1"/>
                </p:cNvSpPr>
                <p:nvPr/>
              </p:nvSpPr>
              <p:spPr bwMode="auto">
                <a:xfrm>
                  <a:off x="4420" y="25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5" name="Line 2405"/>
                <p:cNvSpPr>
                  <a:spLocks noChangeShapeType="1"/>
                </p:cNvSpPr>
                <p:nvPr/>
              </p:nvSpPr>
              <p:spPr bwMode="auto">
                <a:xfrm>
                  <a:off x="4421" y="25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6" name="Line 2406"/>
                <p:cNvSpPr>
                  <a:spLocks noChangeShapeType="1"/>
                </p:cNvSpPr>
                <p:nvPr/>
              </p:nvSpPr>
              <p:spPr bwMode="auto">
                <a:xfrm>
                  <a:off x="4422" y="25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7" name="Line 2407"/>
                <p:cNvSpPr>
                  <a:spLocks noChangeShapeType="1"/>
                </p:cNvSpPr>
                <p:nvPr/>
              </p:nvSpPr>
              <p:spPr bwMode="auto">
                <a:xfrm>
                  <a:off x="4423" y="25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8" name="Line 2408"/>
                <p:cNvSpPr>
                  <a:spLocks noChangeShapeType="1"/>
                </p:cNvSpPr>
                <p:nvPr/>
              </p:nvSpPr>
              <p:spPr bwMode="auto">
                <a:xfrm>
                  <a:off x="4424" y="256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19" name="Line 2409"/>
                <p:cNvSpPr>
                  <a:spLocks noChangeShapeType="1"/>
                </p:cNvSpPr>
                <p:nvPr/>
              </p:nvSpPr>
              <p:spPr bwMode="auto">
                <a:xfrm>
                  <a:off x="4425" y="258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0" name="Line 2410"/>
                <p:cNvSpPr>
                  <a:spLocks noChangeShapeType="1"/>
                </p:cNvSpPr>
                <p:nvPr/>
              </p:nvSpPr>
              <p:spPr bwMode="auto">
                <a:xfrm>
                  <a:off x="4426" y="259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1" name="Line 2411"/>
                <p:cNvSpPr>
                  <a:spLocks noChangeShapeType="1"/>
                </p:cNvSpPr>
                <p:nvPr/>
              </p:nvSpPr>
              <p:spPr bwMode="auto">
                <a:xfrm>
                  <a:off x="4427" y="261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2" name="Line 2412"/>
                <p:cNvSpPr>
                  <a:spLocks noChangeShapeType="1"/>
                </p:cNvSpPr>
                <p:nvPr/>
              </p:nvSpPr>
              <p:spPr bwMode="auto">
                <a:xfrm>
                  <a:off x="4428" y="263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3" name="Line 2413"/>
                <p:cNvSpPr>
                  <a:spLocks noChangeShapeType="1"/>
                </p:cNvSpPr>
                <p:nvPr/>
              </p:nvSpPr>
              <p:spPr bwMode="auto">
                <a:xfrm>
                  <a:off x="4429" y="264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4" name="Line 2414"/>
                <p:cNvSpPr>
                  <a:spLocks noChangeShapeType="1"/>
                </p:cNvSpPr>
                <p:nvPr/>
              </p:nvSpPr>
              <p:spPr bwMode="auto">
                <a:xfrm>
                  <a:off x="4430" y="266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5" name="Line 2415"/>
                <p:cNvSpPr>
                  <a:spLocks noChangeShapeType="1"/>
                </p:cNvSpPr>
                <p:nvPr/>
              </p:nvSpPr>
              <p:spPr bwMode="auto">
                <a:xfrm>
                  <a:off x="4431" y="267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6" name="Line 2416"/>
                <p:cNvSpPr>
                  <a:spLocks noChangeShapeType="1"/>
                </p:cNvSpPr>
                <p:nvPr/>
              </p:nvSpPr>
              <p:spPr bwMode="auto">
                <a:xfrm>
                  <a:off x="4432" y="269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7" name="Line 2417"/>
                <p:cNvSpPr>
                  <a:spLocks noChangeShapeType="1"/>
                </p:cNvSpPr>
                <p:nvPr/>
              </p:nvSpPr>
              <p:spPr bwMode="auto">
                <a:xfrm>
                  <a:off x="4433" y="271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8" name="Line 2418"/>
                <p:cNvSpPr>
                  <a:spLocks noChangeShapeType="1"/>
                </p:cNvSpPr>
                <p:nvPr/>
              </p:nvSpPr>
              <p:spPr bwMode="auto">
                <a:xfrm>
                  <a:off x="4434" y="272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29" name="Line 2419"/>
                <p:cNvSpPr>
                  <a:spLocks noChangeShapeType="1"/>
                </p:cNvSpPr>
                <p:nvPr/>
              </p:nvSpPr>
              <p:spPr bwMode="auto">
                <a:xfrm>
                  <a:off x="4435" y="274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0" name="Line 2420"/>
                <p:cNvSpPr>
                  <a:spLocks noChangeShapeType="1"/>
                </p:cNvSpPr>
                <p:nvPr/>
              </p:nvSpPr>
              <p:spPr bwMode="auto">
                <a:xfrm>
                  <a:off x="4436" y="275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1" name="Line 2421"/>
                <p:cNvSpPr>
                  <a:spLocks noChangeShapeType="1"/>
                </p:cNvSpPr>
                <p:nvPr/>
              </p:nvSpPr>
              <p:spPr bwMode="auto">
                <a:xfrm>
                  <a:off x="4437" y="277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2" name="Line 2422"/>
                <p:cNvSpPr>
                  <a:spLocks noChangeShapeType="1"/>
                </p:cNvSpPr>
                <p:nvPr/>
              </p:nvSpPr>
              <p:spPr bwMode="auto">
                <a:xfrm>
                  <a:off x="4438" y="279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3" name="Line 2423"/>
                <p:cNvSpPr>
                  <a:spLocks noChangeShapeType="1"/>
                </p:cNvSpPr>
                <p:nvPr/>
              </p:nvSpPr>
              <p:spPr bwMode="auto">
                <a:xfrm>
                  <a:off x="4439" y="280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4" name="Line 2424"/>
                <p:cNvSpPr>
                  <a:spLocks noChangeShapeType="1"/>
                </p:cNvSpPr>
                <p:nvPr/>
              </p:nvSpPr>
              <p:spPr bwMode="auto">
                <a:xfrm>
                  <a:off x="4440" y="282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5" name="Line 2425"/>
                <p:cNvSpPr>
                  <a:spLocks noChangeShapeType="1"/>
                </p:cNvSpPr>
                <p:nvPr/>
              </p:nvSpPr>
              <p:spPr bwMode="auto">
                <a:xfrm>
                  <a:off x="4441" y="283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6" name="Line 2426"/>
                <p:cNvSpPr>
                  <a:spLocks noChangeShapeType="1"/>
                </p:cNvSpPr>
                <p:nvPr/>
              </p:nvSpPr>
              <p:spPr bwMode="auto">
                <a:xfrm>
                  <a:off x="4442" y="285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7" name="Line 2427"/>
                <p:cNvSpPr>
                  <a:spLocks noChangeShapeType="1"/>
                </p:cNvSpPr>
                <p:nvPr/>
              </p:nvSpPr>
              <p:spPr bwMode="auto">
                <a:xfrm>
                  <a:off x="4443" y="287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8" name="Line 2428"/>
                <p:cNvSpPr>
                  <a:spLocks noChangeShapeType="1"/>
                </p:cNvSpPr>
                <p:nvPr/>
              </p:nvSpPr>
              <p:spPr bwMode="auto">
                <a:xfrm>
                  <a:off x="4444" y="288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39" name="Line 2429"/>
                <p:cNvSpPr>
                  <a:spLocks noChangeShapeType="1"/>
                </p:cNvSpPr>
                <p:nvPr/>
              </p:nvSpPr>
              <p:spPr bwMode="auto">
                <a:xfrm>
                  <a:off x="4445" y="290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0" name="Line 2430"/>
                <p:cNvSpPr>
                  <a:spLocks noChangeShapeType="1"/>
                </p:cNvSpPr>
                <p:nvPr/>
              </p:nvSpPr>
              <p:spPr bwMode="auto">
                <a:xfrm>
                  <a:off x="4446" y="291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1" name="Line 2431"/>
                <p:cNvSpPr>
                  <a:spLocks noChangeShapeType="1"/>
                </p:cNvSpPr>
                <p:nvPr/>
              </p:nvSpPr>
              <p:spPr bwMode="auto">
                <a:xfrm>
                  <a:off x="4447" y="293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2" name="Line 2432"/>
                <p:cNvSpPr>
                  <a:spLocks noChangeShapeType="1"/>
                </p:cNvSpPr>
                <p:nvPr/>
              </p:nvSpPr>
              <p:spPr bwMode="auto">
                <a:xfrm>
                  <a:off x="4448" y="295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3" name="Line 2433"/>
                <p:cNvSpPr>
                  <a:spLocks noChangeShapeType="1"/>
                </p:cNvSpPr>
                <p:nvPr/>
              </p:nvSpPr>
              <p:spPr bwMode="auto">
                <a:xfrm>
                  <a:off x="4449" y="296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4" name="Line 2434"/>
                <p:cNvSpPr>
                  <a:spLocks noChangeShapeType="1"/>
                </p:cNvSpPr>
                <p:nvPr/>
              </p:nvSpPr>
              <p:spPr bwMode="auto">
                <a:xfrm>
                  <a:off x="4450" y="298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5" name="Line 2435"/>
                <p:cNvSpPr>
                  <a:spLocks noChangeShapeType="1"/>
                </p:cNvSpPr>
                <p:nvPr/>
              </p:nvSpPr>
              <p:spPr bwMode="auto">
                <a:xfrm>
                  <a:off x="4451" y="299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6" name="Line 2436"/>
                <p:cNvSpPr>
                  <a:spLocks noChangeShapeType="1"/>
                </p:cNvSpPr>
                <p:nvPr/>
              </p:nvSpPr>
              <p:spPr bwMode="auto">
                <a:xfrm>
                  <a:off x="4452" y="301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7" name="Line 2437"/>
                <p:cNvSpPr>
                  <a:spLocks noChangeShapeType="1"/>
                </p:cNvSpPr>
                <p:nvPr/>
              </p:nvSpPr>
              <p:spPr bwMode="auto">
                <a:xfrm>
                  <a:off x="4453" y="303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8" name="Line 2438"/>
                <p:cNvSpPr>
                  <a:spLocks noChangeShapeType="1"/>
                </p:cNvSpPr>
                <p:nvPr/>
              </p:nvSpPr>
              <p:spPr bwMode="auto">
                <a:xfrm>
                  <a:off x="4454" y="304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49" name="Line 2439"/>
                <p:cNvSpPr>
                  <a:spLocks noChangeShapeType="1"/>
                </p:cNvSpPr>
                <p:nvPr/>
              </p:nvSpPr>
              <p:spPr bwMode="auto">
                <a:xfrm>
                  <a:off x="4455" y="306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0" name="Line 2440"/>
                <p:cNvSpPr>
                  <a:spLocks noChangeShapeType="1"/>
                </p:cNvSpPr>
                <p:nvPr/>
              </p:nvSpPr>
              <p:spPr bwMode="auto">
                <a:xfrm>
                  <a:off x="4456" y="307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1" name="Line 2441"/>
                <p:cNvSpPr>
                  <a:spLocks noChangeShapeType="1"/>
                </p:cNvSpPr>
                <p:nvPr/>
              </p:nvSpPr>
              <p:spPr bwMode="auto">
                <a:xfrm>
                  <a:off x="4457" y="309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2" name="Line 2442"/>
                <p:cNvSpPr>
                  <a:spLocks noChangeShapeType="1"/>
                </p:cNvSpPr>
                <p:nvPr/>
              </p:nvSpPr>
              <p:spPr bwMode="auto">
                <a:xfrm>
                  <a:off x="4458" y="311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3" name="Line 2443"/>
                <p:cNvSpPr>
                  <a:spLocks noChangeShapeType="1"/>
                </p:cNvSpPr>
                <p:nvPr/>
              </p:nvSpPr>
              <p:spPr bwMode="auto">
                <a:xfrm>
                  <a:off x="4459" y="312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4" name="Line 2444"/>
                <p:cNvSpPr>
                  <a:spLocks noChangeShapeType="1"/>
                </p:cNvSpPr>
                <p:nvPr/>
              </p:nvSpPr>
              <p:spPr bwMode="auto">
                <a:xfrm>
                  <a:off x="4460" y="314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5" name="Line 2445"/>
                <p:cNvSpPr>
                  <a:spLocks noChangeShapeType="1"/>
                </p:cNvSpPr>
                <p:nvPr/>
              </p:nvSpPr>
              <p:spPr bwMode="auto">
                <a:xfrm>
                  <a:off x="4461" y="315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6" name="Line 2446"/>
                <p:cNvSpPr>
                  <a:spLocks noChangeShapeType="1"/>
                </p:cNvSpPr>
                <p:nvPr/>
              </p:nvSpPr>
              <p:spPr bwMode="auto">
                <a:xfrm>
                  <a:off x="4462" y="317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7" name="Line 2447"/>
                <p:cNvSpPr>
                  <a:spLocks noChangeShapeType="1"/>
                </p:cNvSpPr>
                <p:nvPr/>
              </p:nvSpPr>
              <p:spPr bwMode="auto">
                <a:xfrm>
                  <a:off x="4463" y="319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8" name="Line 2448"/>
                <p:cNvSpPr>
                  <a:spLocks noChangeShapeType="1"/>
                </p:cNvSpPr>
                <p:nvPr/>
              </p:nvSpPr>
              <p:spPr bwMode="auto">
                <a:xfrm>
                  <a:off x="4464" y="320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59" name="Line 2449"/>
                <p:cNvSpPr>
                  <a:spLocks noChangeShapeType="1"/>
                </p:cNvSpPr>
                <p:nvPr/>
              </p:nvSpPr>
              <p:spPr bwMode="auto">
                <a:xfrm>
                  <a:off x="4465" y="322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0" name="Line 2450"/>
                <p:cNvSpPr>
                  <a:spLocks noChangeShapeType="1"/>
                </p:cNvSpPr>
                <p:nvPr/>
              </p:nvSpPr>
              <p:spPr bwMode="auto">
                <a:xfrm>
                  <a:off x="4465" y="323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1" name="Line 2451"/>
                <p:cNvSpPr>
                  <a:spLocks noChangeShapeType="1"/>
                </p:cNvSpPr>
                <p:nvPr/>
              </p:nvSpPr>
              <p:spPr bwMode="auto">
                <a:xfrm>
                  <a:off x="4467" y="325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2" name="Line 2452"/>
                <p:cNvSpPr>
                  <a:spLocks noChangeShapeType="1"/>
                </p:cNvSpPr>
                <p:nvPr/>
              </p:nvSpPr>
              <p:spPr bwMode="auto">
                <a:xfrm>
                  <a:off x="4467" y="327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3" name="Line 2453"/>
                <p:cNvSpPr>
                  <a:spLocks noChangeShapeType="1"/>
                </p:cNvSpPr>
                <p:nvPr/>
              </p:nvSpPr>
              <p:spPr bwMode="auto">
                <a:xfrm>
                  <a:off x="4468" y="328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4" name="Line 2454"/>
                <p:cNvSpPr>
                  <a:spLocks noChangeShapeType="1"/>
                </p:cNvSpPr>
                <p:nvPr/>
              </p:nvSpPr>
              <p:spPr bwMode="auto">
                <a:xfrm>
                  <a:off x="4470" y="330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5" name="Line 2455"/>
                <p:cNvSpPr>
                  <a:spLocks noChangeShapeType="1"/>
                </p:cNvSpPr>
                <p:nvPr/>
              </p:nvSpPr>
              <p:spPr bwMode="auto">
                <a:xfrm>
                  <a:off x="4470" y="331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6" name="Line 2456"/>
                <p:cNvSpPr>
                  <a:spLocks noChangeShapeType="1"/>
                </p:cNvSpPr>
                <p:nvPr/>
              </p:nvSpPr>
              <p:spPr bwMode="auto">
                <a:xfrm>
                  <a:off x="4471" y="333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7" name="Line 2457"/>
                <p:cNvSpPr>
                  <a:spLocks noChangeShapeType="1"/>
                </p:cNvSpPr>
                <p:nvPr/>
              </p:nvSpPr>
              <p:spPr bwMode="auto">
                <a:xfrm>
                  <a:off x="4473" y="335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8" name="Line 2458"/>
                <p:cNvSpPr>
                  <a:spLocks noChangeShapeType="1"/>
                </p:cNvSpPr>
                <p:nvPr/>
              </p:nvSpPr>
              <p:spPr bwMode="auto">
                <a:xfrm>
                  <a:off x="4473" y="3366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69" name="Line 2459"/>
                <p:cNvSpPr>
                  <a:spLocks noChangeShapeType="1"/>
                </p:cNvSpPr>
                <p:nvPr/>
              </p:nvSpPr>
              <p:spPr bwMode="auto">
                <a:xfrm>
                  <a:off x="4474" y="33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0" name="Line 2460"/>
                <p:cNvSpPr>
                  <a:spLocks noChangeShapeType="1"/>
                </p:cNvSpPr>
                <p:nvPr/>
              </p:nvSpPr>
              <p:spPr bwMode="auto">
                <a:xfrm>
                  <a:off x="4475" y="33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1" name="Line 2461"/>
                <p:cNvSpPr>
                  <a:spLocks noChangeShapeType="1"/>
                </p:cNvSpPr>
                <p:nvPr/>
              </p:nvSpPr>
              <p:spPr bwMode="auto">
                <a:xfrm>
                  <a:off x="4476" y="3413"/>
                  <a:ext cx="1" cy="5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2" name="Line 2462"/>
                <p:cNvSpPr>
                  <a:spLocks noChangeShapeType="1"/>
                </p:cNvSpPr>
                <p:nvPr/>
              </p:nvSpPr>
              <p:spPr bwMode="auto">
                <a:xfrm>
                  <a:off x="4408" y="236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3" name="Line 2463"/>
                <p:cNvSpPr>
                  <a:spLocks noChangeShapeType="1"/>
                </p:cNvSpPr>
                <p:nvPr/>
              </p:nvSpPr>
              <p:spPr bwMode="auto">
                <a:xfrm>
                  <a:off x="4409" y="238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4" name="Line 2464"/>
                <p:cNvSpPr>
                  <a:spLocks noChangeShapeType="1"/>
                </p:cNvSpPr>
                <p:nvPr/>
              </p:nvSpPr>
              <p:spPr bwMode="auto">
                <a:xfrm>
                  <a:off x="4410" y="240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5" name="Line 2465"/>
                <p:cNvSpPr>
                  <a:spLocks noChangeShapeType="1"/>
                </p:cNvSpPr>
                <p:nvPr/>
              </p:nvSpPr>
              <p:spPr bwMode="auto">
                <a:xfrm>
                  <a:off x="4411" y="241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6" name="Line 2466"/>
                <p:cNvSpPr>
                  <a:spLocks noChangeShapeType="1"/>
                </p:cNvSpPr>
                <p:nvPr/>
              </p:nvSpPr>
              <p:spPr bwMode="auto">
                <a:xfrm>
                  <a:off x="4411" y="243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7" name="Line 2467"/>
                <p:cNvSpPr>
                  <a:spLocks noChangeShapeType="1"/>
                </p:cNvSpPr>
                <p:nvPr/>
              </p:nvSpPr>
              <p:spPr bwMode="auto">
                <a:xfrm>
                  <a:off x="4413" y="244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8" name="Line 2468"/>
                <p:cNvSpPr>
                  <a:spLocks noChangeShapeType="1"/>
                </p:cNvSpPr>
                <p:nvPr/>
              </p:nvSpPr>
              <p:spPr bwMode="auto">
                <a:xfrm>
                  <a:off x="4414" y="246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79" name="Line 2469"/>
                <p:cNvSpPr>
                  <a:spLocks noChangeShapeType="1"/>
                </p:cNvSpPr>
                <p:nvPr/>
              </p:nvSpPr>
              <p:spPr bwMode="auto">
                <a:xfrm>
                  <a:off x="4414" y="248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0" name="Line 2470"/>
                <p:cNvSpPr>
                  <a:spLocks noChangeShapeType="1"/>
                </p:cNvSpPr>
                <p:nvPr/>
              </p:nvSpPr>
              <p:spPr bwMode="auto">
                <a:xfrm>
                  <a:off x="4416" y="249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1" name="Line 2471"/>
                <p:cNvSpPr>
                  <a:spLocks noChangeShapeType="1"/>
                </p:cNvSpPr>
                <p:nvPr/>
              </p:nvSpPr>
              <p:spPr bwMode="auto">
                <a:xfrm>
                  <a:off x="4417" y="251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2" name="Line 2472"/>
                <p:cNvSpPr>
                  <a:spLocks noChangeShapeType="1"/>
                </p:cNvSpPr>
                <p:nvPr/>
              </p:nvSpPr>
              <p:spPr bwMode="auto">
                <a:xfrm>
                  <a:off x="4417" y="252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3" name="Line 2473"/>
                <p:cNvSpPr>
                  <a:spLocks noChangeShapeType="1"/>
                </p:cNvSpPr>
                <p:nvPr/>
              </p:nvSpPr>
              <p:spPr bwMode="auto">
                <a:xfrm>
                  <a:off x="4419" y="254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4" name="Line 2474"/>
                <p:cNvSpPr>
                  <a:spLocks noChangeShapeType="1"/>
                </p:cNvSpPr>
                <p:nvPr/>
              </p:nvSpPr>
              <p:spPr bwMode="auto">
                <a:xfrm>
                  <a:off x="4419" y="256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5" name="Line 2475"/>
                <p:cNvSpPr>
                  <a:spLocks noChangeShapeType="1"/>
                </p:cNvSpPr>
                <p:nvPr/>
              </p:nvSpPr>
              <p:spPr bwMode="auto">
                <a:xfrm>
                  <a:off x="4421" y="257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6" name="Line 2476"/>
                <p:cNvSpPr>
                  <a:spLocks noChangeShapeType="1"/>
                </p:cNvSpPr>
                <p:nvPr/>
              </p:nvSpPr>
              <p:spPr bwMode="auto">
                <a:xfrm>
                  <a:off x="4422" y="259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7" name="Line 2477"/>
                <p:cNvSpPr>
                  <a:spLocks noChangeShapeType="1"/>
                </p:cNvSpPr>
                <p:nvPr/>
              </p:nvSpPr>
              <p:spPr bwMode="auto">
                <a:xfrm>
                  <a:off x="4422" y="260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8" name="Line 2478"/>
                <p:cNvSpPr>
                  <a:spLocks noChangeShapeType="1"/>
                </p:cNvSpPr>
                <p:nvPr/>
              </p:nvSpPr>
              <p:spPr bwMode="auto">
                <a:xfrm>
                  <a:off x="4424" y="262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89" name="Line 2479"/>
                <p:cNvSpPr>
                  <a:spLocks noChangeShapeType="1"/>
                </p:cNvSpPr>
                <p:nvPr/>
              </p:nvSpPr>
              <p:spPr bwMode="auto">
                <a:xfrm>
                  <a:off x="4425" y="264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0" name="Line 2480"/>
                <p:cNvSpPr>
                  <a:spLocks noChangeShapeType="1"/>
                </p:cNvSpPr>
                <p:nvPr/>
              </p:nvSpPr>
              <p:spPr bwMode="auto">
                <a:xfrm>
                  <a:off x="4425" y="2657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1" name="Line 2481"/>
                <p:cNvSpPr>
                  <a:spLocks noChangeShapeType="1"/>
                </p:cNvSpPr>
                <p:nvPr/>
              </p:nvSpPr>
              <p:spPr bwMode="auto">
                <a:xfrm>
                  <a:off x="4427" y="2673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2" name="Line 2482"/>
                <p:cNvSpPr>
                  <a:spLocks noChangeShapeType="1"/>
                </p:cNvSpPr>
                <p:nvPr/>
              </p:nvSpPr>
              <p:spPr bwMode="auto">
                <a:xfrm>
                  <a:off x="4427" y="2689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3" name="Line 2483"/>
                <p:cNvSpPr>
                  <a:spLocks noChangeShapeType="1"/>
                </p:cNvSpPr>
                <p:nvPr/>
              </p:nvSpPr>
              <p:spPr bwMode="auto">
                <a:xfrm>
                  <a:off x="4428" y="2705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4" name="Line 2484"/>
                <p:cNvSpPr>
                  <a:spLocks noChangeShapeType="1"/>
                </p:cNvSpPr>
                <p:nvPr/>
              </p:nvSpPr>
              <p:spPr bwMode="auto">
                <a:xfrm>
                  <a:off x="4430" y="2721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5" name="Line 2485"/>
                <p:cNvSpPr>
                  <a:spLocks noChangeShapeType="1"/>
                </p:cNvSpPr>
                <p:nvPr/>
              </p:nvSpPr>
              <p:spPr bwMode="auto">
                <a:xfrm>
                  <a:off x="4430" y="2737"/>
                  <a:ext cx="1" cy="7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6" name="Line 2486"/>
                <p:cNvSpPr>
                  <a:spLocks noChangeShapeType="1"/>
                </p:cNvSpPr>
                <p:nvPr/>
              </p:nvSpPr>
              <p:spPr bwMode="auto">
                <a:xfrm>
                  <a:off x="4431" y="275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7" name="Line 2487"/>
                <p:cNvSpPr>
                  <a:spLocks noChangeShapeType="1"/>
                </p:cNvSpPr>
                <p:nvPr/>
              </p:nvSpPr>
              <p:spPr bwMode="auto">
                <a:xfrm>
                  <a:off x="4433" y="276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8" name="Line 2488"/>
                <p:cNvSpPr>
                  <a:spLocks noChangeShapeType="1"/>
                </p:cNvSpPr>
                <p:nvPr/>
              </p:nvSpPr>
              <p:spPr bwMode="auto">
                <a:xfrm>
                  <a:off x="4433" y="278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099" name="Line 2489"/>
                <p:cNvSpPr>
                  <a:spLocks noChangeShapeType="1"/>
                </p:cNvSpPr>
                <p:nvPr/>
              </p:nvSpPr>
              <p:spPr bwMode="auto">
                <a:xfrm>
                  <a:off x="4434" y="280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0" name="Line 2490"/>
                <p:cNvSpPr>
                  <a:spLocks noChangeShapeType="1"/>
                </p:cNvSpPr>
                <p:nvPr/>
              </p:nvSpPr>
              <p:spPr bwMode="auto">
                <a:xfrm>
                  <a:off x="4435" y="281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1" name="Line 2491"/>
                <p:cNvSpPr>
                  <a:spLocks noChangeShapeType="1"/>
                </p:cNvSpPr>
                <p:nvPr/>
              </p:nvSpPr>
              <p:spPr bwMode="auto">
                <a:xfrm>
                  <a:off x="4436" y="283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2" name="Line 2492"/>
                <p:cNvSpPr>
                  <a:spLocks noChangeShapeType="1"/>
                </p:cNvSpPr>
                <p:nvPr/>
              </p:nvSpPr>
              <p:spPr bwMode="auto">
                <a:xfrm>
                  <a:off x="4437" y="284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3" name="Line 2493"/>
                <p:cNvSpPr>
                  <a:spLocks noChangeShapeType="1"/>
                </p:cNvSpPr>
                <p:nvPr/>
              </p:nvSpPr>
              <p:spPr bwMode="auto">
                <a:xfrm>
                  <a:off x="4438" y="286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4" name="Line 2494"/>
                <p:cNvSpPr>
                  <a:spLocks noChangeShapeType="1"/>
                </p:cNvSpPr>
                <p:nvPr/>
              </p:nvSpPr>
              <p:spPr bwMode="auto">
                <a:xfrm>
                  <a:off x="4439" y="288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5" name="Line 2495"/>
                <p:cNvSpPr>
                  <a:spLocks noChangeShapeType="1"/>
                </p:cNvSpPr>
                <p:nvPr/>
              </p:nvSpPr>
              <p:spPr bwMode="auto">
                <a:xfrm>
                  <a:off x="4441" y="289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6" name="Line 2496"/>
                <p:cNvSpPr>
                  <a:spLocks noChangeShapeType="1"/>
                </p:cNvSpPr>
                <p:nvPr/>
              </p:nvSpPr>
              <p:spPr bwMode="auto">
                <a:xfrm>
                  <a:off x="4441" y="291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7" name="Line 2497"/>
                <p:cNvSpPr>
                  <a:spLocks noChangeShapeType="1"/>
                </p:cNvSpPr>
                <p:nvPr/>
              </p:nvSpPr>
              <p:spPr bwMode="auto">
                <a:xfrm>
                  <a:off x="4442" y="292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8" name="Line 2498"/>
                <p:cNvSpPr>
                  <a:spLocks noChangeShapeType="1"/>
                </p:cNvSpPr>
                <p:nvPr/>
              </p:nvSpPr>
              <p:spPr bwMode="auto">
                <a:xfrm>
                  <a:off x="4443" y="294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09" name="Line 2499"/>
                <p:cNvSpPr>
                  <a:spLocks noChangeShapeType="1"/>
                </p:cNvSpPr>
                <p:nvPr/>
              </p:nvSpPr>
              <p:spPr bwMode="auto">
                <a:xfrm>
                  <a:off x="4444" y="296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0" name="Line 2500"/>
                <p:cNvSpPr>
                  <a:spLocks noChangeShapeType="1"/>
                </p:cNvSpPr>
                <p:nvPr/>
              </p:nvSpPr>
              <p:spPr bwMode="auto">
                <a:xfrm>
                  <a:off x="4445" y="297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1" name="Line 2501"/>
                <p:cNvSpPr>
                  <a:spLocks noChangeShapeType="1"/>
                </p:cNvSpPr>
                <p:nvPr/>
              </p:nvSpPr>
              <p:spPr bwMode="auto">
                <a:xfrm>
                  <a:off x="4446" y="299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2" name="Line 2502"/>
                <p:cNvSpPr>
                  <a:spLocks noChangeShapeType="1"/>
                </p:cNvSpPr>
                <p:nvPr/>
              </p:nvSpPr>
              <p:spPr bwMode="auto">
                <a:xfrm>
                  <a:off x="4447" y="3008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3" name="Line 2503"/>
                <p:cNvSpPr>
                  <a:spLocks noChangeShapeType="1"/>
                </p:cNvSpPr>
                <p:nvPr/>
              </p:nvSpPr>
              <p:spPr bwMode="auto">
                <a:xfrm>
                  <a:off x="4448" y="3024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4" name="Line 2504"/>
                <p:cNvSpPr>
                  <a:spLocks noChangeShapeType="1"/>
                </p:cNvSpPr>
                <p:nvPr/>
              </p:nvSpPr>
              <p:spPr bwMode="auto">
                <a:xfrm>
                  <a:off x="4449" y="3040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5" name="Line 2505"/>
                <p:cNvSpPr>
                  <a:spLocks noChangeShapeType="1"/>
                </p:cNvSpPr>
                <p:nvPr/>
              </p:nvSpPr>
              <p:spPr bwMode="auto">
                <a:xfrm>
                  <a:off x="4450" y="3056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  <p:sp>
              <p:nvSpPr>
                <p:cNvPr id="3116" name="Line 2506"/>
                <p:cNvSpPr>
                  <a:spLocks noChangeShapeType="1"/>
                </p:cNvSpPr>
                <p:nvPr/>
              </p:nvSpPr>
              <p:spPr bwMode="auto">
                <a:xfrm>
                  <a:off x="4451" y="3072"/>
                  <a:ext cx="1" cy="8"/>
                </a:xfrm>
                <a:prstGeom prst="line">
                  <a:avLst/>
                </a:prstGeom>
                <a:noFill/>
                <a:ln w="3175">
                  <a:solidFill>
                    <a:srgbClr val="FF0000"/>
                  </a:solidFill>
                  <a:prstDash val="sysDash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/>
                </a:p>
              </p:txBody>
            </p:sp>
          </p:grpSp>
          <p:sp>
            <p:nvSpPr>
              <p:cNvPr id="2900" name="Oval 2709"/>
              <p:cNvSpPr>
                <a:spLocks noChangeArrowheads="1"/>
              </p:cNvSpPr>
              <p:nvPr/>
            </p:nvSpPr>
            <p:spPr bwMode="auto">
              <a:xfrm>
                <a:off x="7094538" y="307975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1" name="Oval 2710"/>
              <p:cNvSpPr>
                <a:spLocks noChangeArrowheads="1"/>
              </p:cNvSpPr>
              <p:nvPr/>
            </p:nvSpPr>
            <p:spPr bwMode="auto">
              <a:xfrm>
                <a:off x="7094538" y="3173413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2" name="Oval 2711"/>
              <p:cNvSpPr>
                <a:spLocks noChangeArrowheads="1"/>
              </p:cNvSpPr>
              <p:nvPr/>
            </p:nvSpPr>
            <p:spPr bwMode="auto">
              <a:xfrm>
                <a:off x="7094538" y="3260725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3" name="Oval 2712"/>
              <p:cNvSpPr>
                <a:spLocks noChangeArrowheads="1"/>
              </p:cNvSpPr>
              <p:nvPr/>
            </p:nvSpPr>
            <p:spPr bwMode="auto">
              <a:xfrm>
                <a:off x="7094538" y="3544888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4" name="Oval 2713"/>
              <p:cNvSpPr>
                <a:spLocks noChangeArrowheads="1"/>
              </p:cNvSpPr>
              <p:nvPr/>
            </p:nvSpPr>
            <p:spPr bwMode="auto">
              <a:xfrm>
                <a:off x="7094538" y="3640138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5" name="Oval 2714"/>
              <p:cNvSpPr>
                <a:spLocks noChangeArrowheads="1"/>
              </p:cNvSpPr>
              <p:nvPr/>
            </p:nvSpPr>
            <p:spPr bwMode="auto">
              <a:xfrm>
                <a:off x="7094538" y="373380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6" name="Oval 2715"/>
              <p:cNvSpPr>
                <a:spLocks noChangeArrowheads="1"/>
              </p:cNvSpPr>
              <p:nvPr/>
            </p:nvSpPr>
            <p:spPr bwMode="auto">
              <a:xfrm>
                <a:off x="7094538" y="4017963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7" name="Oval 2716"/>
              <p:cNvSpPr>
                <a:spLocks noChangeArrowheads="1"/>
              </p:cNvSpPr>
              <p:nvPr/>
            </p:nvSpPr>
            <p:spPr bwMode="auto">
              <a:xfrm>
                <a:off x="7094538" y="4198938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8" name="Oval 2717"/>
              <p:cNvSpPr>
                <a:spLocks noChangeArrowheads="1"/>
              </p:cNvSpPr>
              <p:nvPr/>
            </p:nvSpPr>
            <p:spPr bwMode="auto">
              <a:xfrm>
                <a:off x="7094538" y="438785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09" name="Oval 2718"/>
              <p:cNvSpPr>
                <a:spLocks noChangeArrowheads="1"/>
              </p:cNvSpPr>
              <p:nvPr/>
            </p:nvSpPr>
            <p:spPr bwMode="auto">
              <a:xfrm>
                <a:off x="7094538" y="4483100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0" name="Oval 2719"/>
              <p:cNvSpPr>
                <a:spLocks noChangeArrowheads="1"/>
              </p:cNvSpPr>
              <p:nvPr/>
            </p:nvSpPr>
            <p:spPr bwMode="auto">
              <a:xfrm>
                <a:off x="7094538" y="4765675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1" name="Oval 2720"/>
              <p:cNvSpPr>
                <a:spLocks noChangeArrowheads="1"/>
              </p:cNvSpPr>
              <p:nvPr/>
            </p:nvSpPr>
            <p:spPr bwMode="auto">
              <a:xfrm>
                <a:off x="7094538" y="4854575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2" name="Oval 2721"/>
              <p:cNvSpPr>
                <a:spLocks noChangeArrowheads="1"/>
              </p:cNvSpPr>
              <p:nvPr/>
            </p:nvSpPr>
            <p:spPr bwMode="auto">
              <a:xfrm>
                <a:off x="7094538" y="4976813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3" name="Oval 2722"/>
              <p:cNvSpPr>
                <a:spLocks noChangeArrowheads="1"/>
              </p:cNvSpPr>
              <p:nvPr/>
            </p:nvSpPr>
            <p:spPr bwMode="auto">
              <a:xfrm>
                <a:off x="7094538" y="5232400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4" name="Oval 2723"/>
              <p:cNvSpPr>
                <a:spLocks noChangeArrowheads="1"/>
              </p:cNvSpPr>
              <p:nvPr/>
            </p:nvSpPr>
            <p:spPr bwMode="auto">
              <a:xfrm>
                <a:off x="7094538" y="5413375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5" name="Oval 2724"/>
              <p:cNvSpPr>
                <a:spLocks noChangeArrowheads="1"/>
              </p:cNvSpPr>
              <p:nvPr/>
            </p:nvSpPr>
            <p:spPr bwMode="auto">
              <a:xfrm>
                <a:off x="7094538" y="5508625"/>
                <a:ext cx="25400" cy="23813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16" name="Oval 2725"/>
              <p:cNvSpPr>
                <a:spLocks noChangeArrowheads="1"/>
              </p:cNvSpPr>
              <p:nvPr/>
            </p:nvSpPr>
            <p:spPr bwMode="auto">
              <a:xfrm>
                <a:off x="7094538" y="5602288"/>
                <a:ext cx="25400" cy="25400"/>
              </a:xfrm>
              <a:prstGeom prst="ellipse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6940" name="6939 Grupo"/>
          <p:cNvGrpSpPr/>
          <p:nvPr/>
        </p:nvGrpSpPr>
        <p:grpSpPr>
          <a:xfrm>
            <a:off x="4612084" y="1513553"/>
            <a:ext cx="111126" cy="1592263"/>
            <a:chOff x="4040188" y="860425"/>
            <a:chExt cx="111126" cy="1592263"/>
          </a:xfrm>
        </p:grpSpPr>
        <p:sp>
          <p:nvSpPr>
            <p:cNvPr id="5128" name="Line 1032"/>
            <p:cNvSpPr>
              <a:spLocks noChangeShapeType="1"/>
            </p:cNvSpPr>
            <p:nvPr/>
          </p:nvSpPr>
          <p:spPr bwMode="auto">
            <a:xfrm flipV="1">
              <a:off x="4040188" y="14081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9" name="Line 1033"/>
            <p:cNvSpPr>
              <a:spLocks noChangeShapeType="1"/>
            </p:cNvSpPr>
            <p:nvPr/>
          </p:nvSpPr>
          <p:spPr bwMode="auto">
            <a:xfrm flipV="1">
              <a:off x="4044951" y="13827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0" name="Line 1034"/>
            <p:cNvSpPr>
              <a:spLocks noChangeShapeType="1"/>
            </p:cNvSpPr>
            <p:nvPr/>
          </p:nvSpPr>
          <p:spPr bwMode="auto">
            <a:xfrm flipV="1">
              <a:off x="4049713" y="135731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1" name="Line 1035"/>
            <p:cNvSpPr>
              <a:spLocks noChangeShapeType="1"/>
            </p:cNvSpPr>
            <p:nvPr/>
          </p:nvSpPr>
          <p:spPr bwMode="auto">
            <a:xfrm flipV="1">
              <a:off x="4054476" y="1333500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2" name="Line 1036"/>
            <p:cNvSpPr>
              <a:spLocks noChangeShapeType="1"/>
            </p:cNvSpPr>
            <p:nvPr/>
          </p:nvSpPr>
          <p:spPr bwMode="auto">
            <a:xfrm flipV="1">
              <a:off x="4059238" y="13081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3" name="Line 1037"/>
            <p:cNvSpPr>
              <a:spLocks noChangeShapeType="1"/>
            </p:cNvSpPr>
            <p:nvPr/>
          </p:nvSpPr>
          <p:spPr bwMode="auto">
            <a:xfrm flipV="1">
              <a:off x="4064001" y="12827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4" name="Line 1038"/>
            <p:cNvSpPr>
              <a:spLocks noChangeShapeType="1"/>
            </p:cNvSpPr>
            <p:nvPr/>
          </p:nvSpPr>
          <p:spPr bwMode="auto">
            <a:xfrm flipV="1">
              <a:off x="4068763" y="12573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5" name="Line 1039"/>
            <p:cNvSpPr>
              <a:spLocks noChangeShapeType="1"/>
            </p:cNvSpPr>
            <p:nvPr/>
          </p:nvSpPr>
          <p:spPr bwMode="auto">
            <a:xfrm flipV="1">
              <a:off x="4073526" y="12334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6" name="Line 1040"/>
            <p:cNvSpPr>
              <a:spLocks noChangeShapeType="1"/>
            </p:cNvSpPr>
            <p:nvPr/>
          </p:nvSpPr>
          <p:spPr bwMode="auto">
            <a:xfrm flipV="1">
              <a:off x="4078288" y="12080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7" name="Line 1041"/>
            <p:cNvSpPr>
              <a:spLocks noChangeShapeType="1"/>
            </p:cNvSpPr>
            <p:nvPr/>
          </p:nvSpPr>
          <p:spPr bwMode="auto">
            <a:xfrm flipV="1">
              <a:off x="4083051" y="11826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8" name="Line 1042"/>
            <p:cNvSpPr>
              <a:spLocks noChangeShapeType="1"/>
            </p:cNvSpPr>
            <p:nvPr/>
          </p:nvSpPr>
          <p:spPr bwMode="auto">
            <a:xfrm flipV="1">
              <a:off x="4087813" y="11588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9" name="Line 1043"/>
            <p:cNvSpPr>
              <a:spLocks noChangeShapeType="1"/>
            </p:cNvSpPr>
            <p:nvPr/>
          </p:nvSpPr>
          <p:spPr bwMode="auto">
            <a:xfrm flipV="1">
              <a:off x="4094163" y="11334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0" name="Line 1044"/>
            <p:cNvSpPr>
              <a:spLocks noChangeShapeType="1"/>
            </p:cNvSpPr>
            <p:nvPr/>
          </p:nvSpPr>
          <p:spPr bwMode="auto">
            <a:xfrm flipV="1">
              <a:off x="4098926" y="11080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1" name="Line 1045"/>
            <p:cNvSpPr>
              <a:spLocks noChangeShapeType="1"/>
            </p:cNvSpPr>
            <p:nvPr/>
          </p:nvSpPr>
          <p:spPr bwMode="auto">
            <a:xfrm flipV="1">
              <a:off x="4103688" y="1084263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2" name="Line 1046"/>
            <p:cNvSpPr>
              <a:spLocks noChangeShapeType="1"/>
            </p:cNvSpPr>
            <p:nvPr/>
          </p:nvSpPr>
          <p:spPr bwMode="auto">
            <a:xfrm flipV="1">
              <a:off x="4108451" y="10588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3" name="Line 1047"/>
            <p:cNvSpPr>
              <a:spLocks noChangeShapeType="1"/>
            </p:cNvSpPr>
            <p:nvPr/>
          </p:nvSpPr>
          <p:spPr bwMode="auto">
            <a:xfrm flipV="1">
              <a:off x="4113213" y="10334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4" name="Line 1048"/>
            <p:cNvSpPr>
              <a:spLocks noChangeShapeType="1"/>
            </p:cNvSpPr>
            <p:nvPr/>
          </p:nvSpPr>
          <p:spPr bwMode="auto">
            <a:xfrm flipV="1">
              <a:off x="4117976" y="1009650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5" name="Line 1049"/>
            <p:cNvSpPr>
              <a:spLocks noChangeShapeType="1"/>
            </p:cNvSpPr>
            <p:nvPr/>
          </p:nvSpPr>
          <p:spPr bwMode="auto">
            <a:xfrm flipV="1">
              <a:off x="4122738" y="9842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6" name="Line 1050"/>
            <p:cNvSpPr>
              <a:spLocks noChangeShapeType="1"/>
            </p:cNvSpPr>
            <p:nvPr/>
          </p:nvSpPr>
          <p:spPr bwMode="auto">
            <a:xfrm flipV="1">
              <a:off x="4127501" y="9588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7" name="Line 1051"/>
            <p:cNvSpPr>
              <a:spLocks noChangeShapeType="1"/>
            </p:cNvSpPr>
            <p:nvPr/>
          </p:nvSpPr>
          <p:spPr bwMode="auto">
            <a:xfrm flipV="1">
              <a:off x="4132263" y="9334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8" name="Line 1052"/>
            <p:cNvSpPr>
              <a:spLocks noChangeShapeType="1"/>
            </p:cNvSpPr>
            <p:nvPr/>
          </p:nvSpPr>
          <p:spPr bwMode="auto">
            <a:xfrm flipV="1">
              <a:off x="4137026" y="9096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9" name="Line 1053"/>
            <p:cNvSpPr>
              <a:spLocks noChangeShapeType="1"/>
            </p:cNvSpPr>
            <p:nvPr/>
          </p:nvSpPr>
          <p:spPr bwMode="auto">
            <a:xfrm flipV="1">
              <a:off x="4141788" y="8842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0" name="Line 1054"/>
            <p:cNvSpPr>
              <a:spLocks noChangeShapeType="1"/>
            </p:cNvSpPr>
            <p:nvPr/>
          </p:nvSpPr>
          <p:spPr bwMode="auto">
            <a:xfrm flipV="1">
              <a:off x="4146551" y="860425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1" name="Line 1055"/>
            <p:cNvSpPr>
              <a:spLocks noChangeShapeType="1"/>
            </p:cNvSpPr>
            <p:nvPr/>
          </p:nvSpPr>
          <p:spPr bwMode="auto">
            <a:xfrm>
              <a:off x="4040188" y="1609725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2" name="Line 1056"/>
            <p:cNvSpPr>
              <a:spLocks noChangeShapeType="1"/>
            </p:cNvSpPr>
            <p:nvPr/>
          </p:nvSpPr>
          <p:spPr bwMode="auto">
            <a:xfrm>
              <a:off x="4060826" y="1622425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3" name="Line 1057"/>
            <p:cNvSpPr>
              <a:spLocks noChangeShapeType="1"/>
            </p:cNvSpPr>
            <p:nvPr/>
          </p:nvSpPr>
          <p:spPr bwMode="auto">
            <a:xfrm>
              <a:off x="4083051" y="1635125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4" name="Line 1058"/>
            <p:cNvSpPr>
              <a:spLocks noChangeShapeType="1"/>
            </p:cNvSpPr>
            <p:nvPr/>
          </p:nvSpPr>
          <p:spPr bwMode="auto">
            <a:xfrm>
              <a:off x="4105276" y="1647825"/>
              <a:ext cx="11113" cy="635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5" name="Line 1059"/>
            <p:cNvSpPr>
              <a:spLocks noChangeShapeType="1"/>
            </p:cNvSpPr>
            <p:nvPr/>
          </p:nvSpPr>
          <p:spPr bwMode="auto">
            <a:xfrm>
              <a:off x="4127501" y="1660525"/>
              <a:ext cx="11113" cy="793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6" name="Line 1060"/>
            <p:cNvSpPr>
              <a:spLocks noChangeShapeType="1"/>
            </p:cNvSpPr>
            <p:nvPr/>
          </p:nvSpPr>
          <p:spPr bwMode="auto">
            <a:xfrm>
              <a:off x="4149726" y="1674813"/>
              <a:ext cx="1588" cy="158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7" name="Line 1061"/>
            <p:cNvSpPr>
              <a:spLocks noChangeShapeType="1"/>
            </p:cNvSpPr>
            <p:nvPr/>
          </p:nvSpPr>
          <p:spPr bwMode="auto">
            <a:xfrm>
              <a:off x="4040188" y="18780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8" name="Line 1062"/>
            <p:cNvSpPr>
              <a:spLocks noChangeShapeType="1"/>
            </p:cNvSpPr>
            <p:nvPr/>
          </p:nvSpPr>
          <p:spPr bwMode="auto">
            <a:xfrm>
              <a:off x="4044951" y="190341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9" name="Line 1063"/>
            <p:cNvSpPr>
              <a:spLocks noChangeShapeType="1"/>
            </p:cNvSpPr>
            <p:nvPr/>
          </p:nvSpPr>
          <p:spPr bwMode="auto">
            <a:xfrm>
              <a:off x="4049713" y="192722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0" name="Line 1064"/>
            <p:cNvSpPr>
              <a:spLocks noChangeShapeType="1"/>
            </p:cNvSpPr>
            <p:nvPr/>
          </p:nvSpPr>
          <p:spPr bwMode="auto">
            <a:xfrm>
              <a:off x="4056063" y="195262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1" name="Line 1065"/>
            <p:cNvSpPr>
              <a:spLocks noChangeShapeType="1"/>
            </p:cNvSpPr>
            <p:nvPr/>
          </p:nvSpPr>
          <p:spPr bwMode="auto">
            <a:xfrm>
              <a:off x="4060826" y="1978025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2" name="Line 1066"/>
            <p:cNvSpPr>
              <a:spLocks noChangeShapeType="1"/>
            </p:cNvSpPr>
            <p:nvPr/>
          </p:nvSpPr>
          <p:spPr bwMode="auto">
            <a:xfrm>
              <a:off x="4067176" y="20018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3" name="Line 1067"/>
            <p:cNvSpPr>
              <a:spLocks noChangeShapeType="1"/>
            </p:cNvSpPr>
            <p:nvPr/>
          </p:nvSpPr>
          <p:spPr bwMode="auto">
            <a:xfrm>
              <a:off x="4071938" y="20272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4" name="Line 1068"/>
            <p:cNvSpPr>
              <a:spLocks noChangeShapeType="1"/>
            </p:cNvSpPr>
            <p:nvPr/>
          </p:nvSpPr>
          <p:spPr bwMode="auto">
            <a:xfrm>
              <a:off x="4076701" y="2052638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5" name="Line 1069"/>
            <p:cNvSpPr>
              <a:spLocks noChangeShapeType="1"/>
            </p:cNvSpPr>
            <p:nvPr/>
          </p:nvSpPr>
          <p:spPr bwMode="auto">
            <a:xfrm>
              <a:off x="4083051" y="20764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6" name="Line 1070"/>
            <p:cNvSpPr>
              <a:spLocks noChangeShapeType="1"/>
            </p:cNvSpPr>
            <p:nvPr/>
          </p:nvSpPr>
          <p:spPr bwMode="auto">
            <a:xfrm>
              <a:off x="4087813" y="21018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7" name="Line 1071"/>
            <p:cNvSpPr>
              <a:spLocks noChangeShapeType="1"/>
            </p:cNvSpPr>
            <p:nvPr/>
          </p:nvSpPr>
          <p:spPr bwMode="auto">
            <a:xfrm>
              <a:off x="4092576" y="21256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8" name="Line 1072"/>
            <p:cNvSpPr>
              <a:spLocks noChangeShapeType="1"/>
            </p:cNvSpPr>
            <p:nvPr/>
          </p:nvSpPr>
          <p:spPr bwMode="auto">
            <a:xfrm>
              <a:off x="4098926" y="21510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9" name="Line 1073"/>
            <p:cNvSpPr>
              <a:spLocks noChangeShapeType="1"/>
            </p:cNvSpPr>
            <p:nvPr/>
          </p:nvSpPr>
          <p:spPr bwMode="auto">
            <a:xfrm>
              <a:off x="4103688" y="2176463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0" name="Line 1074"/>
            <p:cNvSpPr>
              <a:spLocks noChangeShapeType="1"/>
            </p:cNvSpPr>
            <p:nvPr/>
          </p:nvSpPr>
          <p:spPr bwMode="auto">
            <a:xfrm>
              <a:off x="4108451" y="22002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1" name="Line 1075"/>
            <p:cNvSpPr>
              <a:spLocks noChangeShapeType="1"/>
            </p:cNvSpPr>
            <p:nvPr/>
          </p:nvSpPr>
          <p:spPr bwMode="auto">
            <a:xfrm>
              <a:off x="4114801" y="22256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2" name="Line 1076"/>
            <p:cNvSpPr>
              <a:spLocks noChangeShapeType="1"/>
            </p:cNvSpPr>
            <p:nvPr/>
          </p:nvSpPr>
          <p:spPr bwMode="auto">
            <a:xfrm>
              <a:off x="4119563" y="2251075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3" name="Line 1077"/>
            <p:cNvSpPr>
              <a:spLocks noChangeShapeType="1"/>
            </p:cNvSpPr>
            <p:nvPr/>
          </p:nvSpPr>
          <p:spPr bwMode="auto">
            <a:xfrm>
              <a:off x="4125913" y="22748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4" name="Line 1078"/>
            <p:cNvSpPr>
              <a:spLocks noChangeShapeType="1"/>
            </p:cNvSpPr>
            <p:nvPr/>
          </p:nvSpPr>
          <p:spPr bwMode="auto">
            <a:xfrm>
              <a:off x="4130676" y="23002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5" name="Line 1079"/>
            <p:cNvSpPr>
              <a:spLocks noChangeShapeType="1"/>
            </p:cNvSpPr>
            <p:nvPr/>
          </p:nvSpPr>
          <p:spPr bwMode="auto">
            <a:xfrm>
              <a:off x="4135438" y="2325688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6" name="Line 1080"/>
            <p:cNvSpPr>
              <a:spLocks noChangeShapeType="1"/>
            </p:cNvSpPr>
            <p:nvPr/>
          </p:nvSpPr>
          <p:spPr bwMode="auto">
            <a:xfrm>
              <a:off x="4141788" y="234950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7" name="Line 1081"/>
            <p:cNvSpPr>
              <a:spLocks noChangeShapeType="1"/>
            </p:cNvSpPr>
            <p:nvPr/>
          </p:nvSpPr>
          <p:spPr bwMode="auto">
            <a:xfrm>
              <a:off x="4146551" y="23749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auto">
            <a:xfrm>
              <a:off x="4040188" y="20161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9" name="Line 1083"/>
            <p:cNvSpPr>
              <a:spLocks noChangeShapeType="1"/>
            </p:cNvSpPr>
            <p:nvPr/>
          </p:nvSpPr>
          <p:spPr bwMode="auto">
            <a:xfrm>
              <a:off x="4044951" y="20415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0" name="Line 1084"/>
            <p:cNvSpPr>
              <a:spLocks noChangeShapeType="1"/>
            </p:cNvSpPr>
            <p:nvPr/>
          </p:nvSpPr>
          <p:spPr bwMode="auto">
            <a:xfrm>
              <a:off x="4049713" y="2066925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1" name="Line 1085"/>
            <p:cNvSpPr>
              <a:spLocks noChangeShapeType="1"/>
            </p:cNvSpPr>
            <p:nvPr/>
          </p:nvSpPr>
          <p:spPr bwMode="auto">
            <a:xfrm>
              <a:off x="4052888" y="20907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2" name="Line 1086"/>
            <p:cNvSpPr>
              <a:spLocks noChangeShapeType="1"/>
            </p:cNvSpPr>
            <p:nvPr/>
          </p:nvSpPr>
          <p:spPr bwMode="auto">
            <a:xfrm>
              <a:off x="4057651" y="21161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3" name="Line 1087"/>
            <p:cNvSpPr>
              <a:spLocks noChangeShapeType="1"/>
            </p:cNvSpPr>
            <p:nvPr/>
          </p:nvSpPr>
          <p:spPr bwMode="auto">
            <a:xfrm>
              <a:off x="4062413" y="21415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4" name="Line 1088"/>
            <p:cNvSpPr>
              <a:spLocks noChangeShapeType="1"/>
            </p:cNvSpPr>
            <p:nvPr/>
          </p:nvSpPr>
          <p:spPr bwMode="auto">
            <a:xfrm>
              <a:off x="4067176" y="21653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5" name="Line 1089"/>
            <p:cNvSpPr>
              <a:spLocks noChangeShapeType="1"/>
            </p:cNvSpPr>
            <p:nvPr/>
          </p:nvSpPr>
          <p:spPr bwMode="auto">
            <a:xfrm>
              <a:off x="4071938" y="21907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6" name="Line 1090"/>
            <p:cNvSpPr>
              <a:spLocks noChangeShapeType="1"/>
            </p:cNvSpPr>
            <p:nvPr/>
          </p:nvSpPr>
          <p:spPr bwMode="auto">
            <a:xfrm>
              <a:off x="4076701" y="22161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7" name="Line 1091"/>
            <p:cNvSpPr>
              <a:spLocks noChangeShapeType="1"/>
            </p:cNvSpPr>
            <p:nvPr/>
          </p:nvSpPr>
          <p:spPr bwMode="auto">
            <a:xfrm>
              <a:off x="4081463" y="22415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8" name="Line 1092"/>
            <p:cNvSpPr>
              <a:spLocks noChangeShapeType="1"/>
            </p:cNvSpPr>
            <p:nvPr/>
          </p:nvSpPr>
          <p:spPr bwMode="auto">
            <a:xfrm>
              <a:off x="4086226" y="22653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9" name="Line 1093"/>
            <p:cNvSpPr>
              <a:spLocks noChangeShapeType="1"/>
            </p:cNvSpPr>
            <p:nvPr/>
          </p:nvSpPr>
          <p:spPr bwMode="auto">
            <a:xfrm>
              <a:off x="4090988" y="22907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0" name="Line 1094"/>
            <p:cNvSpPr>
              <a:spLocks noChangeShapeType="1"/>
            </p:cNvSpPr>
            <p:nvPr/>
          </p:nvSpPr>
          <p:spPr bwMode="auto">
            <a:xfrm>
              <a:off x="4095751" y="23161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1" name="Line 1095"/>
            <p:cNvSpPr>
              <a:spLocks noChangeShapeType="1"/>
            </p:cNvSpPr>
            <p:nvPr/>
          </p:nvSpPr>
          <p:spPr bwMode="auto">
            <a:xfrm>
              <a:off x="4100513" y="2341563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2" name="Line 1096"/>
            <p:cNvSpPr>
              <a:spLocks noChangeShapeType="1"/>
            </p:cNvSpPr>
            <p:nvPr/>
          </p:nvSpPr>
          <p:spPr bwMode="auto">
            <a:xfrm>
              <a:off x="4105276" y="23653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3" name="Line 1097"/>
            <p:cNvSpPr>
              <a:spLocks noChangeShapeType="1"/>
            </p:cNvSpPr>
            <p:nvPr/>
          </p:nvSpPr>
          <p:spPr bwMode="auto">
            <a:xfrm>
              <a:off x="4110038" y="23907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4" name="Line 1098"/>
            <p:cNvSpPr>
              <a:spLocks noChangeShapeType="1"/>
            </p:cNvSpPr>
            <p:nvPr/>
          </p:nvSpPr>
          <p:spPr bwMode="auto">
            <a:xfrm>
              <a:off x="4114801" y="24161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5" name="Line 1099"/>
            <p:cNvSpPr>
              <a:spLocks noChangeShapeType="1"/>
            </p:cNvSpPr>
            <p:nvPr/>
          </p:nvSpPr>
          <p:spPr bwMode="auto">
            <a:xfrm>
              <a:off x="4119563" y="24399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942" name="Group 267"/>
          <p:cNvGrpSpPr>
            <a:grpSpLocks/>
          </p:cNvGrpSpPr>
          <p:nvPr/>
        </p:nvGrpSpPr>
        <p:grpSpPr bwMode="auto">
          <a:xfrm>
            <a:off x="3800872" y="986503"/>
            <a:ext cx="854075" cy="4718050"/>
            <a:chOff x="2034" y="210"/>
            <a:chExt cx="538" cy="2972"/>
          </a:xfrm>
        </p:grpSpPr>
        <p:sp>
          <p:nvSpPr>
            <p:cNvPr id="7413" name="AutoShape 171"/>
            <p:cNvSpPr>
              <a:spLocks noChangeArrowheads="1"/>
            </p:cNvSpPr>
            <p:nvPr/>
          </p:nvSpPr>
          <p:spPr bwMode="auto">
            <a:xfrm>
              <a:off x="2131" y="878"/>
              <a:ext cx="33" cy="2291"/>
            </a:xfrm>
            <a:prstGeom prst="roundRect">
              <a:avLst>
                <a:gd name="adj" fmla="val 50000"/>
              </a:avLst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4" name="Rectangle 172"/>
            <p:cNvSpPr>
              <a:spLocks noChangeArrowheads="1"/>
            </p:cNvSpPr>
            <p:nvPr/>
          </p:nvSpPr>
          <p:spPr bwMode="auto">
            <a:xfrm>
              <a:off x="2209" y="880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Sc6_SNP_IGA_616286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15" name="Rectangle 173"/>
            <p:cNvSpPr>
              <a:spLocks noChangeArrowheads="1"/>
            </p:cNvSpPr>
            <p:nvPr/>
          </p:nvSpPr>
          <p:spPr bwMode="auto">
            <a:xfrm>
              <a:off x="2049" y="881"/>
              <a:ext cx="59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16" name="Freeform 174"/>
            <p:cNvSpPr>
              <a:spLocks/>
            </p:cNvSpPr>
            <p:nvPr/>
          </p:nvSpPr>
          <p:spPr bwMode="auto">
            <a:xfrm>
              <a:off x="2093" y="895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7" name="Freeform 175"/>
            <p:cNvSpPr>
              <a:spLocks/>
            </p:cNvSpPr>
            <p:nvPr/>
          </p:nvSpPr>
          <p:spPr bwMode="auto">
            <a:xfrm>
              <a:off x="2133" y="895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8" name="Rectangle 176"/>
            <p:cNvSpPr>
              <a:spLocks noChangeArrowheads="1"/>
            </p:cNvSpPr>
            <p:nvPr/>
          </p:nvSpPr>
          <p:spPr bwMode="auto">
            <a:xfrm>
              <a:off x="2209" y="999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Sc6_SNP_IGA_620767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19" name="Rectangle 177"/>
            <p:cNvSpPr>
              <a:spLocks noChangeArrowheads="1"/>
            </p:cNvSpPr>
            <p:nvPr/>
          </p:nvSpPr>
          <p:spPr bwMode="auto">
            <a:xfrm>
              <a:off x="2034" y="1001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20" name="Freeform 178"/>
            <p:cNvSpPr>
              <a:spLocks/>
            </p:cNvSpPr>
            <p:nvPr/>
          </p:nvSpPr>
          <p:spPr bwMode="auto">
            <a:xfrm>
              <a:off x="2093" y="1014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1" name="Freeform 179"/>
            <p:cNvSpPr>
              <a:spLocks/>
            </p:cNvSpPr>
            <p:nvPr/>
          </p:nvSpPr>
          <p:spPr bwMode="auto">
            <a:xfrm>
              <a:off x="2133" y="1014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2" name="Rectangle 180"/>
            <p:cNvSpPr>
              <a:spLocks noChangeArrowheads="1"/>
            </p:cNvSpPr>
            <p:nvPr/>
          </p:nvSpPr>
          <p:spPr bwMode="auto">
            <a:xfrm>
              <a:off x="2209" y="1118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ppa010020m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23" name="Rectangle 181"/>
            <p:cNvSpPr>
              <a:spLocks noChangeArrowheads="1"/>
            </p:cNvSpPr>
            <p:nvPr/>
          </p:nvSpPr>
          <p:spPr bwMode="auto">
            <a:xfrm>
              <a:off x="2034" y="112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24" name="Freeform 182"/>
            <p:cNvSpPr>
              <a:spLocks/>
            </p:cNvSpPr>
            <p:nvPr/>
          </p:nvSpPr>
          <p:spPr bwMode="auto">
            <a:xfrm>
              <a:off x="2093" y="1133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5" name="Freeform 183"/>
            <p:cNvSpPr>
              <a:spLocks/>
            </p:cNvSpPr>
            <p:nvPr/>
          </p:nvSpPr>
          <p:spPr bwMode="auto">
            <a:xfrm>
              <a:off x="2135" y="1133"/>
              <a:ext cx="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6" name="Rectangle 184"/>
            <p:cNvSpPr>
              <a:spLocks noChangeArrowheads="1"/>
            </p:cNvSpPr>
            <p:nvPr/>
          </p:nvSpPr>
          <p:spPr bwMode="auto">
            <a:xfrm>
              <a:off x="2209" y="1168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Sc6_SNP_IGA_626080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27" name="Rectangle 185"/>
            <p:cNvSpPr>
              <a:spLocks noChangeArrowheads="1"/>
            </p:cNvSpPr>
            <p:nvPr/>
          </p:nvSpPr>
          <p:spPr bwMode="auto">
            <a:xfrm>
              <a:off x="2034" y="117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28" name="Freeform 186"/>
            <p:cNvSpPr>
              <a:spLocks/>
            </p:cNvSpPr>
            <p:nvPr/>
          </p:nvSpPr>
          <p:spPr bwMode="auto">
            <a:xfrm>
              <a:off x="2093" y="1183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9" name="Freeform 187"/>
            <p:cNvSpPr>
              <a:spLocks/>
            </p:cNvSpPr>
            <p:nvPr/>
          </p:nvSpPr>
          <p:spPr bwMode="auto">
            <a:xfrm>
              <a:off x="2133" y="1183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0" name="Rectangle 188"/>
            <p:cNvSpPr>
              <a:spLocks noChangeArrowheads="1"/>
            </p:cNvSpPr>
            <p:nvPr/>
          </p:nvSpPr>
          <p:spPr bwMode="auto">
            <a:xfrm>
              <a:off x="2209" y="1254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Sc6_SNP_IGA_629177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31" name="Rectangle 189"/>
            <p:cNvSpPr>
              <a:spLocks noChangeArrowheads="1"/>
            </p:cNvSpPr>
            <p:nvPr/>
          </p:nvSpPr>
          <p:spPr bwMode="auto">
            <a:xfrm>
              <a:off x="2034" y="1256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15.9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32" name="Freeform 190"/>
            <p:cNvSpPr>
              <a:spLocks/>
            </p:cNvSpPr>
            <p:nvPr/>
          </p:nvSpPr>
          <p:spPr bwMode="auto">
            <a:xfrm>
              <a:off x="2093" y="1269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6"/>
                </a:cxn>
              </a:cxnLst>
              <a:rect l="0" t="0" r="r" b="b"/>
              <a:pathLst>
                <a:path w="165" h="6">
                  <a:moveTo>
                    <a:pt x="0" y="0"/>
                  </a:moveTo>
                  <a:lnTo>
                    <a:pt x="24" y="0"/>
                  </a:lnTo>
                  <a:lnTo>
                    <a:pt x="165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3" name="Freeform 191"/>
            <p:cNvSpPr>
              <a:spLocks/>
            </p:cNvSpPr>
            <p:nvPr/>
          </p:nvSpPr>
          <p:spPr bwMode="auto">
            <a:xfrm>
              <a:off x="2133" y="1269"/>
              <a:ext cx="68" cy="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5" y="6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6">
                  <a:moveTo>
                    <a:pt x="0" y="6"/>
                  </a:moveTo>
                  <a:lnTo>
                    <a:pt x="135" y="6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4" name="Rectangle 192"/>
            <p:cNvSpPr>
              <a:spLocks noChangeArrowheads="1"/>
            </p:cNvSpPr>
            <p:nvPr/>
          </p:nvSpPr>
          <p:spPr bwMode="auto">
            <a:xfrm>
              <a:off x="2209" y="1284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Sc6_SNP_IGA_630302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35" name="Rectangle 193"/>
            <p:cNvSpPr>
              <a:spLocks noChangeArrowheads="1"/>
            </p:cNvSpPr>
            <p:nvPr/>
          </p:nvSpPr>
          <p:spPr bwMode="auto">
            <a:xfrm>
              <a:off x="2034" y="1285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16.5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36" name="Freeform 194"/>
            <p:cNvSpPr>
              <a:spLocks/>
            </p:cNvSpPr>
            <p:nvPr/>
          </p:nvSpPr>
          <p:spPr bwMode="auto">
            <a:xfrm>
              <a:off x="2093" y="1298"/>
              <a:ext cx="38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4" y="5"/>
                </a:cxn>
                <a:cxn ang="0">
                  <a:pos x="165" y="0"/>
                </a:cxn>
              </a:cxnLst>
              <a:rect l="0" t="0" r="r" b="b"/>
              <a:pathLst>
                <a:path w="165" h="5">
                  <a:moveTo>
                    <a:pt x="0" y="5"/>
                  </a:moveTo>
                  <a:lnTo>
                    <a:pt x="24" y="5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7" name="Freeform 195"/>
            <p:cNvSpPr>
              <a:spLocks/>
            </p:cNvSpPr>
            <p:nvPr/>
          </p:nvSpPr>
          <p:spPr bwMode="auto">
            <a:xfrm>
              <a:off x="2133" y="1298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5"/>
                </a:cxn>
                <a:cxn ang="0">
                  <a:pos x="297" y="5"/>
                </a:cxn>
              </a:cxnLst>
              <a:rect l="0" t="0" r="r" b="b"/>
              <a:pathLst>
                <a:path w="297" h="5">
                  <a:moveTo>
                    <a:pt x="0" y="0"/>
                  </a:moveTo>
                  <a:lnTo>
                    <a:pt x="135" y="0"/>
                  </a:lnTo>
                  <a:lnTo>
                    <a:pt x="276" y="5"/>
                  </a:lnTo>
                  <a:lnTo>
                    <a:pt x="297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8" name="Rectangle 196"/>
            <p:cNvSpPr>
              <a:spLocks noChangeArrowheads="1"/>
            </p:cNvSpPr>
            <p:nvPr/>
          </p:nvSpPr>
          <p:spPr bwMode="auto">
            <a:xfrm>
              <a:off x="2209" y="1484"/>
              <a:ext cx="336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Sc6_snp_6_10441840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39" name="Rectangle 197"/>
            <p:cNvSpPr>
              <a:spLocks noChangeArrowheads="1"/>
            </p:cNvSpPr>
            <p:nvPr/>
          </p:nvSpPr>
          <p:spPr bwMode="auto">
            <a:xfrm>
              <a:off x="2034" y="1486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20.9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40" name="Freeform 198"/>
            <p:cNvSpPr>
              <a:spLocks/>
            </p:cNvSpPr>
            <p:nvPr/>
          </p:nvSpPr>
          <p:spPr bwMode="auto">
            <a:xfrm>
              <a:off x="2093" y="1499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1" name="Freeform 199"/>
            <p:cNvSpPr>
              <a:spLocks/>
            </p:cNvSpPr>
            <p:nvPr/>
          </p:nvSpPr>
          <p:spPr bwMode="auto">
            <a:xfrm>
              <a:off x="2133" y="1499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2" name="Rectangle 200"/>
            <p:cNvSpPr>
              <a:spLocks noChangeArrowheads="1"/>
            </p:cNvSpPr>
            <p:nvPr/>
          </p:nvSpPr>
          <p:spPr bwMode="auto">
            <a:xfrm>
              <a:off x="2209" y="1588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Sc6_SNP_IGA_641637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43" name="Rectangle 201"/>
            <p:cNvSpPr>
              <a:spLocks noChangeArrowheads="1"/>
            </p:cNvSpPr>
            <p:nvPr/>
          </p:nvSpPr>
          <p:spPr bwMode="auto">
            <a:xfrm>
              <a:off x="2034" y="159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44" name="Freeform 202"/>
            <p:cNvSpPr>
              <a:spLocks/>
            </p:cNvSpPr>
            <p:nvPr/>
          </p:nvSpPr>
          <p:spPr bwMode="auto">
            <a:xfrm>
              <a:off x="2093" y="1603"/>
              <a:ext cx="3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25"/>
                </a:cxn>
              </a:cxnLst>
              <a:rect l="0" t="0" r="r" b="b"/>
              <a:pathLst>
                <a:path w="165" h="25">
                  <a:moveTo>
                    <a:pt x="0" y="0"/>
                  </a:moveTo>
                  <a:lnTo>
                    <a:pt x="24" y="0"/>
                  </a:lnTo>
                  <a:lnTo>
                    <a:pt x="165" y="2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5" name="Freeform 203"/>
            <p:cNvSpPr>
              <a:spLocks/>
            </p:cNvSpPr>
            <p:nvPr/>
          </p:nvSpPr>
          <p:spPr bwMode="auto">
            <a:xfrm>
              <a:off x="2133" y="1603"/>
              <a:ext cx="68" cy="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5" y="25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25">
                  <a:moveTo>
                    <a:pt x="0" y="25"/>
                  </a:moveTo>
                  <a:lnTo>
                    <a:pt x="135" y="25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6" name="Rectangle 204"/>
            <p:cNvSpPr>
              <a:spLocks noChangeArrowheads="1"/>
            </p:cNvSpPr>
            <p:nvPr/>
          </p:nvSpPr>
          <p:spPr bwMode="auto">
            <a:xfrm>
              <a:off x="2209" y="1618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Sc6_SNP_IGA_643008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47" name="Rectangle 205"/>
            <p:cNvSpPr>
              <a:spLocks noChangeArrowheads="1"/>
            </p:cNvSpPr>
            <p:nvPr/>
          </p:nvSpPr>
          <p:spPr bwMode="auto">
            <a:xfrm>
              <a:off x="2034" y="162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23.7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48" name="Freeform 206"/>
            <p:cNvSpPr>
              <a:spLocks/>
            </p:cNvSpPr>
            <p:nvPr/>
          </p:nvSpPr>
          <p:spPr bwMode="auto">
            <a:xfrm>
              <a:off x="2093" y="1627"/>
              <a:ext cx="38" cy="6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24" y="25"/>
                </a:cxn>
                <a:cxn ang="0">
                  <a:pos x="165" y="0"/>
                </a:cxn>
              </a:cxnLst>
              <a:rect l="0" t="0" r="r" b="b"/>
              <a:pathLst>
                <a:path w="165" h="25">
                  <a:moveTo>
                    <a:pt x="0" y="25"/>
                  </a:moveTo>
                  <a:lnTo>
                    <a:pt x="24" y="25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9" name="Freeform 207"/>
            <p:cNvSpPr>
              <a:spLocks/>
            </p:cNvSpPr>
            <p:nvPr/>
          </p:nvSpPr>
          <p:spPr bwMode="auto">
            <a:xfrm>
              <a:off x="2133" y="1627"/>
              <a:ext cx="6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25"/>
                </a:cxn>
                <a:cxn ang="0">
                  <a:pos x="297" y="25"/>
                </a:cxn>
              </a:cxnLst>
              <a:rect l="0" t="0" r="r" b="b"/>
              <a:pathLst>
                <a:path w="297" h="25">
                  <a:moveTo>
                    <a:pt x="0" y="0"/>
                  </a:moveTo>
                  <a:lnTo>
                    <a:pt x="135" y="0"/>
                  </a:lnTo>
                  <a:lnTo>
                    <a:pt x="276" y="25"/>
                  </a:lnTo>
                  <a:lnTo>
                    <a:pt x="297" y="2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0" name="Rectangle 208"/>
            <p:cNvSpPr>
              <a:spLocks noChangeArrowheads="1"/>
            </p:cNvSpPr>
            <p:nvPr/>
          </p:nvSpPr>
          <p:spPr bwMode="auto">
            <a:xfrm>
              <a:off x="2209" y="1667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Sc6_SNP_IGA_647178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51" name="Rectangle 209"/>
            <p:cNvSpPr>
              <a:spLocks noChangeArrowheads="1"/>
            </p:cNvSpPr>
            <p:nvPr/>
          </p:nvSpPr>
          <p:spPr bwMode="auto">
            <a:xfrm>
              <a:off x="2034" y="1669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24.9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52" name="Freeform 210"/>
            <p:cNvSpPr>
              <a:spLocks/>
            </p:cNvSpPr>
            <p:nvPr/>
          </p:nvSpPr>
          <p:spPr bwMode="auto">
            <a:xfrm>
              <a:off x="2093" y="1682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3" name="Freeform 211"/>
            <p:cNvSpPr>
              <a:spLocks/>
            </p:cNvSpPr>
            <p:nvPr/>
          </p:nvSpPr>
          <p:spPr bwMode="auto">
            <a:xfrm>
              <a:off x="2133" y="1682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4" name="Rectangle 212"/>
            <p:cNvSpPr>
              <a:spLocks noChangeArrowheads="1"/>
            </p:cNvSpPr>
            <p:nvPr/>
          </p:nvSpPr>
          <p:spPr bwMode="auto">
            <a:xfrm>
              <a:off x="2209" y="1723"/>
              <a:ext cx="336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Sc6_snp_6_13059650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55" name="Rectangle 213"/>
            <p:cNvSpPr>
              <a:spLocks noChangeArrowheads="1"/>
            </p:cNvSpPr>
            <p:nvPr/>
          </p:nvSpPr>
          <p:spPr bwMode="auto">
            <a:xfrm>
              <a:off x="2034" y="1724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26.1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56" name="Freeform 214"/>
            <p:cNvSpPr>
              <a:spLocks/>
            </p:cNvSpPr>
            <p:nvPr/>
          </p:nvSpPr>
          <p:spPr bwMode="auto">
            <a:xfrm>
              <a:off x="2093" y="1737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7" name="Freeform 215"/>
            <p:cNvSpPr>
              <a:spLocks/>
            </p:cNvSpPr>
            <p:nvPr/>
          </p:nvSpPr>
          <p:spPr bwMode="auto">
            <a:xfrm>
              <a:off x="2133" y="1737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8" name="Rectangle 216"/>
            <p:cNvSpPr>
              <a:spLocks noChangeArrowheads="1"/>
            </p:cNvSpPr>
            <p:nvPr/>
          </p:nvSpPr>
          <p:spPr bwMode="auto">
            <a:xfrm>
              <a:off x="2209" y="2039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Sc6_SNP_IGA_664540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59" name="Rectangle 217"/>
            <p:cNvSpPr>
              <a:spLocks noChangeArrowheads="1"/>
            </p:cNvSpPr>
            <p:nvPr/>
          </p:nvSpPr>
          <p:spPr bwMode="auto">
            <a:xfrm>
              <a:off x="2034" y="204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33.0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60" name="Freeform 218"/>
            <p:cNvSpPr>
              <a:spLocks/>
            </p:cNvSpPr>
            <p:nvPr/>
          </p:nvSpPr>
          <p:spPr bwMode="auto">
            <a:xfrm>
              <a:off x="2093" y="2053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1" name="Freeform 219"/>
            <p:cNvSpPr>
              <a:spLocks/>
            </p:cNvSpPr>
            <p:nvPr/>
          </p:nvSpPr>
          <p:spPr bwMode="auto">
            <a:xfrm>
              <a:off x="2133" y="2053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2" name="Rectangle 220"/>
            <p:cNvSpPr>
              <a:spLocks noChangeArrowheads="1"/>
            </p:cNvSpPr>
            <p:nvPr/>
          </p:nvSpPr>
          <p:spPr bwMode="auto">
            <a:xfrm>
              <a:off x="2209" y="2185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ppa008251m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63" name="Rectangle 221"/>
            <p:cNvSpPr>
              <a:spLocks noChangeArrowheads="1"/>
            </p:cNvSpPr>
            <p:nvPr/>
          </p:nvSpPr>
          <p:spPr bwMode="auto">
            <a:xfrm>
              <a:off x="2034" y="2187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36.2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64" name="Freeform 222"/>
            <p:cNvSpPr>
              <a:spLocks/>
            </p:cNvSpPr>
            <p:nvPr/>
          </p:nvSpPr>
          <p:spPr bwMode="auto">
            <a:xfrm>
              <a:off x="2093" y="2200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5" name="Freeform 223"/>
            <p:cNvSpPr>
              <a:spLocks/>
            </p:cNvSpPr>
            <p:nvPr/>
          </p:nvSpPr>
          <p:spPr bwMode="auto">
            <a:xfrm>
              <a:off x="2135" y="2200"/>
              <a:ext cx="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6" name="Rectangle 224"/>
            <p:cNvSpPr>
              <a:spLocks noChangeArrowheads="1"/>
            </p:cNvSpPr>
            <p:nvPr/>
          </p:nvSpPr>
          <p:spPr bwMode="auto">
            <a:xfrm>
              <a:off x="2209" y="2479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Sc6_SNP_IGA_678681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67" name="Rectangle 225"/>
            <p:cNvSpPr>
              <a:spLocks noChangeArrowheads="1"/>
            </p:cNvSpPr>
            <p:nvPr/>
          </p:nvSpPr>
          <p:spPr bwMode="auto">
            <a:xfrm>
              <a:off x="2034" y="248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42.9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68" name="Freeform 226"/>
            <p:cNvSpPr>
              <a:spLocks/>
            </p:cNvSpPr>
            <p:nvPr/>
          </p:nvSpPr>
          <p:spPr bwMode="auto">
            <a:xfrm>
              <a:off x="2093" y="2494"/>
              <a:ext cx="38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57"/>
                </a:cxn>
              </a:cxnLst>
              <a:rect l="0" t="0" r="r" b="b"/>
              <a:pathLst>
                <a:path w="165" h="57">
                  <a:moveTo>
                    <a:pt x="0" y="0"/>
                  </a:moveTo>
                  <a:lnTo>
                    <a:pt x="24" y="0"/>
                  </a:lnTo>
                  <a:lnTo>
                    <a:pt x="165" y="5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9" name="Freeform 227"/>
            <p:cNvSpPr>
              <a:spLocks/>
            </p:cNvSpPr>
            <p:nvPr/>
          </p:nvSpPr>
          <p:spPr bwMode="auto">
            <a:xfrm>
              <a:off x="2133" y="2494"/>
              <a:ext cx="68" cy="13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135" y="57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57">
                  <a:moveTo>
                    <a:pt x="0" y="57"/>
                  </a:moveTo>
                  <a:lnTo>
                    <a:pt x="135" y="57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0" name="Rectangle 228"/>
            <p:cNvSpPr>
              <a:spLocks noChangeArrowheads="1"/>
            </p:cNvSpPr>
            <p:nvPr/>
          </p:nvSpPr>
          <p:spPr bwMode="auto">
            <a:xfrm>
              <a:off x="2209" y="2509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ppa015891m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1" name="Rectangle 229"/>
            <p:cNvSpPr>
              <a:spLocks noChangeArrowheads="1"/>
            </p:cNvSpPr>
            <p:nvPr/>
          </p:nvSpPr>
          <p:spPr bwMode="auto">
            <a:xfrm>
              <a:off x="2034" y="251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43.3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2" name="Freeform 230"/>
            <p:cNvSpPr>
              <a:spLocks/>
            </p:cNvSpPr>
            <p:nvPr/>
          </p:nvSpPr>
          <p:spPr bwMode="auto">
            <a:xfrm>
              <a:off x="2093" y="2524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6"/>
                </a:cxn>
              </a:cxnLst>
              <a:rect l="0" t="0" r="r" b="b"/>
              <a:pathLst>
                <a:path w="165" h="6">
                  <a:moveTo>
                    <a:pt x="0" y="0"/>
                  </a:moveTo>
                  <a:lnTo>
                    <a:pt x="24" y="0"/>
                  </a:lnTo>
                  <a:lnTo>
                    <a:pt x="165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3" name="Freeform 231"/>
            <p:cNvSpPr>
              <a:spLocks/>
            </p:cNvSpPr>
            <p:nvPr/>
          </p:nvSpPr>
          <p:spPr bwMode="auto">
            <a:xfrm>
              <a:off x="2135" y="2524"/>
              <a:ext cx="64" cy="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7" y="6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 h="6">
                  <a:moveTo>
                    <a:pt x="0" y="6"/>
                  </a:moveTo>
                  <a:lnTo>
                    <a:pt x="127" y="6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4" name="Rectangle 232"/>
            <p:cNvSpPr>
              <a:spLocks noChangeArrowheads="1"/>
            </p:cNvSpPr>
            <p:nvPr/>
          </p:nvSpPr>
          <p:spPr bwMode="auto">
            <a:xfrm>
              <a:off x="2209" y="2539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Sc6_SNP_IGA_679852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5" name="Rectangle 233"/>
            <p:cNvSpPr>
              <a:spLocks noChangeArrowheads="1"/>
            </p:cNvSpPr>
            <p:nvPr/>
          </p:nvSpPr>
          <p:spPr bwMode="auto">
            <a:xfrm>
              <a:off x="2034" y="254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43.8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6" name="Freeform 234"/>
            <p:cNvSpPr>
              <a:spLocks/>
            </p:cNvSpPr>
            <p:nvPr/>
          </p:nvSpPr>
          <p:spPr bwMode="auto">
            <a:xfrm>
              <a:off x="2093" y="2548"/>
              <a:ext cx="38" cy="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4" y="24"/>
                </a:cxn>
                <a:cxn ang="0">
                  <a:pos x="165" y="0"/>
                </a:cxn>
              </a:cxnLst>
              <a:rect l="0" t="0" r="r" b="b"/>
              <a:pathLst>
                <a:path w="165" h="24">
                  <a:moveTo>
                    <a:pt x="0" y="24"/>
                  </a:moveTo>
                  <a:lnTo>
                    <a:pt x="24" y="24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7" name="Freeform 235"/>
            <p:cNvSpPr>
              <a:spLocks/>
            </p:cNvSpPr>
            <p:nvPr/>
          </p:nvSpPr>
          <p:spPr bwMode="auto">
            <a:xfrm>
              <a:off x="2133" y="2548"/>
              <a:ext cx="6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24"/>
                </a:cxn>
                <a:cxn ang="0">
                  <a:pos x="297" y="24"/>
                </a:cxn>
              </a:cxnLst>
              <a:rect l="0" t="0" r="r" b="b"/>
              <a:pathLst>
                <a:path w="297" h="24">
                  <a:moveTo>
                    <a:pt x="0" y="0"/>
                  </a:moveTo>
                  <a:lnTo>
                    <a:pt x="135" y="0"/>
                  </a:lnTo>
                  <a:lnTo>
                    <a:pt x="276" y="24"/>
                  </a:lnTo>
                  <a:lnTo>
                    <a:pt x="297" y="2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8" name="Rectangle 236"/>
            <p:cNvSpPr>
              <a:spLocks noChangeArrowheads="1"/>
            </p:cNvSpPr>
            <p:nvPr/>
          </p:nvSpPr>
          <p:spPr bwMode="auto">
            <a:xfrm>
              <a:off x="2209" y="2569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Sc6_SNP_IGA_680499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79" name="Rectangle 237"/>
            <p:cNvSpPr>
              <a:spLocks noChangeArrowheads="1"/>
            </p:cNvSpPr>
            <p:nvPr/>
          </p:nvSpPr>
          <p:spPr bwMode="auto">
            <a:xfrm>
              <a:off x="2034" y="257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44.4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80" name="Freeform 238"/>
            <p:cNvSpPr>
              <a:spLocks/>
            </p:cNvSpPr>
            <p:nvPr/>
          </p:nvSpPr>
          <p:spPr bwMode="auto">
            <a:xfrm>
              <a:off x="2093" y="2575"/>
              <a:ext cx="38" cy="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24" y="35"/>
                </a:cxn>
                <a:cxn ang="0">
                  <a:pos x="165" y="0"/>
                </a:cxn>
              </a:cxnLst>
              <a:rect l="0" t="0" r="r" b="b"/>
              <a:pathLst>
                <a:path w="165" h="35">
                  <a:moveTo>
                    <a:pt x="0" y="35"/>
                  </a:moveTo>
                  <a:lnTo>
                    <a:pt x="24" y="35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1" name="Freeform 239"/>
            <p:cNvSpPr>
              <a:spLocks/>
            </p:cNvSpPr>
            <p:nvPr/>
          </p:nvSpPr>
          <p:spPr bwMode="auto">
            <a:xfrm>
              <a:off x="2133" y="2575"/>
              <a:ext cx="68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35"/>
                </a:cxn>
                <a:cxn ang="0">
                  <a:pos x="297" y="35"/>
                </a:cxn>
              </a:cxnLst>
              <a:rect l="0" t="0" r="r" b="b"/>
              <a:pathLst>
                <a:path w="297" h="35">
                  <a:moveTo>
                    <a:pt x="0" y="0"/>
                  </a:moveTo>
                  <a:lnTo>
                    <a:pt x="135" y="0"/>
                  </a:lnTo>
                  <a:lnTo>
                    <a:pt x="276" y="35"/>
                  </a:lnTo>
                  <a:lnTo>
                    <a:pt x="297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2" name="Rectangle 240"/>
            <p:cNvSpPr>
              <a:spLocks noChangeArrowheads="1"/>
            </p:cNvSpPr>
            <p:nvPr/>
          </p:nvSpPr>
          <p:spPr bwMode="auto">
            <a:xfrm>
              <a:off x="2209" y="2599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</a:rPr>
                <a:t>ppa008713m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83" name="Rectangle 241"/>
            <p:cNvSpPr>
              <a:spLocks noChangeArrowheads="1"/>
            </p:cNvSpPr>
            <p:nvPr/>
          </p:nvSpPr>
          <p:spPr bwMode="auto">
            <a:xfrm>
              <a:off x="2372" y="2599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</a:rPr>
                <a:t>ppa008709m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84" name="Rectangle 242"/>
            <p:cNvSpPr>
              <a:spLocks noChangeArrowheads="1"/>
            </p:cNvSpPr>
            <p:nvPr/>
          </p:nvSpPr>
          <p:spPr bwMode="auto">
            <a:xfrm>
              <a:off x="2034" y="260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45.5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85" name="Freeform 243"/>
            <p:cNvSpPr>
              <a:spLocks/>
            </p:cNvSpPr>
            <p:nvPr/>
          </p:nvSpPr>
          <p:spPr bwMode="auto">
            <a:xfrm>
              <a:off x="2093" y="2613"/>
              <a:ext cx="38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54"/>
                </a:cxn>
              </a:cxnLst>
              <a:rect l="0" t="0" r="r" b="b"/>
              <a:pathLst>
                <a:path w="165" h="54">
                  <a:moveTo>
                    <a:pt x="0" y="0"/>
                  </a:moveTo>
                  <a:lnTo>
                    <a:pt x="24" y="0"/>
                  </a:lnTo>
                  <a:lnTo>
                    <a:pt x="165" y="5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6" name="Freeform 244"/>
            <p:cNvSpPr>
              <a:spLocks/>
            </p:cNvSpPr>
            <p:nvPr/>
          </p:nvSpPr>
          <p:spPr bwMode="auto">
            <a:xfrm>
              <a:off x="2135" y="2613"/>
              <a:ext cx="64" cy="13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27" y="54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 h="54">
                  <a:moveTo>
                    <a:pt x="0" y="54"/>
                  </a:moveTo>
                  <a:lnTo>
                    <a:pt x="127" y="54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7" name="Line 245"/>
            <p:cNvSpPr>
              <a:spLocks noChangeShapeType="1"/>
            </p:cNvSpPr>
            <p:nvPr/>
          </p:nvSpPr>
          <p:spPr bwMode="auto">
            <a:xfrm>
              <a:off x="2201" y="2603"/>
              <a:ext cx="1" cy="1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8" name="Rectangle 246"/>
            <p:cNvSpPr>
              <a:spLocks noChangeArrowheads="1"/>
            </p:cNvSpPr>
            <p:nvPr/>
          </p:nvSpPr>
          <p:spPr bwMode="auto">
            <a:xfrm>
              <a:off x="2209" y="2628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ppa004582m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89" name="Rectangle 247"/>
            <p:cNvSpPr>
              <a:spLocks noChangeArrowheads="1"/>
            </p:cNvSpPr>
            <p:nvPr/>
          </p:nvSpPr>
          <p:spPr bwMode="auto">
            <a:xfrm>
              <a:off x="2034" y="263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45.6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90" name="Freeform 248"/>
            <p:cNvSpPr>
              <a:spLocks/>
            </p:cNvSpPr>
            <p:nvPr/>
          </p:nvSpPr>
          <p:spPr bwMode="auto">
            <a:xfrm>
              <a:off x="2093" y="2630"/>
              <a:ext cx="38" cy="13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4" y="56"/>
                </a:cxn>
                <a:cxn ang="0">
                  <a:pos x="165" y="0"/>
                </a:cxn>
              </a:cxnLst>
              <a:rect l="0" t="0" r="r" b="b"/>
              <a:pathLst>
                <a:path w="165" h="56">
                  <a:moveTo>
                    <a:pt x="0" y="56"/>
                  </a:moveTo>
                  <a:lnTo>
                    <a:pt x="24" y="56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1" name="Freeform 249"/>
            <p:cNvSpPr>
              <a:spLocks/>
            </p:cNvSpPr>
            <p:nvPr/>
          </p:nvSpPr>
          <p:spPr bwMode="auto">
            <a:xfrm>
              <a:off x="2135" y="2630"/>
              <a:ext cx="6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56"/>
                </a:cxn>
                <a:cxn ang="0">
                  <a:pos x="280" y="56"/>
                </a:cxn>
              </a:cxnLst>
              <a:rect l="0" t="0" r="r" b="b"/>
              <a:pathLst>
                <a:path w="280" h="56">
                  <a:moveTo>
                    <a:pt x="0" y="0"/>
                  </a:moveTo>
                  <a:lnTo>
                    <a:pt x="127" y="0"/>
                  </a:lnTo>
                  <a:lnTo>
                    <a:pt x="268" y="56"/>
                  </a:lnTo>
                  <a:lnTo>
                    <a:pt x="280" y="56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2" name="Rectangle 250"/>
            <p:cNvSpPr>
              <a:spLocks noChangeArrowheads="1"/>
            </p:cNvSpPr>
            <p:nvPr/>
          </p:nvSpPr>
          <p:spPr bwMode="auto">
            <a:xfrm>
              <a:off x="2209" y="2762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ppa003086m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93" name="Rectangle 251"/>
            <p:cNvSpPr>
              <a:spLocks noChangeArrowheads="1"/>
            </p:cNvSpPr>
            <p:nvPr/>
          </p:nvSpPr>
          <p:spPr bwMode="auto">
            <a:xfrm>
              <a:off x="2034" y="2764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48.8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94" name="Freeform 252"/>
            <p:cNvSpPr>
              <a:spLocks/>
            </p:cNvSpPr>
            <p:nvPr/>
          </p:nvSpPr>
          <p:spPr bwMode="auto">
            <a:xfrm>
              <a:off x="2093" y="2777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5" name="Freeform 253"/>
            <p:cNvSpPr>
              <a:spLocks/>
            </p:cNvSpPr>
            <p:nvPr/>
          </p:nvSpPr>
          <p:spPr bwMode="auto">
            <a:xfrm>
              <a:off x="2135" y="2777"/>
              <a:ext cx="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6" name="Rectangle 254"/>
            <p:cNvSpPr>
              <a:spLocks noChangeArrowheads="1"/>
            </p:cNvSpPr>
            <p:nvPr/>
          </p:nvSpPr>
          <p:spPr bwMode="auto">
            <a:xfrm>
              <a:off x="2209" y="2858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FF80C0"/>
                  </a:solidFill>
                  <a:effectLst/>
                  <a:latin typeface="Arial" pitchFamily="34" charset="0"/>
                </a:rPr>
                <a:t>ppa002860m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97" name="Rectangle 255"/>
            <p:cNvSpPr>
              <a:spLocks noChangeArrowheads="1"/>
            </p:cNvSpPr>
            <p:nvPr/>
          </p:nvSpPr>
          <p:spPr bwMode="auto">
            <a:xfrm>
              <a:off x="2034" y="286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50.9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498" name="Freeform 256"/>
            <p:cNvSpPr>
              <a:spLocks/>
            </p:cNvSpPr>
            <p:nvPr/>
          </p:nvSpPr>
          <p:spPr bwMode="auto">
            <a:xfrm>
              <a:off x="2093" y="2873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9" name="Freeform 257"/>
            <p:cNvSpPr>
              <a:spLocks/>
            </p:cNvSpPr>
            <p:nvPr/>
          </p:nvSpPr>
          <p:spPr bwMode="auto">
            <a:xfrm>
              <a:off x="2135" y="2873"/>
              <a:ext cx="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0" name="Rectangle 258"/>
            <p:cNvSpPr>
              <a:spLocks noChangeArrowheads="1"/>
            </p:cNvSpPr>
            <p:nvPr/>
          </p:nvSpPr>
          <p:spPr bwMode="auto">
            <a:xfrm>
              <a:off x="2209" y="2977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</a:rPr>
                <a:t>ppa002173m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01" name="Rectangle 259"/>
            <p:cNvSpPr>
              <a:spLocks noChangeArrowheads="1"/>
            </p:cNvSpPr>
            <p:nvPr/>
          </p:nvSpPr>
          <p:spPr bwMode="auto">
            <a:xfrm>
              <a:off x="2034" y="2979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53.5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02" name="Freeform 260"/>
            <p:cNvSpPr>
              <a:spLocks/>
            </p:cNvSpPr>
            <p:nvPr/>
          </p:nvSpPr>
          <p:spPr bwMode="auto">
            <a:xfrm>
              <a:off x="2093" y="2992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3" name="Freeform 261"/>
            <p:cNvSpPr>
              <a:spLocks/>
            </p:cNvSpPr>
            <p:nvPr/>
          </p:nvSpPr>
          <p:spPr bwMode="auto">
            <a:xfrm>
              <a:off x="2135" y="2992"/>
              <a:ext cx="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4" name="Rectangle 262"/>
            <p:cNvSpPr>
              <a:spLocks noChangeArrowheads="1"/>
            </p:cNvSpPr>
            <p:nvPr/>
          </p:nvSpPr>
          <p:spPr bwMode="auto">
            <a:xfrm>
              <a:off x="2209" y="3138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Sc6_SNP_IGA_701195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05" name="Rectangle 263"/>
            <p:cNvSpPr>
              <a:spLocks noChangeArrowheads="1"/>
            </p:cNvSpPr>
            <p:nvPr/>
          </p:nvSpPr>
          <p:spPr bwMode="auto">
            <a:xfrm>
              <a:off x="2034" y="3139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57.0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06" name="Freeform 264"/>
            <p:cNvSpPr>
              <a:spLocks/>
            </p:cNvSpPr>
            <p:nvPr/>
          </p:nvSpPr>
          <p:spPr bwMode="auto">
            <a:xfrm>
              <a:off x="2093" y="3153"/>
              <a:ext cx="3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7" name="Freeform 265"/>
            <p:cNvSpPr>
              <a:spLocks/>
            </p:cNvSpPr>
            <p:nvPr/>
          </p:nvSpPr>
          <p:spPr bwMode="auto">
            <a:xfrm>
              <a:off x="2133" y="3153"/>
              <a:ext cx="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8" name="Rectangle 266"/>
            <p:cNvSpPr>
              <a:spLocks noChangeArrowheads="1"/>
            </p:cNvSpPr>
            <p:nvPr/>
          </p:nvSpPr>
          <p:spPr bwMode="auto">
            <a:xfrm>
              <a:off x="2137" y="210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6943" name="Rectangle 269"/>
          <p:cNvSpPr>
            <a:spLocks noChangeArrowheads="1"/>
          </p:cNvSpPr>
          <p:nvPr/>
        </p:nvSpPr>
        <p:spPr bwMode="auto">
          <a:xfrm>
            <a:off x="5024835" y="1489741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Sc6_SNP_IGA_616286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44" name="Rectangle 273"/>
          <p:cNvSpPr>
            <a:spLocks noChangeArrowheads="1"/>
          </p:cNvSpPr>
          <p:nvPr/>
        </p:nvSpPr>
        <p:spPr bwMode="auto">
          <a:xfrm>
            <a:off x="5024835" y="2304128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Sc6_SNP_IGA_620767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45" name="Rectangle 277"/>
          <p:cNvSpPr>
            <a:spLocks noChangeArrowheads="1"/>
          </p:cNvSpPr>
          <p:nvPr/>
        </p:nvSpPr>
        <p:spPr bwMode="auto">
          <a:xfrm>
            <a:off x="5024835" y="3016916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Sc6_SNP_IGA_626080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46" name="Rectangle 281"/>
          <p:cNvSpPr>
            <a:spLocks noChangeArrowheads="1"/>
          </p:cNvSpPr>
          <p:nvPr/>
        </p:nvSpPr>
        <p:spPr bwMode="auto">
          <a:xfrm>
            <a:off x="5024835" y="3234403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Sc6_SNP_IGA_629177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47" name="Rectangle 285"/>
          <p:cNvSpPr>
            <a:spLocks noChangeArrowheads="1"/>
          </p:cNvSpPr>
          <p:nvPr/>
        </p:nvSpPr>
        <p:spPr bwMode="auto">
          <a:xfrm>
            <a:off x="5024835" y="3561428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Sc6_SNP_IGA_630302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48" name="Rectangle 289"/>
          <p:cNvSpPr>
            <a:spLocks noChangeArrowheads="1"/>
          </p:cNvSpPr>
          <p:nvPr/>
        </p:nvSpPr>
        <p:spPr bwMode="auto">
          <a:xfrm>
            <a:off x="5024835" y="3663028"/>
            <a:ext cx="533400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Sc6_snp_6_10441840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49" name="Rectangle 293"/>
          <p:cNvSpPr>
            <a:spLocks noChangeArrowheads="1"/>
          </p:cNvSpPr>
          <p:nvPr/>
        </p:nvSpPr>
        <p:spPr bwMode="auto">
          <a:xfrm>
            <a:off x="5024835" y="3882103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Sc6_SNP_IGA_641637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0" name="Rectangle 297"/>
          <p:cNvSpPr>
            <a:spLocks noChangeArrowheads="1"/>
          </p:cNvSpPr>
          <p:nvPr/>
        </p:nvSpPr>
        <p:spPr bwMode="auto">
          <a:xfrm>
            <a:off x="5024835" y="3983703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Sc6_SNP_IGA_643008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1" name="Rectangle 301"/>
          <p:cNvSpPr>
            <a:spLocks noChangeArrowheads="1"/>
          </p:cNvSpPr>
          <p:nvPr/>
        </p:nvSpPr>
        <p:spPr bwMode="auto">
          <a:xfrm>
            <a:off x="5024835" y="4201191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Sc6_SNP_IGA_647178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2" name="Rectangle 305"/>
          <p:cNvSpPr>
            <a:spLocks noChangeArrowheads="1"/>
          </p:cNvSpPr>
          <p:nvPr/>
        </p:nvSpPr>
        <p:spPr bwMode="auto">
          <a:xfrm>
            <a:off x="5024835" y="4420266"/>
            <a:ext cx="533400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Sc6_snp_6_13059650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3" name="Rectangle 309"/>
          <p:cNvSpPr>
            <a:spLocks noChangeArrowheads="1"/>
          </p:cNvSpPr>
          <p:nvPr/>
        </p:nvSpPr>
        <p:spPr bwMode="auto">
          <a:xfrm>
            <a:off x="5024835" y="4637753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Sc6_SNP_IGA_664540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4" name="Rectangle 313"/>
          <p:cNvSpPr>
            <a:spLocks noChangeArrowheads="1"/>
          </p:cNvSpPr>
          <p:nvPr/>
        </p:nvSpPr>
        <p:spPr bwMode="auto">
          <a:xfrm>
            <a:off x="5024835" y="4964778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Sc6_SNP_IGA_678681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5" name="Rectangle 317"/>
          <p:cNvSpPr>
            <a:spLocks noChangeArrowheads="1"/>
          </p:cNvSpPr>
          <p:nvPr/>
        </p:nvSpPr>
        <p:spPr bwMode="auto">
          <a:xfrm>
            <a:off x="5024835" y="5175916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Sc6_SNP_IGA_679852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6" name="Rectangle 321"/>
          <p:cNvSpPr>
            <a:spLocks noChangeArrowheads="1"/>
          </p:cNvSpPr>
          <p:nvPr/>
        </p:nvSpPr>
        <p:spPr bwMode="auto">
          <a:xfrm>
            <a:off x="5024835" y="5285453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Sc6_SNP_IGA_680499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57" name="Rectangle 325"/>
          <p:cNvSpPr>
            <a:spLocks noChangeArrowheads="1"/>
          </p:cNvSpPr>
          <p:nvPr/>
        </p:nvSpPr>
        <p:spPr bwMode="auto">
          <a:xfrm>
            <a:off x="5024835" y="5939503"/>
            <a:ext cx="557213" cy="6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Sc6_SNP_IGA_701195</a:t>
            </a: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980" name="Rectangle 395"/>
          <p:cNvSpPr>
            <a:spLocks noChangeArrowheads="1"/>
          </p:cNvSpPr>
          <p:nvPr/>
        </p:nvSpPr>
        <p:spPr bwMode="auto">
          <a:xfrm>
            <a:off x="4910535" y="986503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981" name="6937 Grupo"/>
          <p:cNvGrpSpPr/>
          <p:nvPr/>
        </p:nvGrpSpPr>
        <p:grpSpPr>
          <a:xfrm>
            <a:off x="4597797" y="1488153"/>
            <a:ext cx="414338" cy="4522788"/>
            <a:chOff x="4025901" y="835025"/>
            <a:chExt cx="414338" cy="4522788"/>
          </a:xfrm>
        </p:grpSpPr>
        <p:sp>
          <p:nvSpPr>
            <p:cNvPr id="6982" name="AutoShape 268"/>
            <p:cNvSpPr>
              <a:spLocks noChangeArrowheads="1"/>
            </p:cNvSpPr>
            <p:nvPr/>
          </p:nvSpPr>
          <p:spPr bwMode="auto">
            <a:xfrm>
              <a:off x="4329114" y="835025"/>
              <a:ext cx="52388" cy="4500563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3" name="Rectangle 270"/>
            <p:cNvSpPr>
              <a:spLocks noChangeArrowheads="1"/>
            </p:cNvSpPr>
            <p:nvPr/>
          </p:nvSpPr>
          <p:spPr bwMode="auto">
            <a:xfrm>
              <a:off x="4198939" y="839788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84" name="Freeform 271"/>
            <p:cNvSpPr>
              <a:spLocks/>
            </p:cNvSpPr>
            <p:nvPr/>
          </p:nvSpPr>
          <p:spPr bwMode="auto">
            <a:xfrm>
              <a:off x="4270376" y="860425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5" name="Freeform 272"/>
            <p:cNvSpPr>
              <a:spLocks/>
            </p:cNvSpPr>
            <p:nvPr/>
          </p:nvSpPr>
          <p:spPr bwMode="auto">
            <a:xfrm>
              <a:off x="4332289" y="860425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6" name="Rectangle 274"/>
            <p:cNvSpPr>
              <a:spLocks noChangeArrowheads="1"/>
            </p:cNvSpPr>
            <p:nvPr/>
          </p:nvSpPr>
          <p:spPr bwMode="auto">
            <a:xfrm>
              <a:off x="4175126" y="165417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87" name="Freeform 275"/>
            <p:cNvSpPr>
              <a:spLocks/>
            </p:cNvSpPr>
            <p:nvPr/>
          </p:nvSpPr>
          <p:spPr bwMode="auto">
            <a:xfrm>
              <a:off x="4270376" y="167481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8" name="Freeform 276"/>
            <p:cNvSpPr>
              <a:spLocks/>
            </p:cNvSpPr>
            <p:nvPr/>
          </p:nvSpPr>
          <p:spPr bwMode="auto">
            <a:xfrm>
              <a:off x="4332289" y="1674813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9" name="Rectangle 278"/>
            <p:cNvSpPr>
              <a:spLocks noChangeArrowheads="1"/>
            </p:cNvSpPr>
            <p:nvPr/>
          </p:nvSpPr>
          <p:spPr bwMode="auto">
            <a:xfrm>
              <a:off x="4175126" y="236537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21.0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90" name="Freeform 279"/>
            <p:cNvSpPr>
              <a:spLocks/>
            </p:cNvSpPr>
            <p:nvPr/>
          </p:nvSpPr>
          <p:spPr bwMode="auto">
            <a:xfrm>
              <a:off x="4270376" y="238760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1" name="Freeform 280"/>
            <p:cNvSpPr>
              <a:spLocks/>
            </p:cNvSpPr>
            <p:nvPr/>
          </p:nvSpPr>
          <p:spPr bwMode="auto">
            <a:xfrm>
              <a:off x="4332289" y="2387600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2" name="Rectangle 282"/>
            <p:cNvSpPr>
              <a:spLocks noChangeArrowheads="1"/>
            </p:cNvSpPr>
            <p:nvPr/>
          </p:nvSpPr>
          <p:spPr bwMode="auto">
            <a:xfrm>
              <a:off x="4175126" y="2584450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24.0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93" name="Freeform 283"/>
            <p:cNvSpPr>
              <a:spLocks/>
            </p:cNvSpPr>
            <p:nvPr/>
          </p:nvSpPr>
          <p:spPr bwMode="auto">
            <a:xfrm>
              <a:off x="4270376" y="260508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4" name="Freeform 284"/>
            <p:cNvSpPr>
              <a:spLocks/>
            </p:cNvSpPr>
            <p:nvPr/>
          </p:nvSpPr>
          <p:spPr bwMode="auto">
            <a:xfrm>
              <a:off x="4332289" y="260508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5" name="Rectangle 286"/>
            <p:cNvSpPr>
              <a:spLocks noChangeArrowheads="1"/>
            </p:cNvSpPr>
            <p:nvPr/>
          </p:nvSpPr>
          <p:spPr bwMode="auto">
            <a:xfrm>
              <a:off x="4175126" y="291147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28.5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96" name="Freeform 287"/>
            <p:cNvSpPr>
              <a:spLocks/>
            </p:cNvSpPr>
            <p:nvPr/>
          </p:nvSpPr>
          <p:spPr bwMode="auto">
            <a:xfrm>
              <a:off x="4270376" y="293211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7" name="Freeform 288"/>
            <p:cNvSpPr>
              <a:spLocks/>
            </p:cNvSpPr>
            <p:nvPr/>
          </p:nvSpPr>
          <p:spPr bwMode="auto">
            <a:xfrm>
              <a:off x="4332289" y="2932113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8" name="Rectangle 290"/>
            <p:cNvSpPr>
              <a:spLocks noChangeArrowheads="1"/>
            </p:cNvSpPr>
            <p:nvPr/>
          </p:nvSpPr>
          <p:spPr bwMode="auto">
            <a:xfrm>
              <a:off x="4175126" y="301307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29.9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99" name="Freeform 291"/>
            <p:cNvSpPr>
              <a:spLocks/>
            </p:cNvSpPr>
            <p:nvPr/>
          </p:nvSpPr>
          <p:spPr bwMode="auto">
            <a:xfrm>
              <a:off x="4270376" y="303371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0" name="Freeform 292"/>
            <p:cNvSpPr>
              <a:spLocks/>
            </p:cNvSpPr>
            <p:nvPr/>
          </p:nvSpPr>
          <p:spPr bwMode="auto">
            <a:xfrm>
              <a:off x="4332289" y="3033713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1" name="Rectangle 294"/>
            <p:cNvSpPr>
              <a:spLocks noChangeArrowheads="1"/>
            </p:cNvSpPr>
            <p:nvPr/>
          </p:nvSpPr>
          <p:spPr bwMode="auto">
            <a:xfrm>
              <a:off x="4175126" y="3232150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32.9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02" name="Freeform 295"/>
            <p:cNvSpPr>
              <a:spLocks/>
            </p:cNvSpPr>
            <p:nvPr/>
          </p:nvSpPr>
          <p:spPr bwMode="auto">
            <a:xfrm>
              <a:off x="4270376" y="325278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3" name="Freeform 296"/>
            <p:cNvSpPr>
              <a:spLocks/>
            </p:cNvSpPr>
            <p:nvPr/>
          </p:nvSpPr>
          <p:spPr bwMode="auto">
            <a:xfrm>
              <a:off x="4332289" y="325278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4" name="Rectangle 298"/>
            <p:cNvSpPr>
              <a:spLocks noChangeArrowheads="1"/>
            </p:cNvSpPr>
            <p:nvPr/>
          </p:nvSpPr>
          <p:spPr bwMode="auto">
            <a:xfrm>
              <a:off x="4175126" y="3333750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34.3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05" name="Freeform 299"/>
            <p:cNvSpPr>
              <a:spLocks/>
            </p:cNvSpPr>
            <p:nvPr/>
          </p:nvSpPr>
          <p:spPr bwMode="auto">
            <a:xfrm>
              <a:off x="4270376" y="335438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6" name="Freeform 300"/>
            <p:cNvSpPr>
              <a:spLocks/>
            </p:cNvSpPr>
            <p:nvPr/>
          </p:nvSpPr>
          <p:spPr bwMode="auto">
            <a:xfrm>
              <a:off x="4332289" y="335438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7" name="Rectangle 302"/>
            <p:cNvSpPr>
              <a:spLocks noChangeArrowheads="1"/>
            </p:cNvSpPr>
            <p:nvPr/>
          </p:nvSpPr>
          <p:spPr bwMode="auto">
            <a:xfrm>
              <a:off x="4175126" y="355123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37.3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08" name="Freeform 303"/>
            <p:cNvSpPr>
              <a:spLocks/>
            </p:cNvSpPr>
            <p:nvPr/>
          </p:nvSpPr>
          <p:spPr bwMode="auto">
            <a:xfrm>
              <a:off x="4270376" y="3571875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9" name="Freeform 304"/>
            <p:cNvSpPr>
              <a:spLocks/>
            </p:cNvSpPr>
            <p:nvPr/>
          </p:nvSpPr>
          <p:spPr bwMode="auto">
            <a:xfrm>
              <a:off x="4332289" y="3571875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0" name="Rectangle 306"/>
            <p:cNvSpPr>
              <a:spLocks noChangeArrowheads="1"/>
            </p:cNvSpPr>
            <p:nvPr/>
          </p:nvSpPr>
          <p:spPr bwMode="auto">
            <a:xfrm>
              <a:off x="4175126" y="376872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40.3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11" name="Freeform 307"/>
            <p:cNvSpPr>
              <a:spLocks/>
            </p:cNvSpPr>
            <p:nvPr/>
          </p:nvSpPr>
          <p:spPr bwMode="auto">
            <a:xfrm>
              <a:off x="4270376" y="379095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2" name="Freeform 308"/>
            <p:cNvSpPr>
              <a:spLocks/>
            </p:cNvSpPr>
            <p:nvPr/>
          </p:nvSpPr>
          <p:spPr bwMode="auto">
            <a:xfrm>
              <a:off x="4332289" y="3790950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3" name="Rectangle 310"/>
            <p:cNvSpPr>
              <a:spLocks noChangeArrowheads="1"/>
            </p:cNvSpPr>
            <p:nvPr/>
          </p:nvSpPr>
          <p:spPr bwMode="auto">
            <a:xfrm>
              <a:off x="4175126" y="3987800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43.3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14" name="Freeform 311"/>
            <p:cNvSpPr>
              <a:spLocks/>
            </p:cNvSpPr>
            <p:nvPr/>
          </p:nvSpPr>
          <p:spPr bwMode="auto">
            <a:xfrm>
              <a:off x="4270376" y="400843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5" name="Freeform 312"/>
            <p:cNvSpPr>
              <a:spLocks/>
            </p:cNvSpPr>
            <p:nvPr/>
          </p:nvSpPr>
          <p:spPr bwMode="auto">
            <a:xfrm>
              <a:off x="4332289" y="400843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6" name="Rectangle 314"/>
            <p:cNvSpPr>
              <a:spLocks noChangeArrowheads="1"/>
            </p:cNvSpPr>
            <p:nvPr/>
          </p:nvSpPr>
          <p:spPr bwMode="auto">
            <a:xfrm>
              <a:off x="4175126" y="431482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47.8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17" name="Freeform 315"/>
            <p:cNvSpPr>
              <a:spLocks/>
            </p:cNvSpPr>
            <p:nvPr/>
          </p:nvSpPr>
          <p:spPr bwMode="auto">
            <a:xfrm>
              <a:off x="4270376" y="433546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8" name="Freeform 316"/>
            <p:cNvSpPr>
              <a:spLocks/>
            </p:cNvSpPr>
            <p:nvPr/>
          </p:nvSpPr>
          <p:spPr bwMode="auto">
            <a:xfrm>
              <a:off x="4332289" y="4335463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9" name="Rectangle 318"/>
            <p:cNvSpPr>
              <a:spLocks noChangeArrowheads="1"/>
            </p:cNvSpPr>
            <p:nvPr/>
          </p:nvSpPr>
          <p:spPr bwMode="auto">
            <a:xfrm>
              <a:off x="4175126" y="452596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50.7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20" name="Freeform 319"/>
            <p:cNvSpPr>
              <a:spLocks/>
            </p:cNvSpPr>
            <p:nvPr/>
          </p:nvSpPr>
          <p:spPr bwMode="auto">
            <a:xfrm>
              <a:off x="4270376" y="454660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1" name="Freeform 320"/>
            <p:cNvSpPr>
              <a:spLocks/>
            </p:cNvSpPr>
            <p:nvPr/>
          </p:nvSpPr>
          <p:spPr bwMode="auto">
            <a:xfrm>
              <a:off x="4332289" y="4546600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2" name="Rectangle 322"/>
            <p:cNvSpPr>
              <a:spLocks noChangeArrowheads="1"/>
            </p:cNvSpPr>
            <p:nvPr/>
          </p:nvSpPr>
          <p:spPr bwMode="auto">
            <a:xfrm>
              <a:off x="4175126" y="463391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52.2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23" name="Freeform 323"/>
            <p:cNvSpPr>
              <a:spLocks/>
            </p:cNvSpPr>
            <p:nvPr/>
          </p:nvSpPr>
          <p:spPr bwMode="auto">
            <a:xfrm>
              <a:off x="4270376" y="465613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4" name="Freeform 324"/>
            <p:cNvSpPr>
              <a:spLocks/>
            </p:cNvSpPr>
            <p:nvPr/>
          </p:nvSpPr>
          <p:spPr bwMode="auto">
            <a:xfrm>
              <a:off x="4332289" y="465613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5" name="Rectangle 326"/>
            <p:cNvSpPr>
              <a:spLocks noChangeArrowheads="1"/>
            </p:cNvSpPr>
            <p:nvPr/>
          </p:nvSpPr>
          <p:spPr bwMode="auto">
            <a:xfrm>
              <a:off x="4175126" y="5289550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61.2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26" name="Freeform 327"/>
            <p:cNvSpPr>
              <a:spLocks/>
            </p:cNvSpPr>
            <p:nvPr/>
          </p:nvSpPr>
          <p:spPr bwMode="auto">
            <a:xfrm>
              <a:off x="4270376" y="531018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7" name="Freeform 328"/>
            <p:cNvSpPr>
              <a:spLocks/>
            </p:cNvSpPr>
            <p:nvPr/>
          </p:nvSpPr>
          <p:spPr bwMode="auto">
            <a:xfrm>
              <a:off x="4332289" y="5310188"/>
              <a:ext cx="1079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7028" name="Group 1301"/>
            <p:cNvGrpSpPr>
              <a:grpSpLocks/>
            </p:cNvGrpSpPr>
            <p:nvPr/>
          </p:nvGrpSpPr>
          <p:grpSpPr bwMode="auto">
            <a:xfrm>
              <a:off x="4040188" y="2060575"/>
              <a:ext cx="109538" cy="1619250"/>
              <a:chOff x="2545" y="1298"/>
              <a:chExt cx="69" cy="1020"/>
            </a:xfrm>
          </p:grpSpPr>
          <p:sp>
            <p:nvSpPr>
              <p:cNvPr id="7165" name="Line 1101"/>
              <p:cNvSpPr>
                <a:spLocks noChangeShapeType="1"/>
              </p:cNvSpPr>
              <p:nvPr/>
            </p:nvSpPr>
            <p:spPr bwMode="auto">
              <a:xfrm>
                <a:off x="2597" y="1553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66" name="Line 1102"/>
              <p:cNvSpPr>
                <a:spLocks noChangeShapeType="1"/>
              </p:cNvSpPr>
              <p:nvPr/>
            </p:nvSpPr>
            <p:spPr bwMode="auto">
              <a:xfrm>
                <a:off x="2600" y="1569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67" name="Line 1103"/>
              <p:cNvSpPr>
                <a:spLocks noChangeShapeType="1"/>
              </p:cNvSpPr>
              <p:nvPr/>
            </p:nvSpPr>
            <p:spPr bwMode="auto">
              <a:xfrm>
                <a:off x="2603" y="1585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68" name="Line 1104"/>
              <p:cNvSpPr>
                <a:spLocks noChangeShapeType="1"/>
              </p:cNvSpPr>
              <p:nvPr/>
            </p:nvSpPr>
            <p:spPr bwMode="auto">
              <a:xfrm>
                <a:off x="2606" y="1600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69" name="Line 1105"/>
              <p:cNvSpPr>
                <a:spLocks noChangeShapeType="1"/>
              </p:cNvSpPr>
              <p:nvPr/>
            </p:nvSpPr>
            <p:spPr bwMode="auto">
              <a:xfrm>
                <a:off x="2609" y="1616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0" name="Line 1106"/>
              <p:cNvSpPr>
                <a:spLocks noChangeShapeType="1"/>
              </p:cNvSpPr>
              <p:nvPr/>
            </p:nvSpPr>
            <p:spPr bwMode="auto">
              <a:xfrm>
                <a:off x="2612" y="1632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1" name="Line 1107"/>
              <p:cNvSpPr>
                <a:spLocks noChangeShapeType="1"/>
              </p:cNvSpPr>
              <p:nvPr/>
            </p:nvSpPr>
            <p:spPr bwMode="auto">
              <a:xfrm>
                <a:off x="2545" y="12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2" name="Line 1108"/>
              <p:cNvSpPr>
                <a:spLocks noChangeShapeType="1"/>
              </p:cNvSpPr>
              <p:nvPr/>
            </p:nvSpPr>
            <p:spPr bwMode="auto">
              <a:xfrm>
                <a:off x="2547" y="131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3" name="Line 1109"/>
              <p:cNvSpPr>
                <a:spLocks noChangeShapeType="1"/>
              </p:cNvSpPr>
              <p:nvPr/>
            </p:nvSpPr>
            <p:spPr bwMode="auto">
              <a:xfrm>
                <a:off x="2549" y="132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4" name="Line 1110"/>
              <p:cNvSpPr>
                <a:spLocks noChangeShapeType="1"/>
              </p:cNvSpPr>
              <p:nvPr/>
            </p:nvSpPr>
            <p:spPr bwMode="auto">
              <a:xfrm>
                <a:off x="2551" y="134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5" name="Line 1111"/>
              <p:cNvSpPr>
                <a:spLocks noChangeShapeType="1"/>
              </p:cNvSpPr>
              <p:nvPr/>
            </p:nvSpPr>
            <p:spPr bwMode="auto">
              <a:xfrm>
                <a:off x="2553" y="136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6" name="Line 1112"/>
              <p:cNvSpPr>
                <a:spLocks noChangeShapeType="1"/>
              </p:cNvSpPr>
              <p:nvPr/>
            </p:nvSpPr>
            <p:spPr bwMode="auto">
              <a:xfrm>
                <a:off x="2555" y="137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7" name="Line 1113"/>
              <p:cNvSpPr>
                <a:spLocks noChangeShapeType="1"/>
              </p:cNvSpPr>
              <p:nvPr/>
            </p:nvSpPr>
            <p:spPr bwMode="auto">
              <a:xfrm>
                <a:off x="2557" y="139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8" name="Line 1114"/>
              <p:cNvSpPr>
                <a:spLocks noChangeShapeType="1"/>
              </p:cNvSpPr>
              <p:nvPr/>
            </p:nvSpPr>
            <p:spPr bwMode="auto">
              <a:xfrm>
                <a:off x="2559" y="14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79" name="Line 1115"/>
              <p:cNvSpPr>
                <a:spLocks noChangeShapeType="1"/>
              </p:cNvSpPr>
              <p:nvPr/>
            </p:nvSpPr>
            <p:spPr bwMode="auto">
              <a:xfrm>
                <a:off x="2561" y="1425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0" name="Line 1116"/>
              <p:cNvSpPr>
                <a:spLocks noChangeShapeType="1"/>
              </p:cNvSpPr>
              <p:nvPr/>
            </p:nvSpPr>
            <p:spPr bwMode="auto">
              <a:xfrm>
                <a:off x="2563" y="14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1" name="Line 1117"/>
              <p:cNvSpPr>
                <a:spLocks noChangeShapeType="1"/>
              </p:cNvSpPr>
              <p:nvPr/>
            </p:nvSpPr>
            <p:spPr bwMode="auto">
              <a:xfrm>
                <a:off x="2565" y="14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2" name="Line 1118"/>
              <p:cNvSpPr>
                <a:spLocks noChangeShapeType="1"/>
              </p:cNvSpPr>
              <p:nvPr/>
            </p:nvSpPr>
            <p:spPr bwMode="auto">
              <a:xfrm>
                <a:off x="2567" y="14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3" name="Line 1119"/>
              <p:cNvSpPr>
                <a:spLocks noChangeShapeType="1"/>
              </p:cNvSpPr>
              <p:nvPr/>
            </p:nvSpPr>
            <p:spPr bwMode="auto">
              <a:xfrm>
                <a:off x="2569" y="14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4" name="Line 1120"/>
              <p:cNvSpPr>
                <a:spLocks noChangeShapeType="1"/>
              </p:cNvSpPr>
              <p:nvPr/>
            </p:nvSpPr>
            <p:spPr bwMode="auto">
              <a:xfrm>
                <a:off x="2571" y="15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5" name="Line 1121"/>
              <p:cNvSpPr>
                <a:spLocks noChangeShapeType="1"/>
              </p:cNvSpPr>
              <p:nvPr/>
            </p:nvSpPr>
            <p:spPr bwMode="auto">
              <a:xfrm>
                <a:off x="2573" y="15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6" name="Line 1122"/>
              <p:cNvSpPr>
                <a:spLocks noChangeShapeType="1"/>
              </p:cNvSpPr>
              <p:nvPr/>
            </p:nvSpPr>
            <p:spPr bwMode="auto">
              <a:xfrm>
                <a:off x="2575" y="15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7" name="Line 1123"/>
              <p:cNvSpPr>
                <a:spLocks noChangeShapeType="1"/>
              </p:cNvSpPr>
              <p:nvPr/>
            </p:nvSpPr>
            <p:spPr bwMode="auto">
              <a:xfrm>
                <a:off x="2577" y="155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8" name="Line 1124"/>
              <p:cNvSpPr>
                <a:spLocks noChangeShapeType="1"/>
              </p:cNvSpPr>
              <p:nvPr/>
            </p:nvSpPr>
            <p:spPr bwMode="auto">
              <a:xfrm>
                <a:off x="2579" y="15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89" name="Line 1125"/>
              <p:cNvSpPr>
                <a:spLocks noChangeShapeType="1"/>
              </p:cNvSpPr>
              <p:nvPr/>
            </p:nvSpPr>
            <p:spPr bwMode="auto">
              <a:xfrm>
                <a:off x="2581" y="15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0" name="Line 1126"/>
              <p:cNvSpPr>
                <a:spLocks noChangeShapeType="1"/>
              </p:cNvSpPr>
              <p:nvPr/>
            </p:nvSpPr>
            <p:spPr bwMode="auto">
              <a:xfrm>
                <a:off x="2583" y="15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1" name="Line 1127"/>
              <p:cNvSpPr>
                <a:spLocks noChangeShapeType="1"/>
              </p:cNvSpPr>
              <p:nvPr/>
            </p:nvSpPr>
            <p:spPr bwMode="auto">
              <a:xfrm>
                <a:off x="2585" y="161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2" name="Line 1128"/>
              <p:cNvSpPr>
                <a:spLocks noChangeShapeType="1"/>
              </p:cNvSpPr>
              <p:nvPr/>
            </p:nvSpPr>
            <p:spPr bwMode="auto">
              <a:xfrm>
                <a:off x="2587" y="163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3" name="Line 1129"/>
              <p:cNvSpPr>
                <a:spLocks noChangeShapeType="1"/>
              </p:cNvSpPr>
              <p:nvPr/>
            </p:nvSpPr>
            <p:spPr bwMode="auto">
              <a:xfrm>
                <a:off x="2589" y="16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4" name="Line 1130"/>
              <p:cNvSpPr>
                <a:spLocks noChangeShapeType="1"/>
              </p:cNvSpPr>
              <p:nvPr/>
            </p:nvSpPr>
            <p:spPr bwMode="auto">
              <a:xfrm>
                <a:off x="2591" y="16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5" name="Line 1131"/>
              <p:cNvSpPr>
                <a:spLocks noChangeShapeType="1"/>
              </p:cNvSpPr>
              <p:nvPr/>
            </p:nvSpPr>
            <p:spPr bwMode="auto">
              <a:xfrm>
                <a:off x="2592" y="167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6" name="Line 1132"/>
              <p:cNvSpPr>
                <a:spLocks noChangeShapeType="1"/>
              </p:cNvSpPr>
              <p:nvPr/>
            </p:nvSpPr>
            <p:spPr bwMode="auto">
              <a:xfrm>
                <a:off x="2595" y="16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7" name="Line 1133"/>
              <p:cNvSpPr>
                <a:spLocks noChangeShapeType="1"/>
              </p:cNvSpPr>
              <p:nvPr/>
            </p:nvSpPr>
            <p:spPr bwMode="auto">
              <a:xfrm>
                <a:off x="2597" y="171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8" name="Line 1134"/>
              <p:cNvSpPr>
                <a:spLocks noChangeShapeType="1"/>
              </p:cNvSpPr>
              <p:nvPr/>
            </p:nvSpPr>
            <p:spPr bwMode="auto">
              <a:xfrm>
                <a:off x="2598" y="1726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199" name="Line 1135"/>
              <p:cNvSpPr>
                <a:spLocks noChangeShapeType="1"/>
              </p:cNvSpPr>
              <p:nvPr/>
            </p:nvSpPr>
            <p:spPr bwMode="auto">
              <a:xfrm>
                <a:off x="2600" y="174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0" name="Line 1136"/>
              <p:cNvSpPr>
                <a:spLocks noChangeShapeType="1"/>
              </p:cNvSpPr>
              <p:nvPr/>
            </p:nvSpPr>
            <p:spPr bwMode="auto">
              <a:xfrm>
                <a:off x="2603" y="175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1" name="Line 1137"/>
              <p:cNvSpPr>
                <a:spLocks noChangeShapeType="1"/>
              </p:cNvSpPr>
              <p:nvPr/>
            </p:nvSpPr>
            <p:spPr bwMode="auto">
              <a:xfrm>
                <a:off x="2605" y="1774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2" name="Line 1138"/>
              <p:cNvSpPr>
                <a:spLocks noChangeShapeType="1"/>
              </p:cNvSpPr>
              <p:nvPr/>
            </p:nvSpPr>
            <p:spPr bwMode="auto">
              <a:xfrm>
                <a:off x="2606" y="1789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3" name="Line 1139"/>
              <p:cNvSpPr>
                <a:spLocks noChangeShapeType="1"/>
              </p:cNvSpPr>
              <p:nvPr/>
            </p:nvSpPr>
            <p:spPr bwMode="auto">
              <a:xfrm>
                <a:off x="2608" y="18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4" name="Line 1140"/>
              <p:cNvSpPr>
                <a:spLocks noChangeShapeType="1"/>
              </p:cNvSpPr>
              <p:nvPr/>
            </p:nvSpPr>
            <p:spPr bwMode="auto">
              <a:xfrm>
                <a:off x="2611" y="182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5" name="Line 1141"/>
              <p:cNvSpPr>
                <a:spLocks noChangeShapeType="1"/>
              </p:cNvSpPr>
              <p:nvPr/>
            </p:nvSpPr>
            <p:spPr bwMode="auto">
              <a:xfrm>
                <a:off x="2612" y="183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6" name="Line 1142"/>
              <p:cNvSpPr>
                <a:spLocks noChangeShapeType="1"/>
              </p:cNvSpPr>
              <p:nvPr/>
            </p:nvSpPr>
            <p:spPr bwMode="auto">
              <a:xfrm>
                <a:off x="2545" y="14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7" name="Line 1143"/>
              <p:cNvSpPr>
                <a:spLocks noChangeShapeType="1"/>
              </p:cNvSpPr>
              <p:nvPr/>
            </p:nvSpPr>
            <p:spPr bwMode="auto">
              <a:xfrm>
                <a:off x="2547" y="1515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8" name="Line 1144"/>
              <p:cNvSpPr>
                <a:spLocks noChangeShapeType="1"/>
              </p:cNvSpPr>
              <p:nvPr/>
            </p:nvSpPr>
            <p:spPr bwMode="auto">
              <a:xfrm>
                <a:off x="2550" y="153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09" name="Line 1145"/>
              <p:cNvSpPr>
                <a:spLocks noChangeShapeType="1"/>
              </p:cNvSpPr>
              <p:nvPr/>
            </p:nvSpPr>
            <p:spPr bwMode="auto">
              <a:xfrm>
                <a:off x="2553" y="15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0" name="Line 1146"/>
              <p:cNvSpPr>
                <a:spLocks noChangeShapeType="1"/>
              </p:cNvSpPr>
              <p:nvPr/>
            </p:nvSpPr>
            <p:spPr bwMode="auto">
              <a:xfrm>
                <a:off x="2555" y="1562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1" name="Line 1147"/>
              <p:cNvSpPr>
                <a:spLocks noChangeShapeType="1"/>
              </p:cNvSpPr>
              <p:nvPr/>
            </p:nvSpPr>
            <p:spPr bwMode="auto">
              <a:xfrm>
                <a:off x="2558" y="15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2" name="Line 1148"/>
              <p:cNvSpPr>
                <a:spLocks noChangeShapeType="1"/>
              </p:cNvSpPr>
              <p:nvPr/>
            </p:nvSpPr>
            <p:spPr bwMode="auto">
              <a:xfrm>
                <a:off x="2561" y="15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3" name="Line 1149"/>
              <p:cNvSpPr>
                <a:spLocks noChangeShapeType="1"/>
              </p:cNvSpPr>
              <p:nvPr/>
            </p:nvSpPr>
            <p:spPr bwMode="auto">
              <a:xfrm>
                <a:off x="2563" y="1609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4" name="Line 1150"/>
              <p:cNvSpPr>
                <a:spLocks noChangeShapeType="1"/>
              </p:cNvSpPr>
              <p:nvPr/>
            </p:nvSpPr>
            <p:spPr bwMode="auto">
              <a:xfrm>
                <a:off x="2566" y="16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5" name="Line 1151"/>
              <p:cNvSpPr>
                <a:spLocks noChangeShapeType="1"/>
              </p:cNvSpPr>
              <p:nvPr/>
            </p:nvSpPr>
            <p:spPr bwMode="auto">
              <a:xfrm>
                <a:off x="2569" y="16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6" name="Line 1152"/>
              <p:cNvSpPr>
                <a:spLocks noChangeShapeType="1"/>
              </p:cNvSpPr>
              <p:nvPr/>
            </p:nvSpPr>
            <p:spPr bwMode="auto">
              <a:xfrm>
                <a:off x="2571" y="16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7" name="Line 1153"/>
              <p:cNvSpPr>
                <a:spLocks noChangeShapeType="1"/>
              </p:cNvSpPr>
              <p:nvPr/>
            </p:nvSpPr>
            <p:spPr bwMode="auto">
              <a:xfrm>
                <a:off x="2574" y="16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8" name="Line 1154"/>
              <p:cNvSpPr>
                <a:spLocks noChangeShapeType="1"/>
              </p:cNvSpPr>
              <p:nvPr/>
            </p:nvSpPr>
            <p:spPr bwMode="auto">
              <a:xfrm>
                <a:off x="2577" y="16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19" name="Line 1155"/>
              <p:cNvSpPr>
                <a:spLocks noChangeShapeType="1"/>
              </p:cNvSpPr>
              <p:nvPr/>
            </p:nvSpPr>
            <p:spPr bwMode="auto">
              <a:xfrm>
                <a:off x="2579" y="17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0" name="Line 1156"/>
              <p:cNvSpPr>
                <a:spLocks noChangeShapeType="1"/>
              </p:cNvSpPr>
              <p:nvPr/>
            </p:nvSpPr>
            <p:spPr bwMode="auto">
              <a:xfrm>
                <a:off x="2582" y="17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1" name="Line 1157"/>
              <p:cNvSpPr>
                <a:spLocks noChangeShapeType="1"/>
              </p:cNvSpPr>
              <p:nvPr/>
            </p:nvSpPr>
            <p:spPr bwMode="auto">
              <a:xfrm>
                <a:off x="2584" y="1736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2" name="Line 1158"/>
              <p:cNvSpPr>
                <a:spLocks noChangeShapeType="1"/>
              </p:cNvSpPr>
              <p:nvPr/>
            </p:nvSpPr>
            <p:spPr bwMode="auto">
              <a:xfrm>
                <a:off x="2587" y="1752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3" name="Line 1159"/>
              <p:cNvSpPr>
                <a:spLocks noChangeShapeType="1"/>
              </p:cNvSpPr>
              <p:nvPr/>
            </p:nvSpPr>
            <p:spPr bwMode="auto">
              <a:xfrm>
                <a:off x="2590" y="17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4" name="Line 1160"/>
              <p:cNvSpPr>
                <a:spLocks noChangeShapeType="1"/>
              </p:cNvSpPr>
              <p:nvPr/>
            </p:nvSpPr>
            <p:spPr bwMode="auto">
              <a:xfrm>
                <a:off x="2592" y="1783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5" name="Line 1161"/>
              <p:cNvSpPr>
                <a:spLocks noChangeShapeType="1"/>
              </p:cNvSpPr>
              <p:nvPr/>
            </p:nvSpPr>
            <p:spPr bwMode="auto">
              <a:xfrm>
                <a:off x="2595" y="179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6" name="Line 1162"/>
              <p:cNvSpPr>
                <a:spLocks noChangeShapeType="1"/>
              </p:cNvSpPr>
              <p:nvPr/>
            </p:nvSpPr>
            <p:spPr bwMode="auto">
              <a:xfrm>
                <a:off x="2598" y="1815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7" name="Line 1163"/>
              <p:cNvSpPr>
                <a:spLocks noChangeShapeType="1"/>
              </p:cNvSpPr>
              <p:nvPr/>
            </p:nvSpPr>
            <p:spPr bwMode="auto">
              <a:xfrm>
                <a:off x="2600" y="18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8" name="Line 1164"/>
              <p:cNvSpPr>
                <a:spLocks noChangeShapeType="1"/>
              </p:cNvSpPr>
              <p:nvPr/>
            </p:nvSpPr>
            <p:spPr bwMode="auto">
              <a:xfrm>
                <a:off x="2603" y="18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29" name="Line 1165"/>
              <p:cNvSpPr>
                <a:spLocks noChangeShapeType="1"/>
              </p:cNvSpPr>
              <p:nvPr/>
            </p:nvSpPr>
            <p:spPr bwMode="auto">
              <a:xfrm>
                <a:off x="2606" y="18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0" name="Line 1166"/>
              <p:cNvSpPr>
                <a:spLocks noChangeShapeType="1"/>
              </p:cNvSpPr>
              <p:nvPr/>
            </p:nvSpPr>
            <p:spPr bwMode="auto">
              <a:xfrm>
                <a:off x="2608" y="1878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1" name="Line 1167"/>
              <p:cNvSpPr>
                <a:spLocks noChangeShapeType="1"/>
              </p:cNvSpPr>
              <p:nvPr/>
            </p:nvSpPr>
            <p:spPr bwMode="auto">
              <a:xfrm>
                <a:off x="2611" y="189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2" name="Line 1168"/>
              <p:cNvSpPr>
                <a:spLocks noChangeShapeType="1"/>
              </p:cNvSpPr>
              <p:nvPr/>
            </p:nvSpPr>
            <p:spPr bwMode="auto">
              <a:xfrm>
                <a:off x="2613" y="1909"/>
                <a:ext cx="1" cy="2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3" name="Line 1169"/>
              <p:cNvSpPr>
                <a:spLocks noChangeShapeType="1"/>
              </p:cNvSpPr>
              <p:nvPr/>
            </p:nvSpPr>
            <p:spPr bwMode="auto">
              <a:xfrm>
                <a:off x="2545" y="16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4" name="Line 1170"/>
              <p:cNvSpPr>
                <a:spLocks noChangeShapeType="1"/>
              </p:cNvSpPr>
              <p:nvPr/>
            </p:nvSpPr>
            <p:spPr bwMode="auto">
              <a:xfrm>
                <a:off x="2547" y="16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5" name="Line 1171"/>
              <p:cNvSpPr>
                <a:spLocks noChangeShapeType="1"/>
              </p:cNvSpPr>
              <p:nvPr/>
            </p:nvSpPr>
            <p:spPr bwMode="auto">
              <a:xfrm>
                <a:off x="2550" y="16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6" name="Line 1172"/>
              <p:cNvSpPr>
                <a:spLocks noChangeShapeType="1"/>
              </p:cNvSpPr>
              <p:nvPr/>
            </p:nvSpPr>
            <p:spPr bwMode="auto">
              <a:xfrm>
                <a:off x="2552" y="16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7" name="Line 1173"/>
              <p:cNvSpPr>
                <a:spLocks noChangeShapeType="1"/>
              </p:cNvSpPr>
              <p:nvPr/>
            </p:nvSpPr>
            <p:spPr bwMode="auto">
              <a:xfrm>
                <a:off x="2555" y="16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8" name="Line 1174"/>
              <p:cNvSpPr>
                <a:spLocks noChangeShapeType="1"/>
              </p:cNvSpPr>
              <p:nvPr/>
            </p:nvSpPr>
            <p:spPr bwMode="auto">
              <a:xfrm>
                <a:off x="2557" y="168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39" name="Line 1175"/>
              <p:cNvSpPr>
                <a:spLocks noChangeShapeType="1"/>
              </p:cNvSpPr>
              <p:nvPr/>
            </p:nvSpPr>
            <p:spPr bwMode="auto">
              <a:xfrm>
                <a:off x="2560" y="17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0" name="Line 1176"/>
              <p:cNvSpPr>
                <a:spLocks noChangeShapeType="1"/>
              </p:cNvSpPr>
              <p:nvPr/>
            </p:nvSpPr>
            <p:spPr bwMode="auto">
              <a:xfrm>
                <a:off x="2562" y="17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1" name="Line 1177"/>
              <p:cNvSpPr>
                <a:spLocks noChangeShapeType="1"/>
              </p:cNvSpPr>
              <p:nvPr/>
            </p:nvSpPr>
            <p:spPr bwMode="auto">
              <a:xfrm>
                <a:off x="2565" y="17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2" name="Line 1178"/>
              <p:cNvSpPr>
                <a:spLocks noChangeShapeType="1"/>
              </p:cNvSpPr>
              <p:nvPr/>
            </p:nvSpPr>
            <p:spPr bwMode="auto">
              <a:xfrm>
                <a:off x="2567" y="175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3" name="Line 1179"/>
              <p:cNvSpPr>
                <a:spLocks noChangeShapeType="1"/>
              </p:cNvSpPr>
              <p:nvPr/>
            </p:nvSpPr>
            <p:spPr bwMode="auto">
              <a:xfrm>
                <a:off x="2569" y="1767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4" name="Line 1180"/>
              <p:cNvSpPr>
                <a:spLocks noChangeShapeType="1"/>
              </p:cNvSpPr>
              <p:nvPr/>
            </p:nvSpPr>
            <p:spPr bwMode="auto">
              <a:xfrm>
                <a:off x="2572" y="17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5" name="Line 1181"/>
              <p:cNvSpPr>
                <a:spLocks noChangeShapeType="1"/>
              </p:cNvSpPr>
              <p:nvPr/>
            </p:nvSpPr>
            <p:spPr bwMode="auto">
              <a:xfrm>
                <a:off x="2574" y="1799"/>
                <a:ext cx="2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6" name="Line 1182"/>
              <p:cNvSpPr>
                <a:spLocks noChangeShapeType="1"/>
              </p:cNvSpPr>
              <p:nvPr/>
            </p:nvSpPr>
            <p:spPr bwMode="auto">
              <a:xfrm>
                <a:off x="2577" y="18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7" name="Line 1183"/>
              <p:cNvSpPr>
                <a:spLocks noChangeShapeType="1"/>
              </p:cNvSpPr>
              <p:nvPr/>
            </p:nvSpPr>
            <p:spPr bwMode="auto">
              <a:xfrm>
                <a:off x="2579" y="1830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8" name="Line 1184"/>
              <p:cNvSpPr>
                <a:spLocks noChangeShapeType="1"/>
              </p:cNvSpPr>
              <p:nvPr/>
            </p:nvSpPr>
            <p:spPr bwMode="auto">
              <a:xfrm>
                <a:off x="2582" y="18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49" name="Line 1185"/>
              <p:cNvSpPr>
                <a:spLocks noChangeShapeType="1"/>
              </p:cNvSpPr>
              <p:nvPr/>
            </p:nvSpPr>
            <p:spPr bwMode="auto">
              <a:xfrm>
                <a:off x="2585" y="18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0" name="Line 1186"/>
              <p:cNvSpPr>
                <a:spLocks noChangeShapeType="1"/>
              </p:cNvSpPr>
              <p:nvPr/>
            </p:nvSpPr>
            <p:spPr bwMode="auto">
              <a:xfrm>
                <a:off x="2587" y="1878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1" name="Line 1187"/>
              <p:cNvSpPr>
                <a:spLocks noChangeShapeType="1"/>
              </p:cNvSpPr>
              <p:nvPr/>
            </p:nvSpPr>
            <p:spPr bwMode="auto">
              <a:xfrm>
                <a:off x="2589" y="1893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2" name="Line 1188"/>
              <p:cNvSpPr>
                <a:spLocks noChangeShapeType="1"/>
              </p:cNvSpPr>
              <p:nvPr/>
            </p:nvSpPr>
            <p:spPr bwMode="auto">
              <a:xfrm>
                <a:off x="2592" y="19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3" name="Line 1189"/>
              <p:cNvSpPr>
                <a:spLocks noChangeShapeType="1"/>
              </p:cNvSpPr>
              <p:nvPr/>
            </p:nvSpPr>
            <p:spPr bwMode="auto">
              <a:xfrm>
                <a:off x="2594" y="19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4" name="Line 1190"/>
              <p:cNvSpPr>
                <a:spLocks noChangeShapeType="1"/>
              </p:cNvSpPr>
              <p:nvPr/>
            </p:nvSpPr>
            <p:spPr bwMode="auto">
              <a:xfrm>
                <a:off x="2597" y="19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5" name="Line 1191"/>
              <p:cNvSpPr>
                <a:spLocks noChangeShapeType="1"/>
              </p:cNvSpPr>
              <p:nvPr/>
            </p:nvSpPr>
            <p:spPr bwMode="auto">
              <a:xfrm>
                <a:off x="2599" y="195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6" name="Line 1192"/>
              <p:cNvSpPr>
                <a:spLocks noChangeShapeType="1"/>
              </p:cNvSpPr>
              <p:nvPr/>
            </p:nvSpPr>
            <p:spPr bwMode="auto">
              <a:xfrm>
                <a:off x="2602" y="197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7" name="Line 1193"/>
              <p:cNvSpPr>
                <a:spLocks noChangeShapeType="1"/>
              </p:cNvSpPr>
              <p:nvPr/>
            </p:nvSpPr>
            <p:spPr bwMode="auto">
              <a:xfrm>
                <a:off x="2604" y="198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8" name="Line 1194"/>
              <p:cNvSpPr>
                <a:spLocks noChangeShapeType="1"/>
              </p:cNvSpPr>
              <p:nvPr/>
            </p:nvSpPr>
            <p:spPr bwMode="auto">
              <a:xfrm>
                <a:off x="2607" y="200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59" name="Line 1195"/>
              <p:cNvSpPr>
                <a:spLocks noChangeShapeType="1"/>
              </p:cNvSpPr>
              <p:nvPr/>
            </p:nvSpPr>
            <p:spPr bwMode="auto">
              <a:xfrm>
                <a:off x="2609" y="2020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0" name="Line 1196"/>
              <p:cNvSpPr>
                <a:spLocks noChangeShapeType="1"/>
              </p:cNvSpPr>
              <p:nvPr/>
            </p:nvSpPr>
            <p:spPr bwMode="auto">
              <a:xfrm>
                <a:off x="2612" y="20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1" name="Line 1197"/>
              <p:cNvSpPr>
                <a:spLocks noChangeShapeType="1"/>
              </p:cNvSpPr>
              <p:nvPr/>
            </p:nvSpPr>
            <p:spPr bwMode="auto">
              <a:xfrm>
                <a:off x="2545" y="16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2" name="Line 1198"/>
              <p:cNvSpPr>
                <a:spLocks noChangeShapeType="1"/>
              </p:cNvSpPr>
              <p:nvPr/>
            </p:nvSpPr>
            <p:spPr bwMode="auto">
              <a:xfrm>
                <a:off x="2547" y="16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3" name="Line 1199"/>
              <p:cNvSpPr>
                <a:spLocks noChangeShapeType="1"/>
              </p:cNvSpPr>
              <p:nvPr/>
            </p:nvSpPr>
            <p:spPr bwMode="auto">
              <a:xfrm>
                <a:off x="2549" y="165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4" name="Line 1200"/>
              <p:cNvSpPr>
                <a:spLocks noChangeShapeType="1"/>
              </p:cNvSpPr>
              <p:nvPr/>
            </p:nvSpPr>
            <p:spPr bwMode="auto">
              <a:xfrm>
                <a:off x="2552" y="167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5" name="Line 1201"/>
              <p:cNvSpPr>
                <a:spLocks noChangeShapeType="1"/>
              </p:cNvSpPr>
              <p:nvPr/>
            </p:nvSpPr>
            <p:spPr bwMode="auto">
              <a:xfrm>
                <a:off x="2554" y="169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6" name="Line 1202"/>
              <p:cNvSpPr>
                <a:spLocks noChangeShapeType="1"/>
              </p:cNvSpPr>
              <p:nvPr/>
            </p:nvSpPr>
            <p:spPr bwMode="auto">
              <a:xfrm>
                <a:off x="2556" y="17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7" name="Line 1203"/>
              <p:cNvSpPr>
                <a:spLocks noChangeShapeType="1"/>
              </p:cNvSpPr>
              <p:nvPr/>
            </p:nvSpPr>
            <p:spPr bwMode="auto">
              <a:xfrm>
                <a:off x="2558" y="1723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8" name="Line 1204"/>
              <p:cNvSpPr>
                <a:spLocks noChangeShapeType="1"/>
              </p:cNvSpPr>
              <p:nvPr/>
            </p:nvSpPr>
            <p:spPr bwMode="auto">
              <a:xfrm>
                <a:off x="2561" y="17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69" name="Line 1205"/>
              <p:cNvSpPr>
                <a:spLocks noChangeShapeType="1"/>
              </p:cNvSpPr>
              <p:nvPr/>
            </p:nvSpPr>
            <p:spPr bwMode="auto">
              <a:xfrm>
                <a:off x="2563" y="175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0" name="Line 1206"/>
              <p:cNvSpPr>
                <a:spLocks noChangeShapeType="1"/>
              </p:cNvSpPr>
              <p:nvPr/>
            </p:nvSpPr>
            <p:spPr bwMode="auto">
              <a:xfrm>
                <a:off x="2565" y="177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1" name="Line 1207"/>
              <p:cNvSpPr>
                <a:spLocks noChangeShapeType="1"/>
              </p:cNvSpPr>
              <p:nvPr/>
            </p:nvSpPr>
            <p:spPr bwMode="auto">
              <a:xfrm>
                <a:off x="2567" y="178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2" name="Line 1208"/>
              <p:cNvSpPr>
                <a:spLocks noChangeShapeType="1"/>
              </p:cNvSpPr>
              <p:nvPr/>
            </p:nvSpPr>
            <p:spPr bwMode="auto">
              <a:xfrm>
                <a:off x="2569" y="1802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3" name="Line 1209"/>
              <p:cNvSpPr>
                <a:spLocks noChangeShapeType="1"/>
              </p:cNvSpPr>
              <p:nvPr/>
            </p:nvSpPr>
            <p:spPr bwMode="auto">
              <a:xfrm>
                <a:off x="2572" y="1818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4" name="Line 1210"/>
              <p:cNvSpPr>
                <a:spLocks noChangeShapeType="1"/>
              </p:cNvSpPr>
              <p:nvPr/>
            </p:nvSpPr>
            <p:spPr bwMode="auto">
              <a:xfrm>
                <a:off x="2574" y="18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5" name="Line 1211"/>
              <p:cNvSpPr>
                <a:spLocks noChangeShapeType="1"/>
              </p:cNvSpPr>
              <p:nvPr/>
            </p:nvSpPr>
            <p:spPr bwMode="auto">
              <a:xfrm>
                <a:off x="2576" y="18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6" name="Line 1212"/>
              <p:cNvSpPr>
                <a:spLocks noChangeShapeType="1"/>
              </p:cNvSpPr>
              <p:nvPr/>
            </p:nvSpPr>
            <p:spPr bwMode="auto">
              <a:xfrm>
                <a:off x="2579" y="186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7" name="Line 1213"/>
              <p:cNvSpPr>
                <a:spLocks noChangeShapeType="1"/>
              </p:cNvSpPr>
              <p:nvPr/>
            </p:nvSpPr>
            <p:spPr bwMode="auto">
              <a:xfrm>
                <a:off x="2581" y="188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8" name="Line 1214"/>
              <p:cNvSpPr>
                <a:spLocks noChangeShapeType="1"/>
              </p:cNvSpPr>
              <p:nvPr/>
            </p:nvSpPr>
            <p:spPr bwMode="auto">
              <a:xfrm>
                <a:off x="2583" y="189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79" name="Line 1215"/>
              <p:cNvSpPr>
                <a:spLocks noChangeShapeType="1"/>
              </p:cNvSpPr>
              <p:nvPr/>
            </p:nvSpPr>
            <p:spPr bwMode="auto">
              <a:xfrm>
                <a:off x="2585" y="19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0" name="Line 1216"/>
              <p:cNvSpPr>
                <a:spLocks noChangeShapeType="1"/>
              </p:cNvSpPr>
              <p:nvPr/>
            </p:nvSpPr>
            <p:spPr bwMode="auto">
              <a:xfrm>
                <a:off x="2587" y="1928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1" name="Line 1217"/>
              <p:cNvSpPr>
                <a:spLocks noChangeShapeType="1"/>
              </p:cNvSpPr>
              <p:nvPr/>
            </p:nvSpPr>
            <p:spPr bwMode="auto">
              <a:xfrm>
                <a:off x="2590" y="194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2" name="Line 1218"/>
              <p:cNvSpPr>
                <a:spLocks noChangeShapeType="1"/>
              </p:cNvSpPr>
              <p:nvPr/>
            </p:nvSpPr>
            <p:spPr bwMode="auto">
              <a:xfrm>
                <a:off x="2592" y="19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3" name="Line 1219"/>
              <p:cNvSpPr>
                <a:spLocks noChangeShapeType="1"/>
              </p:cNvSpPr>
              <p:nvPr/>
            </p:nvSpPr>
            <p:spPr bwMode="auto">
              <a:xfrm>
                <a:off x="2594" y="197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4" name="Line 1220"/>
              <p:cNvSpPr>
                <a:spLocks noChangeShapeType="1"/>
              </p:cNvSpPr>
              <p:nvPr/>
            </p:nvSpPr>
            <p:spPr bwMode="auto">
              <a:xfrm>
                <a:off x="2597" y="19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5" name="Line 1221"/>
              <p:cNvSpPr>
                <a:spLocks noChangeShapeType="1"/>
              </p:cNvSpPr>
              <p:nvPr/>
            </p:nvSpPr>
            <p:spPr bwMode="auto">
              <a:xfrm>
                <a:off x="2599" y="200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6" name="Line 1222"/>
              <p:cNvSpPr>
                <a:spLocks noChangeShapeType="1"/>
              </p:cNvSpPr>
              <p:nvPr/>
            </p:nvSpPr>
            <p:spPr bwMode="auto">
              <a:xfrm>
                <a:off x="2601" y="202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7" name="Line 1223"/>
              <p:cNvSpPr>
                <a:spLocks noChangeShapeType="1"/>
              </p:cNvSpPr>
              <p:nvPr/>
            </p:nvSpPr>
            <p:spPr bwMode="auto">
              <a:xfrm>
                <a:off x="2603" y="203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8" name="Line 1224"/>
              <p:cNvSpPr>
                <a:spLocks noChangeShapeType="1"/>
              </p:cNvSpPr>
              <p:nvPr/>
            </p:nvSpPr>
            <p:spPr bwMode="auto">
              <a:xfrm>
                <a:off x="2606" y="20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89" name="Line 1225"/>
              <p:cNvSpPr>
                <a:spLocks noChangeShapeType="1"/>
              </p:cNvSpPr>
              <p:nvPr/>
            </p:nvSpPr>
            <p:spPr bwMode="auto">
              <a:xfrm>
                <a:off x="2608" y="207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0" name="Line 1226"/>
              <p:cNvSpPr>
                <a:spLocks noChangeShapeType="1"/>
              </p:cNvSpPr>
              <p:nvPr/>
            </p:nvSpPr>
            <p:spPr bwMode="auto">
              <a:xfrm>
                <a:off x="2610" y="2087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1" name="Line 1227"/>
              <p:cNvSpPr>
                <a:spLocks noChangeShapeType="1"/>
              </p:cNvSpPr>
              <p:nvPr/>
            </p:nvSpPr>
            <p:spPr bwMode="auto">
              <a:xfrm>
                <a:off x="2612" y="2102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2" name="Line 1228"/>
              <p:cNvSpPr>
                <a:spLocks noChangeShapeType="1"/>
              </p:cNvSpPr>
              <p:nvPr/>
            </p:nvSpPr>
            <p:spPr bwMode="auto">
              <a:xfrm>
                <a:off x="2545" y="168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3" name="Line 1229"/>
              <p:cNvSpPr>
                <a:spLocks noChangeShapeType="1"/>
              </p:cNvSpPr>
              <p:nvPr/>
            </p:nvSpPr>
            <p:spPr bwMode="auto">
              <a:xfrm>
                <a:off x="2547" y="169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4" name="Line 1230"/>
              <p:cNvSpPr>
                <a:spLocks noChangeShapeType="1"/>
              </p:cNvSpPr>
              <p:nvPr/>
            </p:nvSpPr>
            <p:spPr bwMode="auto">
              <a:xfrm>
                <a:off x="2549" y="17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5" name="Line 1231"/>
              <p:cNvSpPr>
                <a:spLocks noChangeShapeType="1"/>
              </p:cNvSpPr>
              <p:nvPr/>
            </p:nvSpPr>
            <p:spPr bwMode="auto">
              <a:xfrm>
                <a:off x="2550" y="1730"/>
                <a:ext cx="2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6" name="Line 1232"/>
              <p:cNvSpPr>
                <a:spLocks noChangeShapeType="1"/>
              </p:cNvSpPr>
              <p:nvPr/>
            </p:nvSpPr>
            <p:spPr bwMode="auto">
              <a:xfrm>
                <a:off x="2553" y="17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7" name="Line 1233"/>
              <p:cNvSpPr>
                <a:spLocks noChangeShapeType="1"/>
              </p:cNvSpPr>
              <p:nvPr/>
            </p:nvSpPr>
            <p:spPr bwMode="auto">
              <a:xfrm>
                <a:off x="2554" y="17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8" name="Line 1234"/>
              <p:cNvSpPr>
                <a:spLocks noChangeShapeType="1"/>
              </p:cNvSpPr>
              <p:nvPr/>
            </p:nvSpPr>
            <p:spPr bwMode="auto">
              <a:xfrm>
                <a:off x="2556" y="17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99" name="Line 1235"/>
              <p:cNvSpPr>
                <a:spLocks noChangeShapeType="1"/>
              </p:cNvSpPr>
              <p:nvPr/>
            </p:nvSpPr>
            <p:spPr bwMode="auto">
              <a:xfrm>
                <a:off x="2558" y="179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0" name="Line 1236"/>
              <p:cNvSpPr>
                <a:spLocks noChangeShapeType="1"/>
              </p:cNvSpPr>
              <p:nvPr/>
            </p:nvSpPr>
            <p:spPr bwMode="auto">
              <a:xfrm>
                <a:off x="2560" y="180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1" name="Line 1237"/>
              <p:cNvSpPr>
                <a:spLocks noChangeShapeType="1"/>
              </p:cNvSpPr>
              <p:nvPr/>
            </p:nvSpPr>
            <p:spPr bwMode="auto">
              <a:xfrm>
                <a:off x="2562" y="182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2" name="Line 1238"/>
              <p:cNvSpPr>
                <a:spLocks noChangeShapeType="1"/>
              </p:cNvSpPr>
              <p:nvPr/>
            </p:nvSpPr>
            <p:spPr bwMode="auto">
              <a:xfrm>
                <a:off x="2564" y="184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3" name="Line 1239"/>
              <p:cNvSpPr>
                <a:spLocks noChangeShapeType="1"/>
              </p:cNvSpPr>
              <p:nvPr/>
            </p:nvSpPr>
            <p:spPr bwMode="auto">
              <a:xfrm>
                <a:off x="2566" y="185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4" name="Line 1240"/>
              <p:cNvSpPr>
                <a:spLocks noChangeShapeType="1"/>
              </p:cNvSpPr>
              <p:nvPr/>
            </p:nvSpPr>
            <p:spPr bwMode="auto">
              <a:xfrm>
                <a:off x="2568" y="187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5" name="Line 1241"/>
              <p:cNvSpPr>
                <a:spLocks noChangeShapeType="1"/>
              </p:cNvSpPr>
              <p:nvPr/>
            </p:nvSpPr>
            <p:spPr bwMode="auto">
              <a:xfrm>
                <a:off x="2570" y="188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6" name="Line 1242"/>
              <p:cNvSpPr>
                <a:spLocks noChangeShapeType="1"/>
              </p:cNvSpPr>
              <p:nvPr/>
            </p:nvSpPr>
            <p:spPr bwMode="auto">
              <a:xfrm>
                <a:off x="2572" y="190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7" name="Line 1243"/>
              <p:cNvSpPr>
                <a:spLocks noChangeShapeType="1"/>
              </p:cNvSpPr>
              <p:nvPr/>
            </p:nvSpPr>
            <p:spPr bwMode="auto">
              <a:xfrm>
                <a:off x="2574" y="192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8" name="Line 1244"/>
              <p:cNvSpPr>
                <a:spLocks noChangeShapeType="1"/>
              </p:cNvSpPr>
              <p:nvPr/>
            </p:nvSpPr>
            <p:spPr bwMode="auto">
              <a:xfrm>
                <a:off x="2576" y="193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09" name="Line 1245"/>
              <p:cNvSpPr>
                <a:spLocks noChangeShapeType="1"/>
              </p:cNvSpPr>
              <p:nvPr/>
            </p:nvSpPr>
            <p:spPr bwMode="auto">
              <a:xfrm>
                <a:off x="2578" y="195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0" name="Line 1246"/>
              <p:cNvSpPr>
                <a:spLocks noChangeShapeType="1"/>
              </p:cNvSpPr>
              <p:nvPr/>
            </p:nvSpPr>
            <p:spPr bwMode="auto">
              <a:xfrm>
                <a:off x="2579" y="196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1" name="Line 1247"/>
              <p:cNvSpPr>
                <a:spLocks noChangeShapeType="1"/>
              </p:cNvSpPr>
              <p:nvPr/>
            </p:nvSpPr>
            <p:spPr bwMode="auto">
              <a:xfrm>
                <a:off x="2581" y="198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2" name="Line 1248"/>
              <p:cNvSpPr>
                <a:spLocks noChangeShapeType="1"/>
              </p:cNvSpPr>
              <p:nvPr/>
            </p:nvSpPr>
            <p:spPr bwMode="auto">
              <a:xfrm>
                <a:off x="2583" y="200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3" name="Line 1249"/>
              <p:cNvSpPr>
                <a:spLocks noChangeShapeType="1"/>
              </p:cNvSpPr>
              <p:nvPr/>
            </p:nvSpPr>
            <p:spPr bwMode="auto">
              <a:xfrm>
                <a:off x="2585" y="201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4" name="Line 1250"/>
              <p:cNvSpPr>
                <a:spLocks noChangeShapeType="1"/>
              </p:cNvSpPr>
              <p:nvPr/>
            </p:nvSpPr>
            <p:spPr bwMode="auto">
              <a:xfrm>
                <a:off x="2587" y="203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5" name="Line 1251"/>
              <p:cNvSpPr>
                <a:spLocks noChangeShapeType="1"/>
              </p:cNvSpPr>
              <p:nvPr/>
            </p:nvSpPr>
            <p:spPr bwMode="auto">
              <a:xfrm>
                <a:off x="2589" y="204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6" name="Line 1252"/>
              <p:cNvSpPr>
                <a:spLocks noChangeShapeType="1"/>
              </p:cNvSpPr>
              <p:nvPr/>
            </p:nvSpPr>
            <p:spPr bwMode="auto">
              <a:xfrm>
                <a:off x="2591" y="206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7" name="Line 1253"/>
              <p:cNvSpPr>
                <a:spLocks noChangeShapeType="1"/>
              </p:cNvSpPr>
              <p:nvPr/>
            </p:nvSpPr>
            <p:spPr bwMode="auto">
              <a:xfrm>
                <a:off x="2593" y="207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8" name="Line 1254"/>
              <p:cNvSpPr>
                <a:spLocks noChangeShapeType="1"/>
              </p:cNvSpPr>
              <p:nvPr/>
            </p:nvSpPr>
            <p:spPr bwMode="auto">
              <a:xfrm>
                <a:off x="2595" y="209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19" name="Line 1255"/>
              <p:cNvSpPr>
                <a:spLocks noChangeShapeType="1"/>
              </p:cNvSpPr>
              <p:nvPr/>
            </p:nvSpPr>
            <p:spPr bwMode="auto">
              <a:xfrm>
                <a:off x="2597" y="211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0" name="Line 1256"/>
              <p:cNvSpPr>
                <a:spLocks noChangeShapeType="1"/>
              </p:cNvSpPr>
              <p:nvPr/>
            </p:nvSpPr>
            <p:spPr bwMode="auto">
              <a:xfrm>
                <a:off x="2599" y="212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1" name="Line 1257"/>
              <p:cNvSpPr>
                <a:spLocks noChangeShapeType="1"/>
              </p:cNvSpPr>
              <p:nvPr/>
            </p:nvSpPr>
            <p:spPr bwMode="auto">
              <a:xfrm>
                <a:off x="2601" y="214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2" name="Line 1258"/>
              <p:cNvSpPr>
                <a:spLocks noChangeShapeType="1"/>
              </p:cNvSpPr>
              <p:nvPr/>
            </p:nvSpPr>
            <p:spPr bwMode="auto">
              <a:xfrm>
                <a:off x="2603" y="2159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3" name="Line 1259"/>
              <p:cNvSpPr>
                <a:spLocks noChangeShapeType="1"/>
              </p:cNvSpPr>
              <p:nvPr/>
            </p:nvSpPr>
            <p:spPr bwMode="auto">
              <a:xfrm>
                <a:off x="2605" y="217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4" name="Line 1260"/>
              <p:cNvSpPr>
                <a:spLocks noChangeShapeType="1"/>
              </p:cNvSpPr>
              <p:nvPr/>
            </p:nvSpPr>
            <p:spPr bwMode="auto">
              <a:xfrm>
                <a:off x="2606" y="219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5" name="Line 1261"/>
              <p:cNvSpPr>
                <a:spLocks noChangeShapeType="1"/>
              </p:cNvSpPr>
              <p:nvPr/>
            </p:nvSpPr>
            <p:spPr bwMode="auto">
              <a:xfrm>
                <a:off x="2608" y="220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6" name="Line 1262"/>
              <p:cNvSpPr>
                <a:spLocks noChangeShapeType="1"/>
              </p:cNvSpPr>
              <p:nvPr/>
            </p:nvSpPr>
            <p:spPr bwMode="auto">
              <a:xfrm>
                <a:off x="2610" y="222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7" name="Line 1263"/>
              <p:cNvSpPr>
                <a:spLocks noChangeShapeType="1"/>
              </p:cNvSpPr>
              <p:nvPr/>
            </p:nvSpPr>
            <p:spPr bwMode="auto">
              <a:xfrm>
                <a:off x="2612" y="223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8" name="Line 1264"/>
              <p:cNvSpPr>
                <a:spLocks noChangeShapeType="1"/>
              </p:cNvSpPr>
              <p:nvPr/>
            </p:nvSpPr>
            <p:spPr bwMode="auto">
              <a:xfrm>
                <a:off x="2545" y="173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29" name="Line 1265"/>
              <p:cNvSpPr>
                <a:spLocks noChangeShapeType="1"/>
              </p:cNvSpPr>
              <p:nvPr/>
            </p:nvSpPr>
            <p:spPr bwMode="auto">
              <a:xfrm>
                <a:off x="2546" y="175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0" name="Line 1266"/>
              <p:cNvSpPr>
                <a:spLocks noChangeShapeType="1"/>
              </p:cNvSpPr>
              <p:nvPr/>
            </p:nvSpPr>
            <p:spPr bwMode="auto">
              <a:xfrm>
                <a:off x="2548" y="176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1" name="Line 1267"/>
              <p:cNvSpPr>
                <a:spLocks noChangeShapeType="1"/>
              </p:cNvSpPr>
              <p:nvPr/>
            </p:nvSpPr>
            <p:spPr bwMode="auto">
              <a:xfrm>
                <a:off x="2550" y="178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2" name="Line 1268"/>
              <p:cNvSpPr>
                <a:spLocks noChangeShapeType="1"/>
              </p:cNvSpPr>
              <p:nvPr/>
            </p:nvSpPr>
            <p:spPr bwMode="auto">
              <a:xfrm>
                <a:off x="2552" y="180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3" name="Line 1269"/>
              <p:cNvSpPr>
                <a:spLocks noChangeShapeType="1"/>
              </p:cNvSpPr>
              <p:nvPr/>
            </p:nvSpPr>
            <p:spPr bwMode="auto">
              <a:xfrm>
                <a:off x="2553" y="181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4" name="Line 1270"/>
              <p:cNvSpPr>
                <a:spLocks noChangeShapeType="1"/>
              </p:cNvSpPr>
              <p:nvPr/>
            </p:nvSpPr>
            <p:spPr bwMode="auto">
              <a:xfrm>
                <a:off x="2555" y="183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5" name="Line 1271"/>
              <p:cNvSpPr>
                <a:spLocks noChangeShapeType="1"/>
              </p:cNvSpPr>
              <p:nvPr/>
            </p:nvSpPr>
            <p:spPr bwMode="auto">
              <a:xfrm>
                <a:off x="2557" y="184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6" name="Line 1272"/>
              <p:cNvSpPr>
                <a:spLocks noChangeShapeType="1"/>
              </p:cNvSpPr>
              <p:nvPr/>
            </p:nvSpPr>
            <p:spPr bwMode="auto">
              <a:xfrm>
                <a:off x="2558" y="186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7" name="Line 1273"/>
              <p:cNvSpPr>
                <a:spLocks noChangeShapeType="1"/>
              </p:cNvSpPr>
              <p:nvPr/>
            </p:nvSpPr>
            <p:spPr bwMode="auto">
              <a:xfrm>
                <a:off x="2560" y="188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8" name="Line 1274"/>
              <p:cNvSpPr>
                <a:spLocks noChangeShapeType="1"/>
              </p:cNvSpPr>
              <p:nvPr/>
            </p:nvSpPr>
            <p:spPr bwMode="auto">
              <a:xfrm>
                <a:off x="2562" y="189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39" name="Line 1275"/>
              <p:cNvSpPr>
                <a:spLocks noChangeShapeType="1"/>
              </p:cNvSpPr>
              <p:nvPr/>
            </p:nvSpPr>
            <p:spPr bwMode="auto">
              <a:xfrm>
                <a:off x="2563" y="191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0" name="Line 1276"/>
              <p:cNvSpPr>
                <a:spLocks noChangeShapeType="1"/>
              </p:cNvSpPr>
              <p:nvPr/>
            </p:nvSpPr>
            <p:spPr bwMode="auto">
              <a:xfrm>
                <a:off x="2565" y="192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1" name="Line 1277"/>
              <p:cNvSpPr>
                <a:spLocks noChangeShapeType="1"/>
              </p:cNvSpPr>
              <p:nvPr/>
            </p:nvSpPr>
            <p:spPr bwMode="auto">
              <a:xfrm>
                <a:off x="2567" y="194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2" name="Line 1278"/>
              <p:cNvSpPr>
                <a:spLocks noChangeShapeType="1"/>
              </p:cNvSpPr>
              <p:nvPr/>
            </p:nvSpPr>
            <p:spPr bwMode="auto">
              <a:xfrm>
                <a:off x="2568" y="196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3" name="Line 1279"/>
              <p:cNvSpPr>
                <a:spLocks noChangeShapeType="1"/>
              </p:cNvSpPr>
              <p:nvPr/>
            </p:nvSpPr>
            <p:spPr bwMode="auto">
              <a:xfrm>
                <a:off x="2570" y="197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4" name="Line 1280"/>
              <p:cNvSpPr>
                <a:spLocks noChangeShapeType="1"/>
              </p:cNvSpPr>
              <p:nvPr/>
            </p:nvSpPr>
            <p:spPr bwMode="auto">
              <a:xfrm>
                <a:off x="2572" y="199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5" name="Line 1281"/>
              <p:cNvSpPr>
                <a:spLocks noChangeShapeType="1"/>
              </p:cNvSpPr>
              <p:nvPr/>
            </p:nvSpPr>
            <p:spPr bwMode="auto">
              <a:xfrm>
                <a:off x="2574" y="200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6" name="Line 1282"/>
              <p:cNvSpPr>
                <a:spLocks noChangeShapeType="1"/>
              </p:cNvSpPr>
              <p:nvPr/>
            </p:nvSpPr>
            <p:spPr bwMode="auto">
              <a:xfrm>
                <a:off x="2575" y="202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7" name="Line 1283"/>
              <p:cNvSpPr>
                <a:spLocks noChangeShapeType="1"/>
              </p:cNvSpPr>
              <p:nvPr/>
            </p:nvSpPr>
            <p:spPr bwMode="auto">
              <a:xfrm>
                <a:off x="2577" y="2040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8" name="Line 1284"/>
              <p:cNvSpPr>
                <a:spLocks noChangeShapeType="1"/>
              </p:cNvSpPr>
              <p:nvPr/>
            </p:nvSpPr>
            <p:spPr bwMode="auto">
              <a:xfrm>
                <a:off x="2579" y="205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49" name="Line 1285"/>
              <p:cNvSpPr>
                <a:spLocks noChangeShapeType="1"/>
              </p:cNvSpPr>
              <p:nvPr/>
            </p:nvSpPr>
            <p:spPr bwMode="auto">
              <a:xfrm>
                <a:off x="2580" y="207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0" name="Line 1286"/>
              <p:cNvSpPr>
                <a:spLocks noChangeShapeType="1"/>
              </p:cNvSpPr>
              <p:nvPr/>
            </p:nvSpPr>
            <p:spPr bwMode="auto">
              <a:xfrm>
                <a:off x="2582" y="208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1" name="Line 1287"/>
              <p:cNvSpPr>
                <a:spLocks noChangeShapeType="1"/>
              </p:cNvSpPr>
              <p:nvPr/>
            </p:nvSpPr>
            <p:spPr bwMode="auto">
              <a:xfrm>
                <a:off x="2584" y="210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2" name="Line 1288"/>
              <p:cNvSpPr>
                <a:spLocks noChangeShapeType="1"/>
              </p:cNvSpPr>
              <p:nvPr/>
            </p:nvSpPr>
            <p:spPr bwMode="auto">
              <a:xfrm>
                <a:off x="2585" y="2119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3" name="Line 1289"/>
              <p:cNvSpPr>
                <a:spLocks noChangeShapeType="1"/>
              </p:cNvSpPr>
              <p:nvPr/>
            </p:nvSpPr>
            <p:spPr bwMode="auto">
              <a:xfrm>
                <a:off x="2587" y="2135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4" name="Line 1290"/>
              <p:cNvSpPr>
                <a:spLocks noChangeShapeType="1"/>
              </p:cNvSpPr>
              <p:nvPr/>
            </p:nvSpPr>
            <p:spPr bwMode="auto">
              <a:xfrm>
                <a:off x="2589" y="2151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5" name="Line 1291"/>
              <p:cNvSpPr>
                <a:spLocks noChangeShapeType="1"/>
              </p:cNvSpPr>
              <p:nvPr/>
            </p:nvSpPr>
            <p:spPr bwMode="auto">
              <a:xfrm>
                <a:off x="2590" y="2167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6" name="Line 1292"/>
              <p:cNvSpPr>
                <a:spLocks noChangeShapeType="1"/>
              </p:cNvSpPr>
              <p:nvPr/>
            </p:nvSpPr>
            <p:spPr bwMode="auto">
              <a:xfrm>
                <a:off x="2592" y="2183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7" name="Line 1293"/>
              <p:cNvSpPr>
                <a:spLocks noChangeShapeType="1"/>
              </p:cNvSpPr>
              <p:nvPr/>
            </p:nvSpPr>
            <p:spPr bwMode="auto">
              <a:xfrm>
                <a:off x="2594" y="2199"/>
                <a:ext cx="1" cy="7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8" name="Line 1294"/>
              <p:cNvSpPr>
                <a:spLocks noChangeShapeType="1"/>
              </p:cNvSpPr>
              <p:nvPr/>
            </p:nvSpPr>
            <p:spPr bwMode="auto">
              <a:xfrm>
                <a:off x="2595" y="221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59" name="Line 1295"/>
              <p:cNvSpPr>
                <a:spLocks noChangeShapeType="1"/>
              </p:cNvSpPr>
              <p:nvPr/>
            </p:nvSpPr>
            <p:spPr bwMode="auto">
              <a:xfrm>
                <a:off x="2597" y="223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60" name="Line 1296"/>
              <p:cNvSpPr>
                <a:spLocks noChangeShapeType="1"/>
              </p:cNvSpPr>
              <p:nvPr/>
            </p:nvSpPr>
            <p:spPr bwMode="auto">
              <a:xfrm>
                <a:off x="2599" y="2246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61" name="Line 1297"/>
              <p:cNvSpPr>
                <a:spLocks noChangeShapeType="1"/>
              </p:cNvSpPr>
              <p:nvPr/>
            </p:nvSpPr>
            <p:spPr bwMode="auto">
              <a:xfrm>
                <a:off x="2600" y="2262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62" name="Line 1298"/>
              <p:cNvSpPr>
                <a:spLocks noChangeShapeType="1"/>
              </p:cNvSpPr>
              <p:nvPr/>
            </p:nvSpPr>
            <p:spPr bwMode="auto">
              <a:xfrm>
                <a:off x="2602" y="2278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63" name="Line 1299"/>
              <p:cNvSpPr>
                <a:spLocks noChangeShapeType="1"/>
              </p:cNvSpPr>
              <p:nvPr/>
            </p:nvSpPr>
            <p:spPr bwMode="auto">
              <a:xfrm>
                <a:off x="2604" y="2294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64" name="Line 1300"/>
              <p:cNvSpPr>
                <a:spLocks noChangeShapeType="1"/>
              </p:cNvSpPr>
              <p:nvPr/>
            </p:nvSpPr>
            <p:spPr bwMode="auto">
              <a:xfrm>
                <a:off x="2606" y="231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7029" name="Line 1302"/>
            <p:cNvSpPr>
              <a:spLocks noChangeShapeType="1"/>
            </p:cNvSpPr>
            <p:nvPr/>
          </p:nvSpPr>
          <p:spPr bwMode="auto">
            <a:xfrm>
              <a:off x="4138613" y="36925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0" name="Line 1303"/>
            <p:cNvSpPr>
              <a:spLocks noChangeShapeType="1"/>
            </p:cNvSpPr>
            <p:nvPr/>
          </p:nvSpPr>
          <p:spPr bwMode="auto">
            <a:xfrm>
              <a:off x="4141788" y="37179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1" name="Line 1304"/>
            <p:cNvSpPr>
              <a:spLocks noChangeShapeType="1"/>
            </p:cNvSpPr>
            <p:nvPr/>
          </p:nvSpPr>
          <p:spPr bwMode="auto">
            <a:xfrm>
              <a:off x="4144963" y="37433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2" name="Line 1305"/>
            <p:cNvSpPr>
              <a:spLocks noChangeShapeType="1"/>
            </p:cNvSpPr>
            <p:nvPr/>
          </p:nvSpPr>
          <p:spPr bwMode="auto">
            <a:xfrm>
              <a:off x="4146551" y="37671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3" name="Line 1306"/>
            <p:cNvSpPr>
              <a:spLocks noChangeShapeType="1"/>
            </p:cNvSpPr>
            <p:nvPr/>
          </p:nvSpPr>
          <p:spPr bwMode="auto">
            <a:xfrm>
              <a:off x="4040188" y="32591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4" name="Line 1307"/>
            <p:cNvSpPr>
              <a:spLocks noChangeShapeType="1"/>
            </p:cNvSpPr>
            <p:nvPr/>
          </p:nvSpPr>
          <p:spPr bwMode="auto">
            <a:xfrm>
              <a:off x="4043363" y="32845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5" name="Line 1308"/>
            <p:cNvSpPr>
              <a:spLocks noChangeShapeType="1"/>
            </p:cNvSpPr>
            <p:nvPr/>
          </p:nvSpPr>
          <p:spPr bwMode="auto">
            <a:xfrm>
              <a:off x="4046538" y="33099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6" name="Line 1309"/>
            <p:cNvSpPr>
              <a:spLocks noChangeShapeType="1"/>
            </p:cNvSpPr>
            <p:nvPr/>
          </p:nvSpPr>
          <p:spPr bwMode="auto">
            <a:xfrm>
              <a:off x="4051301" y="33353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7" name="Line 1310"/>
            <p:cNvSpPr>
              <a:spLocks noChangeShapeType="1"/>
            </p:cNvSpPr>
            <p:nvPr/>
          </p:nvSpPr>
          <p:spPr bwMode="auto">
            <a:xfrm>
              <a:off x="4054476" y="33607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8" name="Line 1311"/>
            <p:cNvSpPr>
              <a:spLocks noChangeShapeType="1"/>
            </p:cNvSpPr>
            <p:nvPr/>
          </p:nvSpPr>
          <p:spPr bwMode="auto">
            <a:xfrm>
              <a:off x="4057651" y="33845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9" name="Line 1312"/>
            <p:cNvSpPr>
              <a:spLocks noChangeShapeType="1"/>
            </p:cNvSpPr>
            <p:nvPr/>
          </p:nvSpPr>
          <p:spPr bwMode="auto">
            <a:xfrm>
              <a:off x="4062413" y="34099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0" name="Line 1313"/>
            <p:cNvSpPr>
              <a:spLocks noChangeShapeType="1"/>
            </p:cNvSpPr>
            <p:nvPr/>
          </p:nvSpPr>
          <p:spPr bwMode="auto">
            <a:xfrm>
              <a:off x="4065588" y="34353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1" name="Line 1314"/>
            <p:cNvSpPr>
              <a:spLocks noChangeShapeType="1"/>
            </p:cNvSpPr>
            <p:nvPr/>
          </p:nvSpPr>
          <p:spPr bwMode="auto">
            <a:xfrm>
              <a:off x="4068763" y="34607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2" name="Line 1315"/>
            <p:cNvSpPr>
              <a:spLocks noChangeShapeType="1"/>
            </p:cNvSpPr>
            <p:nvPr/>
          </p:nvSpPr>
          <p:spPr bwMode="auto">
            <a:xfrm>
              <a:off x="4073526" y="34861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3" name="Line 1316"/>
            <p:cNvSpPr>
              <a:spLocks noChangeShapeType="1"/>
            </p:cNvSpPr>
            <p:nvPr/>
          </p:nvSpPr>
          <p:spPr bwMode="auto">
            <a:xfrm>
              <a:off x="4076701" y="3511550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4" name="Line 1317"/>
            <p:cNvSpPr>
              <a:spLocks noChangeShapeType="1"/>
            </p:cNvSpPr>
            <p:nvPr/>
          </p:nvSpPr>
          <p:spPr bwMode="auto">
            <a:xfrm>
              <a:off x="4079876" y="35353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5" name="Line 1318"/>
            <p:cNvSpPr>
              <a:spLocks noChangeShapeType="1"/>
            </p:cNvSpPr>
            <p:nvPr/>
          </p:nvSpPr>
          <p:spPr bwMode="auto">
            <a:xfrm>
              <a:off x="4084638" y="35607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6" name="Line 1319"/>
            <p:cNvSpPr>
              <a:spLocks noChangeShapeType="1"/>
            </p:cNvSpPr>
            <p:nvPr/>
          </p:nvSpPr>
          <p:spPr bwMode="auto">
            <a:xfrm>
              <a:off x="4087813" y="35861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7" name="Line 1320"/>
            <p:cNvSpPr>
              <a:spLocks noChangeShapeType="1"/>
            </p:cNvSpPr>
            <p:nvPr/>
          </p:nvSpPr>
          <p:spPr bwMode="auto">
            <a:xfrm>
              <a:off x="4090988" y="36115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8" name="Line 1321"/>
            <p:cNvSpPr>
              <a:spLocks noChangeShapeType="1"/>
            </p:cNvSpPr>
            <p:nvPr/>
          </p:nvSpPr>
          <p:spPr bwMode="auto">
            <a:xfrm>
              <a:off x="4094163" y="36369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9" name="Line 1322"/>
            <p:cNvSpPr>
              <a:spLocks noChangeShapeType="1"/>
            </p:cNvSpPr>
            <p:nvPr/>
          </p:nvSpPr>
          <p:spPr bwMode="auto">
            <a:xfrm>
              <a:off x="4098926" y="36623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0" name="Line 1323"/>
            <p:cNvSpPr>
              <a:spLocks noChangeShapeType="1"/>
            </p:cNvSpPr>
            <p:nvPr/>
          </p:nvSpPr>
          <p:spPr bwMode="auto">
            <a:xfrm>
              <a:off x="4102101" y="36861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1" name="Line 1324"/>
            <p:cNvSpPr>
              <a:spLocks noChangeShapeType="1"/>
            </p:cNvSpPr>
            <p:nvPr/>
          </p:nvSpPr>
          <p:spPr bwMode="auto">
            <a:xfrm>
              <a:off x="4105276" y="37115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2" name="Line 1325"/>
            <p:cNvSpPr>
              <a:spLocks noChangeShapeType="1"/>
            </p:cNvSpPr>
            <p:nvPr/>
          </p:nvSpPr>
          <p:spPr bwMode="auto">
            <a:xfrm>
              <a:off x="4110038" y="37369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3" name="Line 1326"/>
            <p:cNvSpPr>
              <a:spLocks noChangeShapeType="1"/>
            </p:cNvSpPr>
            <p:nvPr/>
          </p:nvSpPr>
          <p:spPr bwMode="auto">
            <a:xfrm>
              <a:off x="4113213" y="37623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4" name="Line 1327"/>
            <p:cNvSpPr>
              <a:spLocks noChangeShapeType="1"/>
            </p:cNvSpPr>
            <p:nvPr/>
          </p:nvSpPr>
          <p:spPr bwMode="auto">
            <a:xfrm>
              <a:off x="4116388" y="37877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5" name="Line 1328"/>
            <p:cNvSpPr>
              <a:spLocks noChangeShapeType="1"/>
            </p:cNvSpPr>
            <p:nvPr/>
          </p:nvSpPr>
          <p:spPr bwMode="auto">
            <a:xfrm>
              <a:off x="4121151" y="3813175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6" name="Line 1329"/>
            <p:cNvSpPr>
              <a:spLocks noChangeShapeType="1"/>
            </p:cNvSpPr>
            <p:nvPr/>
          </p:nvSpPr>
          <p:spPr bwMode="auto">
            <a:xfrm>
              <a:off x="4124326" y="38369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7" name="Line 1330"/>
            <p:cNvSpPr>
              <a:spLocks noChangeShapeType="1"/>
            </p:cNvSpPr>
            <p:nvPr/>
          </p:nvSpPr>
          <p:spPr bwMode="auto">
            <a:xfrm>
              <a:off x="4127501" y="38623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8" name="Line 1331"/>
            <p:cNvSpPr>
              <a:spLocks noChangeShapeType="1"/>
            </p:cNvSpPr>
            <p:nvPr/>
          </p:nvSpPr>
          <p:spPr bwMode="auto">
            <a:xfrm>
              <a:off x="4132263" y="38877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9" name="Line 1332"/>
            <p:cNvSpPr>
              <a:spLocks noChangeShapeType="1"/>
            </p:cNvSpPr>
            <p:nvPr/>
          </p:nvSpPr>
          <p:spPr bwMode="auto">
            <a:xfrm>
              <a:off x="4135438" y="39131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0" name="Line 1333"/>
            <p:cNvSpPr>
              <a:spLocks noChangeShapeType="1"/>
            </p:cNvSpPr>
            <p:nvPr/>
          </p:nvSpPr>
          <p:spPr bwMode="auto">
            <a:xfrm>
              <a:off x="4138613" y="39385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1" name="Line 1334"/>
            <p:cNvSpPr>
              <a:spLocks noChangeShapeType="1"/>
            </p:cNvSpPr>
            <p:nvPr/>
          </p:nvSpPr>
          <p:spPr bwMode="auto">
            <a:xfrm>
              <a:off x="4143376" y="396240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2" name="Line 1335"/>
            <p:cNvSpPr>
              <a:spLocks noChangeShapeType="1"/>
            </p:cNvSpPr>
            <p:nvPr/>
          </p:nvSpPr>
          <p:spPr bwMode="auto">
            <a:xfrm>
              <a:off x="4146551" y="398780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3" name="Line 1336"/>
            <p:cNvSpPr>
              <a:spLocks noChangeShapeType="1"/>
            </p:cNvSpPr>
            <p:nvPr/>
          </p:nvSpPr>
          <p:spPr bwMode="auto">
            <a:xfrm>
              <a:off x="4040188" y="3979863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4" name="Line 1337"/>
            <p:cNvSpPr>
              <a:spLocks noChangeShapeType="1"/>
            </p:cNvSpPr>
            <p:nvPr/>
          </p:nvSpPr>
          <p:spPr bwMode="auto">
            <a:xfrm>
              <a:off x="4048126" y="40036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5" name="Line 1338"/>
            <p:cNvSpPr>
              <a:spLocks noChangeShapeType="1"/>
            </p:cNvSpPr>
            <p:nvPr/>
          </p:nvSpPr>
          <p:spPr bwMode="auto">
            <a:xfrm>
              <a:off x="4054476" y="40274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6" name="Line 1339"/>
            <p:cNvSpPr>
              <a:spLocks noChangeShapeType="1"/>
            </p:cNvSpPr>
            <p:nvPr/>
          </p:nvSpPr>
          <p:spPr bwMode="auto">
            <a:xfrm>
              <a:off x="4062413" y="4052888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7" name="Line 1340"/>
            <p:cNvSpPr>
              <a:spLocks noChangeShapeType="1"/>
            </p:cNvSpPr>
            <p:nvPr/>
          </p:nvSpPr>
          <p:spPr bwMode="auto">
            <a:xfrm>
              <a:off x="4068763" y="4076700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8" name="Line 1341"/>
            <p:cNvSpPr>
              <a:spLocks noChangeShapeType="1"/>
            </p:cNvSpPr>
            <p:nvPr/>
          </p:nvSpPr>
          <p:spPr bwMode="auto">
            <a:xfrm>
              <a:off x="4076701" y="4100513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9" name="Line 1342"/>
            <p:cNvSpPr>
              <a:spLocks noChangeShapeType="1"/>
            </p:cNvSpPr>
            <p:nvPr/>
          </p:nvSpPr>
          <p:spPr bwMode="auto">
            <a:xfrm>
              <a:off x="4084638" y="412432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0" name="Line 1343"/>
            <p:cNvSpPr>
              <a:spLocks noChangeShapeType="1"/>
            </p:cNvSpPr>
            <p:nvPr/>
          </p:nvSpPr>
          <p:spPr bwMode="auto">
            <a:xfrm>
              <a:off x="4092576" y="4149725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1" name="Line 1344"/>
            <p:cNvSpPr>
              <a:spLocks noChangeShapeType="1"/>
            </p:cNvSpPr>
            <p:nvPr/>
          </p:nvSpPr>
          <p:spPr bwMode="auto">
            <a:xfrm>
              <a:off x="4098926" y="4173538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2" name="Line 1345"/>
            <p:cNvSpPr>
              <a:spLocks noChangeShapeType="1"/>
            </p:cNvSpPr>
            <p:nvPr/>
          </p:nvSpPr>
          <p:spPr bwMode="auto">
            <a:xfrm>
              <a:off x="4106863" y="41973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3" name="Line 1346"/>
            <p:cNvSpPr>
              <a:spLocks noChangeShapeType="1"/>
            </p:cNvSpPr>
            <p:nvPr/>
          </p:nvSpPr>
          <p:spPr bwMode="auto">
            <a:xfrm>
              <a:off x="4114801" y="4222750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4" name="Line 1347"/>
            <p:cNvSpPr>
              <a:spLocks noChangeShapeType="1"/>
            </p:cNvSpPr>
            <p:nvPr/>
          </p:nvSpPr>
          <p:spPr bwMode="auto">
            <a:xfrm>
              <a:off x="4121151" y="4246563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5" name="Line 1348"/>
            <p:cNvSpPr>
              <a:spLocks noChangeShapeType="1"/>
            </p:cNvSpPr>
            <p:nvPr/>
          </p:nvSpPr>
          <p:spPr bwMode="auto">
            <a:xfrm>
              <a:off x="4129088" y="42703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6" name="Line 1349"/>
            <p:cNvSpPr>
              <a:spLocks noChangeShapeType="1"/>
            </p:cNvSpPr>
            <p:nvPr/>
          </p:nvSpPr>
          <p:spPr bwMode="auto">
            <a:xfrm>
              <a:off x="4137026" y="42941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7" name="Line 1350"/>
            <p:cNvSpPr>
              <a:spLocks noChangeShapeType="1"/>
            </p:cNvSpPr>
            <p:nvPr/>
          </p:nvSpPr>
          <p:spPr bwMode="auto">
            <a:xfrm>
              <a:off x="4144963" y="4319588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8" name="Line 1351"/>
            <p:cNvSpPr>
              <a:spLocks noChangeShapeType="1"/>
            </p:cNvSpPr>
            <p:nvPr/>
          </p:nvSpPr>
          <p:spPr bwMode="auto">
            <a:xfrm>
              <a:off x="4040188" y="4044950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9" name="Line 1352"/>
            <p:cNvSpPr>
              <a:spLocks noChangeShapeType="1"/>
            </p:cNvSpPr>
            <p:nvPr/>
          </p:nvSpPr>
          <p:spPr bwMode="auto">
            <a:xfrm>
              <a:off x="4044951" y="40703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0" name="Line 1353"/>
            <p:cNvSpPr>
              <a:spLocks noChangeShapeType="1"/>
            </p:cNvSpPr>
            <p:nvPr/>
          </p:nvSpPr>
          <p:spPr bwMode="auto">
            <a:xfrm>
              <a:off x="4051301" y="409416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1" name="Line 1354"/>
            <p:cNvSpPr>
              <a:spLocks noChangeShapeType="1"/>
            </p:cNvSpPr>
            <p:nvPr/>
          </p:nvSpPr>
          <p:spPr bwMode="auto">
            <a:xfrm>
              <a:off x="4056063" y="41195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2" name="Line 1355"/>
            <p:cNvSpPr>
              <a:spLocks noChangeShapeType="1"/>
            </p:cNvSpPr>
            <p:nvPr/>
          </p:nvSpPr>
          <p:spPr bwMode="auto">
            <a:xfrm>
              <a:off x="4060826" y="4144963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3" name="Line 1356"/>
            <p:cNvSpPr>
              <a:spLocks noChangeShapeType="1"/>
            </p:cNvSpPr>
            <p:nvPr/>
          </p:nvSpPr>
          <p:spPr bwMode="auto">
            <a:xfrm>
              <a:off x="4067176" y="416877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4" name="Line 1357"/>
            <p:cNvSpPr>
              <a:spLocks noChangeShapeType="1"/>
            </p:cNvSpPr>
            <p:nvPr/>
          </p:nvSpPr>
          <p:spPr bwMode="auto">
            <a:xfrm>
              <a:off x="4071938" y="41941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5" name="Line 1358"/>
            <p:cNvSpPr>
              <a:spLocks noChangeShapeType="1"/>
            </p:cNvSpPr>
            <p:nvPr/>
          </p:nvSpPr>
          <p:spPr bwMode="auto">
            <a:xfrm>
              <a:off x="4078288" y="421798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6" name="Line 1359"/>
            <p:cNvSpPr>
              <a:spLocks noChangeShapeType="1"/>
            </p:cNvSpPr>
            <p:nvPr/>
          </p:nvSpPr>
          <p:spPr bwMode="auto">
            <a:xfrm>
              <a:off x="4083051" y="42433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7" name="Line 1360"/>
            <p:cNvSpPr>
              <a:spLocks noChangeShapeType="1"/>
            </p:cNvSpPr>
            <p:nvPr/>
          </p:nvSpPr>
          <p:spPr bwMode="auto">
            <a:xfrm>
              <a:off x="4087813" y="42687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8" name="Line 1361"/>
            <p:cNvSpPr>
              <a:spLocks noChangeShapeType="1"/>
            </p:cNvSpPr>
            <p:nvPr/>
          </p:nvSpPr>
          <p:spPr bwMode="auto">
            <a:xfrm>
              <a:off x="4094163" y="42926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9" name="Line 1362"/>
            <p:cNvSpPr>
              <a:spLocks noChangeShapeType="1"/>
            </p:cNvSpPr>
            <p:nvPr/>
          </p:nvSpPr>
          <p:spPr bwMode="auto">
            <a:xfrm>
              <a:off x="4098926" y="431800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0" name="Line 1363"/>
            <p:cNvSpPr>
              <a:spLocks noChangeShapeType="1"/>
            </p:cNvSpPr>
            <p:nvPr/>
          </p:nvSpPr>
          <p:spPr bwMode="auto">
            <a:xfrm>
              <a:off x="4105276" y="4343400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1" name="Line 1364"/>
            <p:cNvSpPr>
              <a:spLocks noChangeShapeType="1"/>
            </p:cNvSpPr>
            <p:nvPr/>
          </p:nvSpPr>
          <p:spPr bwMode="auto">
            <a:xfrm>
              <a:off x="4110038" y="436721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2" name="Line 1365"/>
            <p:cNvSpPr>
              <a:spLocks noChangeShapeType="1"/>
            </p:cNvSpPr>
            <p:nvPr/>
          </p:nvSpPr>
          <p:spPr bwMode="auto">
            <a:xfrm>
              <a:off x="4114801" y="439261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3" name="Line 1366"/>
            <p:cNvSpPr>
              <a:spLocks noChangeShapeType="1"/>
            </p:cNvSpPr>
            <p:nvPr/>
          </p:nvSpPr>
          <p:spPr bwMode="auto">
            <a:xfrm>
              <a:off x="4121151" y="441642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4" name="Line 1367"/>
            <p:cNvSpPr>
              <a:spLocks noChangeShapeType="1"/>
            </p:cNvSpPr>
            <p:nvPr/>
          </p:nvSpPr>
          <p:spPr bwMode="auto">
            <a:xfrm>
              <a:off x="4125913" y="444182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5" name="Line 1368"/>
            <p:cNvSpPr>
              <a:spLocks noChangeShapeType="1"/>
            </p:cNvSpPr>
            <p:nvPr/>
          </p:nvSpPr>
          <p:spPr bwMode="auto">
            <a:xfrm>
              <a:off x="4132263" y="4467225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6" name="Line 1369"/>
            <p:cNvSpPr>
              <a:spLocks noChangeShapeType="1"/>
            </p:cNvSpPr>
            <p:nvPr/>
          </p:nvSpPr>
          <p:spPr bwMode="auto">
            <a:xfrm>
              <a:off x="4137026" y="44910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7" name="Line 1370"/>
            <p:cNvSpPr>
              <a:spLocks noChangeShapeType="1"/>
            </p:cNvSpPr>
            <p:nvPr/>
          </p:nvSpPr>
          <p:spPr bwMode="auto">
            <a:xfrm>
              <a:off x="4143376" y="4516438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8" name="Line 1371"/>
            <p:cNvSpPr>
              <a:spLocks noChangeShapeType="1"/>
            </p:cNvSpPr>
            <p:nvPr/>
          </p:nvSpPr>
          <p:spPr bwMode="auto">
            <a:xfrm>
              <a:off x="4148138" y="4541838"/>
              <a:ext cx="1588" cy="476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9" name="Line 1372"/>
            <p:cNvSpPr>
              <a:spLocks noChangeShapeType="1"/>
            </p:cNvSpPr>
            <p:nvPr/>
          </p:nvSpPr>
          <p:spPr bwMode="auto">
            <a:xfrm>
              <a:off x="4040188" y="40878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0" name="Line 1373"/>
            <p:cNvSpPr>
              <a:spLocks noChangeShapeType="1"/>
            </p:cNvSpPr>
            <p:nvPr/>
          </p:nvSpPr>
          <p:spPr bwMode="auto">
            <a:xfrm>
              <a:off x="4044951" y="41132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1" name="Line 1374"/>
            <p:cNvSpPr>
              <a:spLocks noChangeShapeType="1"/>
            </p:cNvSpPr>
            <p:nvPr/>
          </p:nvSpPr>
          <p:spPr bwMode="auto">
            <a:xfrm>
              <a:off x="4049713" y="4138613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2" name="Line 1375"/>
            <p:cNvSpPr>
              <a:spLocks noChangeShapeType="1"/>
            </p:cNvSpPr>
            <p:nvPr/>
          </p:nvSpPr>
          <p:spPr bwMode="auto">
            <a:xfrm>
              <a:off x="4054476" y="41624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3" name="Line 1376"/>
            <p:cNvSpPr>
              <a:spLocks noChangeShapeType="1"/>
            </p:cNvSpPr>
            <p:nvPr/>
          </p:nvSpPr>
          <p:spPr bwMode="auto">
            <a:xfrm>
              <a:off x="4059238" y="41878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4" name="Line 1377"/>
            <p:cNvSpPr>
              <a:spLocks noChangeShapeType="1"/>
            </p:cNvSpPr>
            <p:nvPr/>
          </p:nvSpPr>
          <p:spPr bwMode="auto">
            <a:xfrm>
              <a:off x="4064001" y="42132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5" name="Line 1378"/>
            <p:cNvSpPr>
              <a:spLocks noChangeShapeType="1"/>
            </p:cNvSpPr>
            <p:nvPr/>
          </p:nvSpPr>
          <p:spPr bwMode="auto">
            <a:xfrm>
              <a:off x="4068763" y="4238625"/>
              <a:ext cx="1588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6" name="Line 1379"/>
            <p:cNvSpPr>
              <a:spLocks noChangeShapeType="1"/>
            </p:cNvSpPr>
            <p:nvPr/>
          </p:nvSpPr>
          <p:spPr bwMode="auto">
            <a:xfrm>
              <a:off x="4073526" y="42624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7" name="Line 1380"/>
            <p:cNvSpPr>
              <a:spLocks noChangeShapeType="1"/>
            </p:cNvSpPr>
            <p:nvPr/>
          </p:nvSpPr>
          <p:spPr bwMode="auto">
            <a:xfrm>
              <a:off x="4078288" y="42878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8" name="Line 1381"/>
            <p:cNvSpPr>
              <a:spLocks noChangeShapeType="1"/>
            </p:cNvSpPr>
            <p:nvPr/>
          </p:nvSpPr>
          <p:spPr bwMode="auto">
            <a:xfrm>
              <a:off x="4083051" y="43132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9" name="Line 1382"/>
            <p:cNvSpPr>
              <a:spLocks noChangeShapeType="1"/>
            </p:cNvSpPr>
            <p:nvPr/>
          </p:nvSpPr>
          <p:spPr bwMode="auto">
            <a:xfrm>
              <a:off x="4087813" y="43370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0" name="Line 1383"/>
            <p:cNvSpPr>
              <a:spLocks noChangeShapeType="1"/>
            </p:cNvSpPr>
            <p:nvPr/>
          </p:nvSpPr>
          <p:spPr bwMode="auto">
            <a:xfrm>
              <a:off x="4092576" y="43624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1" name="Line 1384"/>
            <p:cNvSpPr>
              <a:spLocks noChangeShapeType="1"/>
            </p:cNvSpPr>
            <p:nvPr/>
          </p:nvSpPr>
          <p:spPr bwMode="auto">
            <a:xfrm>
              <a:off x="4097338" y="4387850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2" name="Line 1385"/>
            <p:cNvSpPr>
              <a:spLocks noChangeShapeType="1"/>
            </p:cNvSpPr>
            <p:nvPr/>
          </p:nvSpPr>
          <p:spPr bwMode="auto">
            <a:xfrm>
              <a:off x="4102101" y="44116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3" name="Line 1386"/>
            <p:cNvSpPr>
              <a:spLocks noChangeShapeType="1"/>
            </p:cNvSpPr>
            <p:nvPr/>
          </p:nvSpPr>
          <p:spPr bwMode="auto">
            <a:xfrm>
              <a:off x="4106863" y="44370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4" name="Line 1387"/>
            <p:cNvSpPr>
              <a:spLocks noChangeShapeType="1"/>
            </p:cNvSpPr>
            <p:nvPr/>
          </p:nvSpPr>
          <p:spPr bwMode="auto">
            <a:xfrm>
              <a:off x="4111626" y="44624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5" name="Line 1388"/>
            <p:cNvSpPr>
              <a:spLocks noChangeShapeType="1"/>
            </p:cNvSpPr>
            <p:nvPr/>
          </p:nvSpPr>
          <p:spPr bwMode="auto">
            <a:xfrm>
              <a:off x="4116388" y="448786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6" name="Line 1389"/>
            <p:cNvSpPr>
              <a:spLocks noChangeShapeType="1"/>
            </p:cNvSpPr>
            <p:nvPr/>
          </p:nvSpPr>
          <p:spPr bwMode="auto">
            <a:xfrm>
              <a:off x="4121151" y="45116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7" name="Line 1390"/>
            <p:cNvSpPr>
              <a:spLocks noChangeShapeType="1"/>
            </p:cNvSpPr>
            <p:nvPr/>
          </p:nvSpPr>
          <p:spPr bwMode="auto">
            <a:xfrm>
              <a:off x="4125913" y="45370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8" name="Line 1391"/>
            <p:cNvSpPr>
              <a:spLocks noChangeShapeType="1"/>
            </p:cNvSpPr>
            <p:nvPr/>
          </p:nvSpPr>
          <p:spPr bwMode="auto">
            <a:xfrm>
              <a:off x="4130676" y="4562475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9" name="Line 1392"/>
            <p:cNvSpPr>
              <a:spLocks noChangeShapeType="1"/>
            </p:cNvSpPr>
            <p:nvPr/>
          </p:nvSpPr>
          <p:spPr bwMode="auto">
            <a:xfrm>
              <a:off x="4137026" y="4587875"/>
              <a:ext cx="1588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0" name="Line 1393"/>
            <p:cNvSpPr>
              <a:spLocks noChangeShapeType="1"/>
            </p:cNvSpPr>
            <p:nvPr/>
          </p:nvSpPr>
          <p:spPr bwMode="auto">
            <a:xfrm>
              <a:off x="4140201" y="46116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1" name="Line 1394"/>
            <p:cNvSpPr>
              <a:spLocks noChangeShapeType="1"/>
            </p:cNvSpPr>
            <p:nvPr/>
          </p:nvSpPr>
          <p:spPr bwMode="auto">
            <a:xfrm>
              <a:off x="4144963" y="463708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2" name="Line 1395"/>
            <p:cNvSpPr>
              <a:spLocks noChangeShapeType="1"/>
            </p:cNvSpPr>
            <p:nvPr/>
          </p:nvSpPr>
          <p:spPr bwMode="auto">
            <a:xfrm>
              <a:off x="4040188" y="5005388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3" name="Line 1396"/>
            <p:cNvSpPr>
              <a:spLocks noChangeShapeType="1"/>
            </p:cNvSpPr>
            <p:nvPr/>
          </p:nvSpPr>
          <p:spPr bwMode="auto">
            <a:xfrm>
              <a:off x="4048126" y="5029200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4" name="Line 1397"/>
            <p:cNvSpPr>
              <a:spLocks noChangeShapeType="1"/>
            </p:cNvSpPr>
            <p:nvPr/>
          </p:nvSpPr>
          <p:spPr bwMode="auto">
            <a:xfrm>
              <a:off x="4056063" y="5053013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5" name="Line 1398"/>
            <p:cNvSpPr>
              <a:spLocks noChangeShapeType="1"/>
            </p:cNvSpPr>
            <p:nvPr/>
          </p:nvSpPr>
          <p:spPr bwMode="auto">
            <a:xfrm>
              <a:off x="4065588" y="5076825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6" name="Line 1399"/>
            <p:cNvSpPr>
              <a:spLocks noChangeShapeType="1"/>
            </p:cNvSpPr>
            <p:nvPr/>
          </p:nvSpPr>
          <p:spPr bwMode="auto">
            <a:xfrm>
              <a:off x="4073526" y="5100638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7" name="Line 1400"/>
            <p:cNvSpPr>
              <a:spLocks noChangeShapeType="1"/>
            </p:cNvSpPr>
            <p:nvPr/>
          </p:nvSpPr>
          <p:spPr bwMode="auto">
            <a:xfrm>
              <a:off x="4083051" y="5124450"/>
              <a:ext cx="3175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8" name="Line 1401"/>
            <p:cNvSpPr>
              <a:spLocks noChangeShapeType="1"/>
            </p:cNvSpPr>
            <p:nvPr/>
          </p:nvSpPr>
          <p:spPr bwMode="auto">
            <a:xfrm>
              <a:off x="4090988" y="5148263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9" name="Line 1402"/>
            <p:cNvSpPr>
              <a:spLocks noChangeShapeType="1"/>
            </p:cNvSpPr>
            <p:nvPr/>
          </p:nvSpPr>
          <p:spPr bwMode="auto">
            <a:xfrm>
              <a:off x="4098926" y="5172075"/>
              <a:ext cx="4763" cy="1111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0" name="Line 1403"/>
            <p:cNvSpPr>
              <a:spLocks noChangeShapeType="1"/>
            </p:cNvSpPr>
            <p:nvPr/>
          </p:nvSpPr>
          <p:spPr bwMode="auto">
            <a:xfrm>
              <a:off x="4108451" y="5195888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1" name="Line 1404"/>
            <p:cNvSpPr>
              <a:spLocks noChangeShapeType="1"/>
            </p:cNvSpPr>
            <p:nvPr/>
          </p:nvSpPr>
          <p:spPr bwMode="auto">
            <a:xfrm>
              <a:off x="4116388" y="5219700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2" name="Line 1405"/>
            <p:cNvSpPr>
              <a:spLocks noChangeShapeType="1"/>
            </p:cNvSpPr>
            <p:nvPr/>
          </p:nvSpPr>
          <p:spPr bwMode="auto">
            <a:xfrm>
              <a:off x="4125913" y="5243513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3" name="Line 1406"/>
            <p:cNvSpPr>
              <a:spLocks noChangeShapeType="1"/>
            </p:cNvSpPr>
            <p:nvPr/>
          </p:nvSpPr>
          <p:spPr bwMode="auto">
            <a:xfrm>
              <a:off x="4133851" y="5267325"/>
              <a:ext cx="4763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4" name="Line 1407"/>
            <p:cNvSpPr>
              <a:spLocks noChangeShapeType="1"/>
            </p:cNvSpPr>
            <p:nvPr/>
          </p:nvSpPr>
          <p:spPr bwMode="auto">
            <a:xfrm>
              <a:off x="4143376" y="5291138"/>
              <a:ext cx="3175" cy="127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5" name="Oval 2629"/>
            <p:cNvSpPr>
              <a:spLocks noChangeArrowheads="1"/>
            </p:cNvSpPr>
            <p:nvPr/>
          </p:nvSpPr>
          <p:spPr bwMode="auto">
            <a:xfrm>
              <a:off x="4025901" y="1408113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6" name="Oval 2630"/>
            <p:cNvSpPr>
              <a:spLocks noChangeArrowheads="1"/>
            </p:cNvSpPr>
            <p:nvPr/>
          </p:nvSpPr>
          <p:spPr bwMode="auto">
            <a:xfrm>
              <a:off x="4025901" y="1597025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7" name="Oval 2631"/>
            <p:cNvSpPr>
              <a:spLocks noChangeArrowheads="1"/>
            </p:cNvSpPr>
            <p:nvPr/>
          </p:nvSpPr>
          <p:spPr bwMode="auto">
            <a:xfrm>
              <a:off x="4025901" y="186531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8" name="Oval 2632"/>
            <p:cNvSpPr>
              <a:spLocks noChangeArrowheads="1"/>
            </p:cNvSpPr>
            <p:nvPr/>
          </p:nvSpPr>
          <p:spPr bwMode="auto">
            <a:xfrm>
              <a:off x="4025901" y="2003425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9" name="Oval 2633"/>
            <p:cNvSpPr>
              <a:spLocks noChangeArrowheads="1"/>
            </p:cNvSpPr>
            <p:nvPr/>
          </p:nvSpPr>
          <p:spPr bwMode="auto">
            <a:xfrm>
              <a:off x="4025901" y="2047875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0" name="Oval 2634"/>
            <p:cNvSpPr>
              <a:spLocks noChangeArrowheads="1"/>
            </p:cNvSpPr>
            <p:nvPr/>
          </p:nvSpPr>
          <p:spPr bwMode="auto">
            <a:xfrm>
              <a:off x="4025901" y="236696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1" name="Oval 2635"/>
            <p:cNvSpPr>
              <a:spLocks noChangeArrowheads="1"/>
            </p:cNvSpPr>
            <p:nvPr/>
          </p:nvSpPr>
          <p:spPr bwMode="auto">
            <a:xfrm>
              <a:off x="4025901" y="254158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2" name="Oval 2636"/>
            <p:cNvSpPr>
              <a:spLocks noChangeArrowheads="1"/>
            </p:cNvSpPr>
            <p:nvPr/>
          </p:nvSpPr>
          <p:spPr bwMode="auto">
            <a:xfrm>
              <a:off x="4025901" y="257016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3" name="Oval 2637"/>
            <p:cNvSpPr>
              <a:spLocks noChangeArrowheads="1"/>
            </p:cNvSpPr>
            <p:nvPr/>
          </p:nvSpPr>
          <p:spPr bwMode="auto">
            <a:xfrm>
              <a:off x="4025901" y="2657475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4" name="Oval 2638"/>
            <p:cNvSpPr>
              <a:spLocks noChangeArrowheads="1"/>
            </p:cNvSpPr>
            <p:nvPr/>
          </p:nvSpPr>
          <p:spPr bwMode="auto">
            <a:xfrm>
              <a:off x="4025901" y="274478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5" name="Oval 2639"/>
            <p:cNvSpPr>
              <a:spLocks noChangeArrowheads="1"/>
            </p:cNvSpPr>
            <p:nvPr/>
          </p:nvSpPr>
          <p:spPr bwMode="auto">
            <a:xfrm>
              <a:off x="4025901" y="324643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6" name="Oval 2640"/>
            <p:cNvSpPr>
              <a:spLocks noChangeArrowheads="1"/>
            </p:cNvSpPr>
            <p:nvPr/>
          </p:nvSpPr>
          <p:spPr bwMode="auto">
            <a:xfrm>
              <a:off x="4025901" y="3967163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7" name="Oval 2641"/>
            <p:cNvSpPr>
              <a:spLocks noChangeArrowheads="1"/>
            </p:cNvSpPr>
            <p:nvPr/>
          </p:nvSpPr>
          <p:spPr bwMode="auto">
            <a:xfrm>
              <a:off x="4025901" y="4032250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8" name="Oval 2642"/>
            <p:cNvSpPr>
              <a:spLocks noChangeArrowheads="1"/>
            </p:cNvSpPr>
            <p:nvPr/>
          </p:nvSpPr>
          <p:spPr bwMode="auto">
            <a:xfrm>
              <a:off x="4025901" y="407511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9" name="Oval 2643"/>
            <p:cNvSpPr>
              <a:spLocks noChangeArrowheads="1"/>
            </p:cNvSpPr>
            <p:nvPr/>
          </p:nvSpPr>
          <p:spPr bwMode="auto">
            <a:xfrm>
              <a:off x="4025901" y="4992688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0" name="Oval 2644"/>
            <p:cNvSpPr>
              <a:spLocks noChangeArrowheads="1"/>
            </p:cNvSpPr>
            <p:nvPr/>
          </p:nvSpPr>
          <p:spPr bwMode="auto">
            <a:xfrm>
              <a:off x="4137026" y="847725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1" name="Oval 2645"/>
            <p:cNvSpPr>
              <a:spLocks noChangeArrowheads="1"/>
            </p:cNvSpPr>
            <p:nvPr/>
          </p:nvSpPr>
          <p:spPr bwMode="auto">
            <a:xfrm>
              <a:off x="4137026" y="166211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2" name="Oval 2646"/>
            <p:cNvSpPr>
              <a:spLocks noChangeArrowheads="1"/>
            </p:cNvSpPr>
            <p:nvPr/>
          </p:nvSpPr>
          <p:spPr bwMode="auto">
            <a:xfrm>
              <a:off x="4137026" y="2374900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3" name="Oval 2647"/>
            <p:cNvSpPr>
              <a:spLocks noChangeArrowheads="1"/>
            </p:cNvSpPr>
            <p:nvPr/>
          </p:nvSpPr>
          <p:spPr bwMode="auto">
            <a:xfrm>
              <a:off x="4137026" y="259238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4" name="Oval 2648"/>
            <p:cNvSpPr>
              <a:spLocks noChangeArrowheads="1"/>
            </p:cNvSpPr>
            <p:nvPr/>
          </p:nvSpPr>
          <p:spPr bwMode="auto">
            <a:xfrm>
              <a:off x="4137026" y="291941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5" name="Oval 2649"/>
            <p:cNvSpPr>
              <a:spLocks noChangeArrowheads="1"/>
            </p:cNvSpPr>
            <p:nvPr/>
          </p:nvSpPr>
          <p:spPr bwMode="auto">
            <a:xfrm>
              <a:off x="4137026" y="302101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6" name="Oval 2650"/>
            <p:cNvSpPr>
              <a:spLocks noChangeArrowheads="1"/>
            </p:cNvSpPr>
            <p:nvPr/>
          </p:nvSpPr>
          <p:spPr bwMode="auto">
            <a:xfrm>
              <a:off x="4137026" y="324008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7" name="Oval 2651"/>
            <p:cNvSpPr>
              <a:spLocks noChangeArrowheads="1"/>
            </p:cNvSpPr>
            <p:nvPr/>
          </p:nvSpPr>
          <p:spPr bwMode="auto">
            <a:xfrm>
              <a:off x="4137026" y="334168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8" name="Oval 2652"/>
            <p:cNvSpPr>
              <a:spLocks noChangeArrowheads="1"/>
            </p:cNvSpPr>
            <p:nvPr/>
          </p:nvSpPr>
          <p:spPr bwMode="auto">
            <a:xfrm>
              <a:off x="4137026" y="3559175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9" name="Oval 2653"/>
            <p:cNvSpPr>
              <a:spLocks noChangeArrowheads="1"/>
            </p:cNvSpPr>
            <p:nvPr/>
          </p:nvSpPr>
          <p:spPr bwMode="auto">
            <a:xfrm>
              <a:off x="4137026" y="3778250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0" name="Oval 2654"/>
            <p:cNvSpPr>
              <a:spLocks noChangeArrowheads="1"/>
            </p:cNvSpPr>
            <p:nvPr/>
          </p:nvSpPr>
          <p:spPr bwMode="auto">
            <a:xfrm>
              <a:off x="4137026" y="399573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1" name="Oval 2655"/>
            <p:cNvSpPr>
              <a:spLocks noChangeArrowheads="1"/>
            </p:cNvSpPr>
            <p:nvPr/>
          </p:nvSpPr>
          <p:spPr bwMode="auto">
            <a:xfrm>
              <a:off x="4137026" y="4322763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2" name="Oval 2656"/>
            <p:cNvSpPr>
              <a:spLocks noChangeArrowheads="1"/>
            </p:cNvSpPr>
            <p:nvPr/>
          </p:nvSpPr>
          <p:spPr bwMode="auto">
            <a:xfrm>
              <a:off x="4137026" y="4533900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3" name="Oval 2657"/>
            <p:cNvSpPr>
              <a:spLocks noChangeArrowheads="1"/>
            </p:cNvSpPr>
            <p:nvPr/>
          </p:nvSpPr>
          <p:spPr bwMode="auto">
            <a:xfrm>
              <a:off x="4137026" y="4643438"/>
              <a:ext cx="25400" cy="23813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4" name="Oval 2658"/>
            <p:cNvSpPr>
              <a:spLocks noChangeArrowheads="1"/>
            </p:cNvSpPr>
            <p:nvPr/>
          </p:nvSpPr>
          <p:spPr bwMode="auto">
            <a:xfrm>
              <a:off x="4137026" y="5297488"/>
              <a:ext cx="25400" cy="2540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7521" name="7520 CuadroTexto"/>
          <p:cNvSpPr txBox="1"/>
          <p:nvPr/>
        </p:nvSpPr>
        <p:spPr>
          <a:xfrm>
            <a:off x="1634612" y="981428"/>
            <a:ext cx="510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LG5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22" name="7521 CuadroTexto"/>
          <p:cNvSpPr txBox="1"/>
          <p:nvPr/>
        </p:nvSpPr>
        <p:spPr>
          <a:xfrm>
            <a:off x="704528" y="981428"/>
            <a:ext cx="4812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Sc5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23" name="7522 CuadroTexto"/>
          <p:cNvSpPr txBox="1"/>
          <p:nvPr/>
        </p:nvSpPr>
        <p:spPr>
          <a:xfrm>
            <a:off x="4664968" y="980728"/>
            <a:ext cx="510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LG6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24" name="7523 CuadroTexto"/>
          <p:cNvSpPr txBox="1"/>
          <p:nvPr/>
        </p:nvSpPr>
        <p:spPr>
          <a:xfrm>
            <a:off x="3734884" y="980728"/>
            <a:ext cx="4812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Sc6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33" name="7532 CuadroTexto"/>
          <p:cNvSpPr txBox="1"/>
          <p:nvPr/>
        </p:nvSpPr>
        <p:spPr>
          <a:xfrm>
            <a:off x="200472" y="18864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Arial" pitchFamily="34" charset="0"/>
                <a:cs typeface="Arial" pitchFamily="34" charset="0"/>
              </a:rPr>
              <a:t>B)</a:t>
            </a:r>
            <a:endParaRPr lang="es-E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34" name="7533 CuadroTexto"/>
          <p:cNvSpPr txBox="1"/>
          <p:nvPr/>
        </p:nvSpPr>
        <p:spPr>
          <a:xfrm>
            <a:off x="4304928" y="188640"/>
            <a:ext cx="9028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‘MxR_01’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35" name="7534 CuadroTexto"/>
          <p:cNvSpPr txBox="1"/>
          <p:nvPr/>
        </p:nvSpPr>
        <p:spPr>
          <a:xfrm>
            <a:off x="8043324" y="987149"/>
            <a:ext cx="510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LG8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36" name="7535 CuadroTexto"/>
          <p:cNvSpPr txBox="1"/>
          <p:nvPr/>
        </p:nvSpPr>
        <p:spPr>
          <a:xfrm>
            <a:off x="7191268" y="987149"/>
            <a:ext cx="4812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Sc8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88" name="4387 Grupo"/>
          <p:cNvGrpSpPr/>
          <p:nvPr/>
        </p:nvGrpSpPr>
        <p:grpSpPr>
          <a:xfrm>
            <a:off x="2296904" y="1215008"/>
            <a:ext cx="1071920" cy="2280546"/>
            <a:chOff x="2294050" y="1215008"/>
            <a:chExt cx="1211283" cy="2280546"/>
          </a:xfrm>
        </p:grpSpPr>
        <p:grpSp>
          <p:nvGrpSpPr>
            <p:cNvPr id="4345" name="4344 Grupo"/>
            <p:cNvGrpSpPr/>
            <p:nvPr/>
          </p:nvGrpSpPr>
          <p:grpSpPr>
            <a:xfrm>
              <a:off x="2401731" y="1459763"/>
              <a:ext cx="221982" cy="1411599"/>
              <a:chOff x="1390502" y="4042160"/>
              <a:chExt cx="123946" cy="589500"/>
            </a:xfrm>
          </p:grpSpPr>
          <p:sp>
            <p:nvSpPr>
              <p:cNvPr id="4346" name="Line 616"/>
              <p:cNvSpPr>
                <a:spLocks noChangeShapeType="1"/>
              </p:cNvSpPr>
              <p:nvPr/>
            </p:nvSpPr>
            <p:spPr bwMode="auto">
              <a:xfrm flipV="1">
                <a:off x="1425427" y="4070004"/>
                <a:ext cx="1588" cy="2381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7" name="Line 617"/>
              <p:cNvSpPr>
                <a:spLocks noChangeShapeType="1"/>
              </p:cNvSpPr>
              <p:nvPr/>
            </p:nvSpPr>
            <p:spPr bwMode="auto">
              <a:xfrm>
                <a:off x="1390502" y="4070004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8" name="Freeform 618"/>
              <p:cNvSpPr>
                <a:spLocks/>
              </p:cNvSpPr>
              <p:nvPr/>
            </p:nvSpPr>
            <p:spPr bwMode="auto">
              <a:xfrm>
                <a:off x="1390502" y="4093817"/>
                <a:ext cx="68263" cy="455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7"/>
                  </a:cxn>
                  <a:cxn ang="0">
                    <a:pos x="22" y="287"/>
                  </a:cxn>
                  <a:cxn ang="0">
                    <a:pos x="43" y="287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287">
                    <a:moveTo>
                      <a:pt x="0" y="0"/>
                    </a:moveTo>
                    <a:lnTo>
                      <a:pt x="0" y="287"/>
                    </a:lnTo>
                    <a:lnTo>
                      <a:pt x="22" y="287"/>
                    </a:lnTo>
                    <a:lnTo>
                      <a:pt x="43" y="287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9" name="Line 619"/>
              <p:cNvSpPr>
                <a:spLocks noChangeShapeType="1"/>
              </p:cNvSpPr>
              <p:nvPr/>
            </p:nvSpPr>
            <p:spPr bwMode="auto">
              <a:xfrm>
                <a:off x="1425427" y="4549429"/>
                <a:ext cx="1588" cy="4286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50" name="Line 620"/>
              <p:cNvSpPr>
                <a:spLocks noChangeShapeType="1"/>
              </p:cNvSpPr>
              <p:nvPr/>
            </p:nvSpPr>
            <p:spPr bwMode="auto">
              <a:xfrm>
                <a:off x="1390502" y="4592292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51" name="Rectangle 621"/>
              <p:cNvSpPr>
                <a:spLocks noChangeArrowheads="1"/>
              </p:cNvSpPr>
              <p:nvPr/>
            </p:nvSpPr>
            <p:spPr bwMode="auto">
              <a:xfrm rot="5400000">
                <a:off x="1205491" y="4322702"/>
                <a:ext cx="589500" cy="28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4-Methyl-5-penta-1,3-dienyltetrahydrofuran-2-one_EJ/AA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52" name="4351 Grupo"/>
            <p:cNvGrpSpPr/>
            <p:nvPr/>
          </p:nvGrpSpPr>
          <p:grpSpPr>
            <a:xfrm>
              <a:off x="3237973" y="1553047"/>
              <a:ext cx="267360" cy="1934904"/>
              <a:chOff x="1558777" y="4081117"/>
              <a:chExt cx="149283" cy="808038"/>
            </a:xfrm>
          </p:grpSpPr>
          <p:grpSp>
            <p:nvGrpSpPr>
              <p:cNvPr id="4353" name="1021 Grupo"/>
              <p:cNvGrpSpPr/>
              <p:nvPr/>
            </p:nvGrpSpPr>
            <p:grpSpPr>
              <a:xfrm>
                <a:off x="1558777" y="4081117"/>
                <a:ext cx="66675" cy="808038"/>
                <a:chOff x="1558777" y="4081117"/>
                <a:chExt cx="66675" cy="808038"/>
              </a:xfrm>
            </p:grpSpPr>
            <p:sp>
              <p:nvSpPr>
                <p:cNvPr id="4355" name="Line 622"/>
                <p:cNvSpPr>
                  <a:spLocks noChangeShapeType="1"/>
                </p:cNvSpPr>
                <p:nvPr/>
              </p:nvSpPr>
              <p:spPr bwMode="auto">
                <a:xfrm flipV="1">
                  <a:off x="1592114" y="4081117"/>
                  <a:ext cx="1588" cy="36513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56" name="Line 623"/>
                <p:cNvSpPr>
                  <a:spLocks noChangeShapeType="1"/>
                </p:cNvSpPr>
                <p:nvPr/>
              </p:nvSpPr>
              <p:spPr bwMode="auto">
                <a:xfrm>
                  <a:off x="1558777" y="4081117"/>
                  <a:ext cx="66675" cy="1588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57" name="Freeform 624"/>
                <p:cNvSpPr>
                  <a:spLocks/>
                </p:cNvSpPr>
                <p:nvPr/>
              </p:nvSpPr>
              <p:spPr bwMode="auto">
                <a:xfrm>
                  <a:off x="1558777" y="4117629"/>
                  <a:ext cx="66675" cy="5381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39"/>
                    </a:cxn>
                    <a:cxn ang="0">
                      <a:pos x="21" y="339"/>
                    </a:cxn>
                    <a:cxn ang="0">
                      <a:pos x="42" y="339"/>
                    </a:cxn>
                    <a:cxn ang="0">
                      <a:pos x="42" y="0"/>
                    </a:cxn>
                    <a:cxn ang="0">
                      <a:pos x="21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" h="339">
                      <a:moveTo>
                        <a:pt x="0" y="0"/>
                      </a:moveTo>
                      <a:lnTo>
                        <a:pt x="0" y="339"/>
                      </a:lnTo>
                      <a:lnTo>
                        <a:pt x="21" y="339"/>
                      </a:lnTo>
                      <a:lnTo>
                        <a:pt x="42" y="339"/>
                      </a:lnTo>
                      <a:lnTo>
                        <a:pt x="42" y="0"/>
                      </a:lnTo>
                      <a:lnTo>
                        <a:pt x="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58" name="Line 625"/>
                <p:cNvSpPr>
                  <a:spLocks noChangeShapeType="1"/>
                </p:cNvSpPr>
                <p:nvPr/>
              </p:nvSpPr>
              <p:spPr bwMode="auto">
                <a:xfrm>
                  <a:off x="1592114" y="4655792"/>
                  <a:ext cx="1588" cy="231775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59" name="Line 626"/>
                <p:cNvSpPr>
                  <a:spLocks noChangeShapeType="1"/>
                </p:cNvSpPr>
                <p:nvPr/>
              </p:nvSpPr>
              <p:spPr bwMode="auto">
                <a:xfrm>
                  <a:off x="1558777" y="4887567"/>
                  <a:ext cx="66675" cy="1588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54" name="Rectangle 627"/>
              <p:cNvSpPr>
                <a:spLocks noChangeArrowheads="1"/>
              </p:cNvSpPr>
              <p:nvPr/>
            </p:nvSpPr>
            <p:spPr bwMode="auto">
              <a:xfrm rot="5400000">
                <a:off x="1497746" y="4386565"/>
                <a:ext cx="359073" cy="61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Hexanal_EJ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60" name="4359 Grupo"/>
            <p:cNvGrpSpPr/>
            <p:nvPr/>
          </p:nvGrpSpPr>
          <p:grpSpPr>
            <a:xfrm>
              <a:off x="2807189" y="1526436"/>
              <a:ext cx="231578" cy="1969118"/>
              <a:chOff x="1725464" y="4070004"/>
              <a:chExt cx="129304" cy="822326"/>
            </a:xfrm>
          </p:grpSpPr>
          <p:sp>
            <p:nvSpPr>
              <p:cNvPr id="4361" name="Line 628"/>
              <p:cNvSpPr>
                <a:spLocks noChangeShapeType="1"/>
              </p:cNvSpPr>
              <p:nvPr/>
            </p:nvSpPr>
            <p:spPr bwMode="auto">
              <a:xfrm>
                <a:off x="1758802" y="4070004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62" name="Line 629"/>
              <p:cNvSpPr>
                <a:spLocks noChangeShapeType="1"/>
              </p:cNvSpPr>
              <p:nvPr/>
            </p:nvSpPr>
            <p:spPr bwMode="auto">
              <a:xfrm>
                <a:off x="1725464" y="4070004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63" name="Freeform 630"/>
              <p:cNvSpPr>
                <a:spLocks/>
              </p:cNvSpPr>
              <p:nvPr/>
            </p:nvSpPr>
            <p:spPr bwMode="auto">
              <a:xfrm>
                <a:off x="1725464" y="4070004"/>
                <a:ext cx="68263" cy="8143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13"/>
                  </a:cxn>
                  <a:cxn ang="0">
                    <a:pos x="21" y="513"/>
                  </a:cxn>
                  <a:cxn ang="0">
                    <a:pos x="43" y="513"/>
                  </a:cxn>
                  <a:cxn ang="0">
                    <a:pos x="43" y="0"/>
                  </a:cxn>
                  <a:cxn ang="0">
                    <a:pos x="21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513">
                    <a:moveTo>
                      <a:pt x="0" y="0"/>
                    </a:moveTo>
                    <a:lnTo>
                      <a:pt x="0" y="513"/>
                    </a:lnTo>
                    <a:lnTo>
                      <a:pt x="21" y="513"/>
                    </a:lnTo>
                    <a:lnTo>
                      <a:pt x="43" y="513"/>
                    </a:lnTo>
                    <a:lnTo>
                      <a:pt x="43" y="0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64" name="Line 631"/>
              <p:cNvSpPr>
                <a:spLocks noChangeShapeType="1"/>
              </p:cNvSpPr>
              <p:nvPr/>
            </p:nvSpPr>
            <p:spPr bwMode="auto">
              <a:xfrm>
                <a:off x="1758802" y="4884392"/>
                <a:ext cx="1588" cy="635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65" name="Line 632"/>
              <p:cNvSpPr>
                <a:spLocks noChangeShapeType="1"/>
              </p:cNvSpPr>
              <p:nvPr/>
            </p:nvSpPr>
            <p:spPr bwMode="auto">
              <a:xfrm>
                <a:off x="1725464" y="4890742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66" name="Rectangle 633"/>
              <p:cNvSpPr>
                <a:spLocks noChangeArrowheads="1"/>
              </p:cNvSpPr>
              <p:nvPr/>
            </p:nvSpPr>
            <p:spPr bwMode="auto">
              <a:xfrm rot="5400000">
                <a:off x="1691421" y="4400476"/>
                <a:ext cx="287856" cy="38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(Z)-3-Hexenyl 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acetate-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387" name="4386 Grupo"/>
            <p:cNvGrpSpPr/>
            <p:nvPr/>
          </p:nvGrpSpPr>
          <p:grpSpPr>
            <a:xfrm>
              <a:off x="2294050" y="1215008"/>
              <a:ext cx="329896" cy="184667"/>
              <a:chOff x="2294050" y="1215008"/>
              <a:chExt cx="329896" cy="184667"/>
            </a:xfrm>
          </p:grpSpPr>
          <p:pic>
            <p:nvPicPr>
              <p:cNvPr id="4369" name="Picture 96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87301" y="1237900"/>
                <a:ext cx="157431" cy="1440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370" name="4369 CuadroTexto"/>
              <p:cNvSpPr txBox="1"/>
              <p:nvPr/>
            </p:nvSpPr>
            <p:spPr>
              <a:xfrm>
                <a:off x="2294050" y="1215008"/>
                <a:ext cx="329896" cy="18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600" b="1" dirty="0" smtClean="0">
                    <a:latin typeface="Arial" pitchFamily="34" charset="0"/>
                    <a:cs typeface="Arial" pitchFamily="34" charset="0"/>
                  </a:rPr>
                  <a:t>C6</a:t>
                </a:r>
                <a:endParaRPr lang="es-ES" sz="6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378" name="4377 Grupo"/>
          <p:cNvGrpSpPr/>
          <p:nvPr/>
        </p:nvGrpSpPr>
        <p:grpSpPr>
          <a:xfrm>
            <a:off x="2684177" y="1212999"/>
            <a:ext cx="301317" cy="240925"/>
            <a:chOff x="2649175" y="1127275"/>
            <a:chExt cx="301317" cy="240925"/>
          </a:xfrm>
        </p:grpSpPr>
        <p:pic>
          <p:nvPicPr>
            <p:cNvPr id="4372" name="Picture 96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9602" y="1146071"/>
              <a:ext cx="145165" cy="154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73" name="4372 CuadroTexto"/>
            <p:cNvSpPr txBox="1"/>
            <p:nvPr/>
          </p:nvSpPr>
          <p:spPr>
            <a:xfrm>
              <a:off x="2649175" y="1127275"/>
              <a:ext cx="301317" cy="240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" b="1" dirty="0" smtClean="0">
                  <a:latin typeface="Arial" pitchFamily="34" charset="0"/>
                  <a:cs typeface="Arial" pitchFamily="34" charset="0"/>
                </a:rPr>
                <a:t>C7</a:t>
              </a:r>
              <a:endParaRPr lang="es-ES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79" name="4378 Grupo"/>
          <p:cNvGrpSpPr/>
          <p:nvPr/>
        </p:nvGrpSpPr>
        <p:grpSpPr>
          <a:xfrm>
            <a:off x="3038382" y="1203612"/>
            <a:ext cx="370219" cy="184666"/>
            <a:chOff x="3138049" y="1171608"/>
            <a:chExt cx="370219" cy="184666"/>
          </a:xfrm>
        </p:grpSpPr>
        <p:pic>
          <p:nvPicPr>
            <p:cNvPr id="4374" name="Picture 9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24808" y="1196753"/>
              <a:ext cx="144016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75" name="4374 CuadroTexto"/>
            <p:cNvSpPr txBox="1"/>
            <p:nvPr/>
          </p:nvSpPr>
          <p:spPr>
            <a:xfrm>
              <a:off x="3138049" y="1171608"/>
              <a:ext cx="37021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b="1" dirty="0" smtClean="0">
                  <a:latin typeface="Arial" pitchFamily="34" charset="0"/>
                  <a:cs typeface="Arial" pitchFamily="34" charset="0"/>
                </a:rPr>
                <a:t>C12</a:t>
              </a:r>
              <a:endParaRPr lang="es-ES" sz="6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94" name="4493 Grupo"/>
          <p:cNvGrpSpPr/>
          <p:nvPr/>
        </p:nvGrpSpPr>
        <p:grpSpPr>
          <a:xfrm>
            <a:off x="5582460" y="1511250"/>
            <a:ext cx="528449" cy="4449117"/>
            <a:chOff x="7258154" y="1511250"/>
            <a:chExt cx="528449" cy="4449117"/>
          </a:xfrm>
        </p:grpSpPr>
        <p:sp>
          <p:nvSpPr>
            <p:cNvPr id="4476" name="Line 697"/>
            <p:cNvSpPr>
              <a:spLocks noChangeShapeType="1"/>
            </p:cNvSpPr>
            <p:nvPr/>
          </p:nvSpPr>
          <p:spPr bwMode="auto">
            <a:xfrm>
              <a:off x="7315721" y="1511250"/>
              <a:ext cx="2618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7" name="Line 698"/>
            <p:cNvSpPr>
              <a:spLocks noChangeShapeType="1"/>
            </p:cNvSpPr>
            <p:nvPr/>
          </p:nvSpPr>
          <p:spPr bwMode="auto">
            <a:xfrm>
              <a:off x="7258154" y="1511250"/>
              <a:ext cx="112519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8" name="Freeform 699"/>
            <p:cNvSpPr>
              <a:spLocks/>
            </p:cNvSpPr>
            <p:nvPr/>
          </p:nvSpPr>
          <p:spPr bwMode="auto">
            <a:xfrm>
              <a:off x="7258154" y="1511250"/>
              <a:ext cx="112519" cy="1390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5"/>
                </a:cxn>
                <a:cxn ang="0">
                  <a:pos x="22" y="365"/>
                </a:cxn>
                <a:cxn ang="0">
                  <a:pos x="43" y="365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365">
                  <a:moveTo>
                    <a:pt x="0" y="0"/>
                  </a:moveTo>
                  <a:lnTo>
                    <a:pt x="0" y="365"/>
                  </a:lnTo>
                  <a:lnTo>
                    <a:pt x="22" y="365"/>
                  </a:lnTo>
                  <a:lnTo>
                    <a:pt x="43" y="365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79" name="Line 700"/>
            <p:cNvSpPr>
              <a:spLocks noChangeShapeType="1"/>
            </p:cNvSpPr>
            <p:nvPr/>
          </p:nvSpPr>
          <p:spPr bwMode="auto">
            <a:xfrm>
              <a:off x="7315721" y="2901600"/>
              <a:ext cx="2618" cy="1333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0" name="Line 701"/>
            <p:cNvSpPr>
              <a:spLocks noChangeShapeType="1"/>
            </p:cNvSpPr>
            <p:nvPr/>
          </p:nvSpPr>
          <p:spPr bwMode="auto">
            <a:xfrm>
              <a:off x="7258154" y="3034920"/>
              <a:ext cx="112519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1" name="Rectangle 702"/>
            <p:cNvSpPr>
              <a:spLocks noChangeArrowheads="1"/>
            </p:cNvSpPr>
            <p:nvPr/>
          </p:nvSpPr>
          <p:spPr bwMode="auto">
            <a:xfrm rot="5400000">
              <a:off x="6988823" y="2317583"/>
              <a:ext cx="850049" cy="10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HD_EJ/AA/IVIA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2" name="Line 703"/>
            <p:cNvSpPr>
              <a:spLocks noChangeShapeType="1"/>
            </p:cNvSpPr>
            <p:nvPr/>
          </p:nvSpPr>
          <p:spPr bwMode="auto">
            <a:xfrm flipV="1">
              <a:off x="7375511" y="4764285"/>
              <a:ext cx="2618" cy="426628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3" name="Line 704"/>
            <p:cNvSpPr>
              <a:spLocks noChangeShapeType="1"/>
            </p:cNvSpPr>
            <p:nvPr/>
          </p:nvSpPr>
          <p:spPr bwMode="auto">
            <a:xfrm>
              <a:off x="7317943" y="4764285"/>
              <a:ext cx="112519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4" name="Freeform 705"/>
            <p:cNvSpPr>
              <a:spLocks/>
            </p:cNvSpPr>
            <p:nvPr/>
          </p:nvSpPr>
          <p:spPr bwMode="auto">
            <a:xfrm>
              <a:off x="7317943" y="5190912"/>
              <a:ext cx="112519" cy="628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5"/>
                </a:cxn>
                <a:cxn ang="0">
                  <a:pos x="22" y="165"/>
                </a:cxn>
                <a:cxn ang="0">
                  <a:pos x="43" y="165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165">
                  <a:moveTo>
                    <a:pt x="0" y="0"/>
                  </a:moveTo>
                  <a:lnTo>
                    <a:pt x="0" y="165"/>
                  </a:lnTo>
                  <a:lnTo>
                    <a:pt x="22" y="165"/>
                  </a:lnTo>
                  <a:lnTo>
                    <a:pt x="43" y="165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5" name="Line 706"/>
            <p:cNvSpPr>
              <a:spLocks noChangeShapeType="1"/>
            </p:cNvSpPr>
            <p:nvPr/>
          </p:nvSpPr>
          <p:spPr bwMode="auto">
            <a:xfrm>
              <a:off x="7375511" y="5819427"/>
              <a:ext cx="2618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6" name="Line 707"/>
            <p:cNvSpPr>
              <a:spLocks noChangeShapeType="1"/>
            </p:cNvSpPr>
            <p:nvPr/>
          </p:nvSpPr>
          <p:spPr bwMode="auto">
            <a:xfrm>
              <a:off x="7317943" y="5819427"/>
              <a:ext cx="112519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7" name="Rectangle 708"/>
            <p:cNvSpPr>
              <a:spLocks noChangeArrowheads="1"/>
            </p:cNvSpPr>
            <p:nvPr/>
          </p:nvSpPr>
          <p:spPr bwMode="auto">
            <a:xfrm rot="5400000">
              <a:off x="7150600" y="5522767"/>
              <a:ext cx="648689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g-</a:t>
              </a: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Hexalactone_EJ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8" name="Line 709"/>
            <p:cNvSpPr>
              <a:spLocks noChangeShapeType="1"/>
            </p:cNvSpPr>
            <p:nvPr/>
          </p:nvSpPr>
          <p:spPr bwMode="auto">
            <a:xfrm flipV="1">
              <a:off x="7650266" y="4413841"/>
              <a:ext cx="2618" cy="159985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89" name="Line 710"/>
            <p:cNvSpPr>
              <a:spLocks noChangeShapeType="1"/>
            </p:cNvSpPr>
            <p:nvPr/>
          </p:nvSpPr>
          <p:spPr bwMode="auto">
            <a:xfrm>
              <a:off x="7592698" y="4413841"/>
              <a:ext cx="112519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0" name="Freeform 711"/>
            <p:cNvSpPr>
              <a:spLocks/>
            </p:cNvSpPr>
            <p:nvPr/>
          </p:nvSpPr>
          <p:spPr bwMode="auto">
            <a:xfrm>
              <a:off x="7592698" y="4573826"/>
              <a:ext cx="112519" cy="1165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6"/>
                </a:cxn>
                <a:cxn ang="0">
                  <a:pos x="22" y="306"/>
                </a:cxn>
                <a:cxn ang="0">
                  <a:pos x="43" y="306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306">
                  <a:moveTo>
                    <a:pt x="0" y="0"/>
                  </a:moveTo>
                  <a:lnTo>
                    <a:pt x="0" y="306"/>
                  </a:lnTo>
                  <a:lnTo>
                    <a:pt x="22" y="306"/>
                  </a:lnTo>
                  <a:lnTo>
                    <a:pt x="43" y="306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1" name="Line 712"/>
            <p:cNvSpPr>
              <a:spLocks noChangeShapeType="1"/>
            </p:cNvSpPr>
            <p:nvPr/>
          </p:nvSpPr>
          <p:spPr bwMode="auto">
            <a:xfrm>
              <a:off x="7650266" y="5739433"/>
              <a:ext cx="2618" cy="21712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2" name="Line 713"/>
            <p:cNvSpPr>
              <a:spLocks noChangeShapeType="1"/>
            </p:cNvSpPr>
            <p:nvPr/>
          </p:nvSpPr>
          <p:spPr bwMode="auto">
            <a:xfrm>
              <a:off x="7592698" y="5956557"/>
              <a:ext cx="112519" cy="38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93" name="Rectangle 714"/>
            <p:cNvSpPr>
              <a:spLocks noChangeArrowheads="1"/>
            </p:cNvSpPr>
            <p:nvPr/>
          </p:nvSpPr>
          <p:spPr bwMode="auto">
            <a:xfrm rot="5400000">
              <a:off x="7422793" y="5143220"/>
              <a:ext cx="666066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g-</a:t>
              </a:r>
              <a:r>
                <a:rPr kumimoji="0" lang="es-ES" sz="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Octalactone_EJ</a:t>
              </a: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99" name="4498 Grupo"/>
          <p:cNvGrpSpPr/>
          <p:nvPr/>
        </p:nvGrpSpPr>
        <p:grpSpPr>
          <a:xfrm>
            <a:off x="5529064" y="4312830"/>
            <a:ext cx="1384369" cy="1852474"/>
            <a:chOff x="5529064" y="4312830"/>
            <a:chExt cx="1384369" cy="1852474"/>
          </a:xfrm>
        </p:grpSpPr>
        <p:grpSp>
          <p:nvGrpSpPr>
            <p:cNvPr id="4391" name="1006 Grupo"/>
            <p:cNvGrpSpPr/>
            <p:nvPr/>
          </p:nvGrpSpPr>
          <p:grpSpPr>
            <a:xfrm>
              <a:off x="6656936" y="5156643"/>
              <a:ext cx="190751" cy="750371"/>
              <a:chOff x="3399539" y="5589240"/>
              <a:chExt cx="115724" cy="312722"/>
            </a:xfrm>
          </p:grpSpPr>
          <p:sp>
            <p:nvSpPr>
              <p:cNvPr id="4409" name="Line 715"/>
              <p:cNvSpPr>
                <a:spLocks noChangeShapeType="1"/>
              </p:cNvSpPr>
              <p:nvPr/>
            </p:nvSpPr>
            <p:spPr bwMode="auto">
              <a:xfrm flipV="1">
                <a:off x="3434464" y="5589240"/>
                <a:ext cx="1588" cy="17463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0" name="Line 716"/>
              <p:cNvSpPr>
                <a:spLocks noChangeShapeType="1"/>
              </p:cNvSpPr>
              <p:nvPr/>
            </p:nvSpPr>
            <p:spPr bwMode="auto">
              <a:xfrm>
                <a:off x="3399539" y="5589240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1" name="Freeform 717"/>
              <p:cNvSpPr>
                <a:spLocks/>
              </p:cNvSpPr>
              <p:nvPr/>
            </p:nvSpPr>
            <p:spPr bwMode="auto">
              <a:xfrm>
                <a:off x="3399539" y="5606702"/>
                <a:ext cx="68263" cy="285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0"/>
                  </a:cxn>
                  <a:cxn ang="0">
                    <a:pos x="22" y="180"/>
                  </a:cxn>
                  <a:cxn ang="0">
                    <a:pos x="43" y="180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180">
                    <a:moveTo>
                      <a:pt x="0" y="0"/>
                    </a:moveTo>
                    <a:lnTo>
                      <a:pt x="0" y="180"/>
                    </a:lnTo>
                    <a:lnTo>
                      <a:pt x="22" y="180"/>
                    </a:lnTo>
                    <a:lnTo>
                      <a:pt x="43" y="180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2" name="Line 718"/>
              <p:cNvSpPr>
                <a:spLocks noChangeShapeType="1"/>
              </p:cNvSpPr>
              <p:nvPr/>
            </p:nvSpPr>
            <p:spPr bwMode="auto">
              <a:xfrm>
                <a:off x="3434464" y="5892452"/>
                <a:ext cx="1588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3" name="Line 719"/>
              <p:cNvSpPr>
                <a:spLocks noChangeShapeType="1"/>
              </p:cNvSpPr>
              <p:nvPr/>
            </p:nvSpPr>
            <p:spPr bwMode="auto">
              <a:xfrm>
                <a:off x="3399539" y="5892452"/>
                <a:ext cx="68263" cy="1588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4" name="Rectangle 720"/>
              <p:cNvSpPr>
                <a:spLocks noChangeArrowheads="1"/>
              </p:cNvSpPr>
              <p:nvPr/>
            </p:nvSpPr>
            <p:spPr bwMode="auto">
              <a:xfrm rot="5400000">
                <a:off x="3368830" y="5755530"/>
                <a:ext cx="255521" cy="37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Ethyl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Acetate_EJ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96" name="4495 Grupo"/>
            <p:cNvGrpSpPr/>
            <p:nvPr/>
          </p:nvGrpSpPr>
          <p:grpSpPr>
            <a:xfrm>
              <a:off x="6320418" y="4398604"/>
              <a:ext cx="203413" cy="1424634"/>
              <a:chOff x="6320418" y="4398604"/>
              <a:chExt cx="203413" cy="1424634"/>
            </a:xfrm>
          </p:grpSpPr>
          <p:sp>
            <p:nvSpPr>
              <p:cNvPr id="4403" name="Line 721"/>
              <p:cNvSpPr>
                <a:spLocks noChangeShapeType="1"/>
              </p:cNvSpPr>
              <p:nvPr/>
            </p:nvSpPr>
            <p:spPr bwMode="auto">
              <a:xfrm flipV="1">
                <a:off x="6377986" y="4398604"/>
                <a:ext cx="2618" cy="4190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4" name="Line 722"/>
              <p:cNvSpPr>
                <a:spLocks noChangeShapeType="1"/>
              </p:cNvSpPr>
              <p:nvPr/>
            </p:nvSpPr>
            <p:spPr bwMode="auto">
              <a:xfrm>
                <a:off x="6320418" y="4398604"/>
                <a:ext cx="112519" cy="38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5" name="Freeform 723"/>
              <p:cNvSpPr>
                <a:spLocks/>
              </p:cNvSpPr>
              <p:nvPr/>
            </p:nvSpPr>
            <p:spPr bwMode="auto">
              <a:xfrm>
                <a:off x="6320418" y="4440506"/>
                <a:ext cx="112519" cy="13789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2"/>
                  </a:cxn>
                  <a:cxn ang="0">
                    <a:pos x="22" y="362"/>
                  </a:cxn>
                  <a:cxn ang="0">
                    <a:pos x="43" y="362"/>
                  </a:cxn>
                  <a:cxn ang="0">
                    <a:pos x="43" y="0"/>
                  </a:cxn>
                  <a:cxn ang="0">
                    <a:pos x="22" y="0"/>
                  </a:cxn>
                  <a:cxn ang="0">
                    <a:pos x="0" y="0"/>
                  </a:cxn>
                </a:cxnLst>
                <a:rect l="0" t="0" r="r" b="b"/>
                <a:pathLst>
                  <a:path w="43" h="362">
                    <a:moveTo>
                      <a:pt x="0" y="0"/>
                    </a:moveTo>
                    <a:lnTo>
                      <a:pt x="0" y="362"/>
                    </a:lnTo>
                    <a:lnTo>
                      <a:pt x="22" y="362"/>
                    </a:lnTo>
                    <a:lnTo>
                      <a:pt x="43" y="362"/>
                    </a:lnTo>
                    <a:lnTo>
                      <a:pt x="43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3CC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6" name="Line 724"/>
              <p:cNvSpPr>
                <a:spLocks noChangeShapeType="1"/>
              </p:cNvSpPr>
              <p:nvPr/>
            </p:nvSpPr>
            <p:spPr bwMode="auto">
              <a:xfrm>
                <a:off x="6404005" y="5811994"/>
                <a:ext cx="2618" cy="38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7" name="Line 725"/>
              <p:cNvSpPr>
                <a:spLocks noChangeShapeType="1"/>
              </p:cNvSpPr>
              <p:nvPr/>
            </p:nvSpPr>
            <p:spPr bwMode="auto">
              <a:xfrm>
                <a:off x="6320418" y="5819428"/>
                <a:ext cx="112519" cy="38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08" name="Rectangle 726"/>
              <p:cNvSpPr>
                <a:spLocks noChangeArrowheads="1"/>
              </p:cNvSpPr>
              <p:nvPr/>
            </p:nvSpPr>
            <p:spPr bwMode="auto">
              <a:xfrm rot="5400000">
                <a:off x="6060477" y="5126943"/>
                <a:ext cx="865153" cy="61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(E)-2-Hexenyl </a:t>
                </a:r>
                <a:r>
                  <a:rPr kumimoji="0" lang="es-ES" sz="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acetate_EJ</a:t>
                </a:r>
                <a:r>
                  <a:rPr kumimoji="0" lang="es-ES" sz="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/AA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394" name="4393 Rectángulo redondeado"/>
            <p:cNvSpPr/>
            <p:nvPr/>
          </p:nvSpPr>
          <p:spPr>
            <a:xfrm>
              <a:off x="5529064" y="4312830"/>
              <a:ext cx="681550" cy="1852474"/>
            </a:xfrm>
            <a:prstGeom prst="roundRect">
              <a:avLst>
                <a:gd name="adj" fmla="val 6065"/>
              </a:avLst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97" name="4496 Grupo"/>
            <p:cNvGrpSpPr/>
            <p:nvPr/>
          </p:nvGrpSpPr>
          <p:grpSpPr>
            <a:xfrm>
              <a:off x="6234276" y="5838717"/>
              <a:ext cx="317907" cy="184666"/>
              <a:chOff x="6234276" y="5838717"/>
              <a:chExt cx="317907" cy="184666"/>
            </a:xfrm>
          </p:grpSpPr>
          <p:pic>
            <p:nvPicPr>
              <p:cNvPr id="4401" name="Picture 96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85445" y="5863734"/>
                <a:ext cx="175189" cy="1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402" name="4401 CuadroTexto"/>
              <p:cNvSpPr txBox="1"/>
              <p:nvPr/>
            </p:nvSpPr>
            <p:spPr>
              <a:xfrm>
                <a:off x="6234276" y="5838717"/>
                <a:ext cx="31790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600" b="1" dirty="0" smtClean="0">
                    <a:latin typeface="Arial" pitchFamily="34" charset="0"/>
                    <a:cs typeface="Arial" pitchFamily="34" charset="0"/>
                  </a:rPr>
                  <a:t>C7</a:t>
                </a:r>
                <a:endParaRPr lang="es-ES" sz="6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98" name="4497 Grupo"/>
            <p:cNvGrpSpPr/>
            <p:nvPr/>
          </p:nvGrpSpPr>
          <p:grpSpPr>
            <a:xfrm>
              <a:off x="6570629" y="5923261"/>
              <a:ext cx="342804" cy="184666"/>
              <a:chOff x="6570629" y="5923261"/>
              <a:chExt cx="342804" cy="184666"/>
            </a:xfrm>
          </p:grpSpPr>
          <p:pic>
            <p:nvPicPr>
              <p:cNvPr id="4399" name="Picture 96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639173" y="5943080"/>
                <a:ext cx="148998" cy="14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400" name="4399 CuadroTexto"/>
              <p:cNvSpPr txBox="1"/>
              <p:nvPr/>
            </p:nvSpPr>
            <p:spPr>
              <a:xfrm>
                <a:off x="6570629" y="5923261"/>
                <a:ext cx="3428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600" b="1" dirty="0" smtClean="0">
                    <a:latin typeface="Arial" pitchFamily="34" charset="0"/>
                    <a:cs typeface="Arial" pitchFamily="34" charset="0"/>
                  </a:rPr>
                  <a:t>C6</a:t>
                </a:r>
                <a:endParaRPr lang="es-ES" sz="6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643" name="4642 Grupo"/>
          <p:cNvGrpSpPr/>
          <p:nvPr/>
        </p:nvGrpSpPr>
        <p:grpSpPr>
          <a:xfrm>
            <a:off x="8709772" y="3429000"/>
            <a:ext cx="327334" cy="1441188"/>
            <a:chOff x="8709772" y="3429000"/>
            <a:chExt cx="327334" cy="1441188"/>
          </a:xfrm>
        </p:grpSpPr>
        <p:sp>
          <p:nvSpPr>
            <p:cNvPr id="4634" name="Line 949"/>
            <p:cNvSpPr>
              <a:spLocks noChangeShapeType="1"/>
            </p:cNvSpPr>
            <p:nvPr/>
          </p:nvSpPr>
          <p:spPr bwMode="auto">
            <a:xfrm flipV="1">
              <a:off x="8876357" y="3608877"/>
              <a:ext cx="1588" cy="1528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35" name="Line 950"/>
            <p:cNvSpPr>
              <a:spLocks noChangeShapeType="1"/>
            </p:cNvSpPr>
            <p:nvPr/>
          </p:nvSpPr>
          <p:spPr bwMode="auto">
            <a:xfrm>
              <a:off x="8841432" y="3608877"/>
              <a:ext cx="68263" cy="38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36" name="Freeform 951"/>
            <p:cNvSpPr>
              <a:spLocks/>
            </p:cNvSpPr>
            <p:nvPr/>
          </p:nvSpPr>
          <p:spPr bwMode="auto">
            <a:xfrm>
              <a:off x="8841432" y="3624166"/>
              <a:ext cx="68263" cy="1242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5"/>
                </a:cxn>
                <a:cxn ang="0">
                  <a:pos x="22" y="325"/>
                </a:cxn>
                <a:cxn ang="0">
                  <a:pos x="43" y="325"/>
                </a:cxn>
                <a:cxn ang="0">
                  <a:pos x="43" y="0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43" h="325">
                  <a:moveTo>
                    <a:pt x="0" y="0"/>
                  </a:moveTo>
                  <a:lnTo>
                    <a:pt x="0" y="325"/>
                  </a:lnTo>
                  <a:lnTo>
                    <a:pt x="22" y="325"/>
                  </a:lnTo>
                  <a:lnTo>
                    <a:pt x="43" y="325"/>
                  </a:lnTo>
                  <a:lnTo>
                    <a:pt x="43" y="0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37" name="Line 952"/>
            <p:cNvSpPr>
              <a:spLocks noChangeShapeType="1"/>
            </p:cNvSpPr>
            <p:nvPr/>
          </p:nvSpPr>
          <p:spPr bwMode="auto">
            <a:xfrm>
              <a:off x="8876357" y="4866365"/>
              <a:ext cx="1588" cy="38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38" name="Line 953"/>
            <p:cNvSpPr>
              <a:spLocks noChangeShapeType="1"/>
            </p:cNvSpPr>
            <p:nvPr/>
          </p:nvSpPr>
          <p:spPr bwMode="auto">
            <a:xfrm>
              <a:off x="8841432" y="4866365"/>
              <a:ext cx="68263" cy="382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39" name="Rectangle 954"/>
            <p:cNvSpPr>
              <a:spLocks noChangeArrowheads="1"/>
            </p:cNvSpPr>
            <p:nvPr/>
          </p:nvSpPr>
          <p:spPr bwMode="auto">
            <a:xfrm rot="5400000">
              <a:off x="8722740" y="4225975"/>
              <a:ext cx="504735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1-Octanol_EJ/AA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40" name="4639 Grupo"/>
            <p:cNvGrpSpPr/>
            <p:nvPr/>
          </p:nvGrpSpPr>
          <p:grpSpPr>
            <a:xfrm>
              <a:off x="8709772" y="3429000"/>
              <a:ext cx="327334" cy="184666"/>
              <a:chOff x="5914052" y="5056758"/>
              <a:chExt cx="327334" cy="184666"/>
            </a:xfrm>
          </p:grpSpPr>
          <p:pic>
            <p:nvPicPr>
              <p:cNvPr id="4641" name="Picture 966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21288" y="5097016"/>
                <a:ext cx="137721" cy="12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642" name="4641 CuadroTexto"/>
              <p:cNvSpPr txBox="1"/>
              <p:nvPr/>
            </p:nvSpPr>
            <p:spPr>
              <a:xfrm>
                <a:off x="5914052" y="5056758"/>
                <a:ext cx="3273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600" b="1" dirty="0" smtClean="0">
                    <a:latin typeface="Arial" pitchFamily="34" charset="0"/>
                    <a:cs typeface="Arial" pitchFamily="34" charset="0"/>
                  </a:rPr>
                  <a:t>C10</a:t>
                </a:r>
                <a:endParaRPr lang="es-ES" sz="6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95" name="4494 Grupo"/>
          <p:cNvGrpSpPr/>
          <p:nvPr/>
        </p:nvGrpSpPr>
        <p:grpSpPr>
          <a:xfrm>
            <a:off x="5758571" y="6058458"/>
            <a:ext cx="320396" cy="184666"/>
            <a:chOff x="5732552" y="6095628"/>
            <a:chExt cx="320396" cy="184666"/>
          </a:xfrm>
        </p:grpSpPr>
        <p:pic>
          <p:nvPicPr>
            <p:cNvPr id="4395" name="Picture 95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91184" y="6117971"/>
              <a:ext cx="169928" cy="156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96" name="4395 CuadroTexto"/>
            <p:cNvSpPr txBox="1"/>
            <p:nvPr/>
          </p:nvSpPr>
          <p:spPr>
            <a:xfrm>
              <a:off x="5732552" y="6095628"/>
              <a:ext cx="3203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00" b="1" dirty="0" smtClean="0">
                  <a:latin typeface="Arial" pitchFamily="34" charset="0"/>
                  <a:cs typeface="Arial" pitchFamily="34" charset="0"/>
                </a:rPr>
                <a:t>C8</a:t>
              </a:r>
              <a:endParaRPr lang="es-ES" sz="6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9" name="Group 81"/>
          <p:cNvGrpSpPr>
            <a:grpSpLocks/>
          </p:cNvGrpSpPr>
          <p:nvPr/>
        </p:nvGrpSpPr>
        <p:grpSpPr bwMode="auto">
          <a:xfrm>
            <a:off x="3944888" y="1496095"/>
            <a:ext cx="830263" cy="4108450"/>
            <a:chOff x="580" y="534"/>
            <a:chExt cx="523" cy="2588"/>
          </a:xfrm>
        </p:grpSpPr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676" y="534"/>
              <a:ext cx="32" cy="2574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752" y="535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Sc2_SNP_IGA_137839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595" y="537"/>
              <a:ext cx="59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auto">
            <a:xfrm>
              <a:off x="639" y="550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677" y="550"/>
              <a:ext cx="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752" y="765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Sc2_SNP_IGA_164659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595" y="766"/>
              <a:ext cx="59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639" y="779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677" y="779"/>
              <a:ext cx="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752" y="936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Sc2_SNP_IGA_188540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595" y="937"/>
              <a:ext cx="59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639" y="950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677" y="950"/>
              <a:ext cx="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752" y="994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Sc2_SNP_IGA_196038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595" y="996"/>
              <a:ext cx="59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39" y="1009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677" y="1009"/>
              <a:ext cx="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752" y="1363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ppa010737m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580" y="1364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16.6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639" y="1377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679" y="1377"/>
              <a:ext cx="6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752" y="2249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ppa004482m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95" name="Rectangle 27"/>
            <p:cNvSpPr>
              <a:spLocks noChangeArrowheads="1"/>
            </p:cNvSpPr>
            <p:nvPr/>
          </p:nvSpPr>
          <p:spPr bwMode="auto">
            <a:xfrm>
              <a:off x="580" y="2251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33.2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639" y="2264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679" y="2264"/>
              <a:ext cx="6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752" y="2431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Sc2_SNP_IGA_273993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580" y="2433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36.6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639" y="2446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677" y="2446"/>
              <a:ext cx="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752" y="2528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Sc2_SNP_IGA_277102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580" y="2530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38.5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639" y="2543"/>
              <a:ext cx="37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19"/>
                </a:cxn>
              </a:cxnLst>
              <a:rect l="0" t="0" r="r" b="b"/>
              <a:pathLst>
                <a:path w="165" h="19">
                  <a:moveTo>
                    <a:pt x="0" y="0"/>
                  </a:moveTo>
                  <a:lnTo>
                    <a:pt x="24" y="0"/>
                  </a:lnTo>
                  <a:lnTo>
                    <a:pt x="165" y="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677" y="2543"/>
              <a:ext cx="67" cy="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35" y="19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19">
                  <a:moveTo>
                    <a:pt x="0" y="19"/>
                  </a:moveTo>
                  <a:lnTo>
                    <a:pt x="135" y="19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6" name="Rectangle 38"/>
            <p:cNvSpPr>
              <a:spLocks noChangeArrowheads="1"/>
            </p:cNvSpPr>
            <p:nvPr/>
          </p:nvSpPr>
          <p:spPr bwMode="auto">
            <a:xfrm>
              <a:off x="752" y="2558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Sc2_SNP_IGA_277378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580" y="2559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38.9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639" y="2569"/>
              <a:ext cx="37" cy="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4" y="17"/>
                </a:cxn>
                <a:cxn ang="0">
                  <a:pos x="165" y="0"/>
                </a:cxn>
              </a:cxnLst>
              <a:rect l="0" t="0" r="r" b="b"/>
              <a:pathLst>
                <a:path w="165" h="17">
                  <a:moveTo>
                    <a:pt x="0" y="17"/>
                  </a:moveTo>
                  <a:lnTo>
                    <a:pt x="24" y="17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677" y="2569"/>
              <a:ext cx="67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17"/>
                </a:cxn>
                <a:cxn ang="0">
                  <a:pos x="297" y="17"/>
                </a:cxn>
              </a:cxnLst>
              <a:rect l="0" t="0" r="r" b="b"/>
              <a:pathLst>
                <a:path w="297" h="17">
                  <a:moveTo>
                    <a:pt x="0" y="0"/>
                  </a:moveTo>
                  <a:lnTo>
                    <a:pt x="135" y="0"/>
                  </a:lnTo>
                  <a:lnTo>
                    <a:pt x="276" y="17"/>
                  </a:lnTo>
                  <a:lnTo>
                    <a:pt x="297" y="17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752" y="2591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Sc2_SNP_IGA_277934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580" y="2593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39.6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639" y="2606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3" name="Freeform 45"/>
            <p:cNvSpPr>
              <a:spLocks/>
            </p:cNvSpPr>
            <p:nvPr/>
          </p:nvSpPr>
          <p:spPr bwMode="auto">
            <a:xfrm>
              <a:off x="677" y="2606"/>
              <a:ext cx="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752" y="2634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</a:rPr>
                <a:t>ppa011444m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580" y="2636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40.4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17" name="Freeform 49"/>
            <p:cNvSpPr>
              <a:spLocks/>
            </p:cNvSpPr>
            <p:nvPr/>
          </p:nvSpPr>
          <p:spPr bwMode="auto">
            <a:xfrm>
              <a:off x="639" y="2649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8" name="Freeform 50"/>
            <p:cNvSpPr>
              <a:spLocks/>
            </p:cNvSpPr>
            <p:nvPr/>
          </p:nvSpPr>
          <p:spPr bwMode="auto">
            <a:xfrm>
              <a:off x="679" y="2649"/>
              <a:ext cx="6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8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>
              <a:off x="745" y="2638"/>
              <a:ext cx="1" cy="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0" name="Rectangle 52"/>
            <p:cNvSpPr>
              <a:spLocks noChangeArrowheads="1"/>
            </p:cNvSpPr>
            <p:nvPr/>
          </p:nvSpPr>
          <p:spPr bwMode="auto">
            <a:xfrm>
              <a:off x="752" y="2674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Sc2_SNP_IGA_279719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21" name="Rectangle 53"/>
            <p:cNvSpPr>
              <a:spLocks noChangeArrowheads="1"/>
            </p:cNvSpPr>
            <p:nvPr/>
          </p:nvSpPr>
          <p:spPr bwMode="auto">
            <a:xfrm>
              <a:off x="580" y="2676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41.3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22" name="Freeform 54"/>
            <p:cNvSpPr>
              <a:spLocks/>
            </p:cNvSpPr>
            <p:nvPr/>
          </p:nvSpPr>
          <p:spPr bwMode="auto">
            <a:xfrm>
              <a:off x="639" y="2689"/>
              <a:ext cx="3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36"/>
                </a:cxn>
              </a:cxnLst>
              <a:rect l="0" t="0" r="r" b="b"/>
              <a:pathLst>
                <a:path w="165" h="36">
                  <a:moveTo>
                    <a:pt x="0" y="0"/>
                  </a:moveTo>
                  <a:lnTo>
                    <a:pt x="24" y="0"/>
                  </a:lnTo>
                  <a:lnTo>
                    <a:pt x="165" y="3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677" y="2689"/>
              <a:ext cx="67" cy="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35" y="36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 h="36">
                  <a:moveTo>
                    <a:pt x="0" y="36"/>
                  </a:moveTo>
                  <a:lnTo>
                    <a:pt x="135" y="36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4" name="Rectangle 56"/>
            <p:cNvSpPr>
              <a:spLocks noChangeArrowheads="1"/>
            </p:cNvSpPr>
            <p:nvPr/>
          </p:nvSpPr>
          <p:spPr bwMode="auto">
            <a:xfrm>
              <a:off x="752" y="2703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Sc2_SNP_IGA_280349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25" name="Rectangle 57"/>
            <p:cNvSpPr>
              <a:spLocks noChangeArrowheads="1"/>
            </p:cNvSpPr>
            <p:nvPr/>
          </p:nvSpPr>
          <p:spPr bwMode="auto">
            <a:xfrm>
              <a:off x="580" y="2705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41.7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26" name="Freeform 58"/>
            <p:cNvSpPr>
              <a:spLocks/>
            </p:cNvSpPr>
            <p:nvPr/>
          </p:nvSpPr>
          <p:spPr bwMode="auto">
            <a:xfrm>
              <a:off x="639" y="2718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>
              <a:off x="677" y="2718"/>
              <a:ext cx="6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8" name="Rectangle 60"/>
            <p:cNvSpPr>
              <a:spLocks noChangeArrowheads="1"/>
            </p:cNvSpPr>
            <p:nvPr/>
          </p:nvSpPr>
          <p:spPr bwMode="auto">
            <a:xfrm>
              <a:off x="752" y="2733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Sc2_SNP_IGA_280755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29" name="Rectangle 61"/>
            <p:cNvSpPr>
              <a:spLocks noChangeArrowheads="1"/>
            </p:cNvSpPr>
            <p:nvPr/>
          </p:nvSpPr>
          <p:spPr bwMode="auto">
            <a:xfrm>
              <a:off x="580" y="2735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42.0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30" name="Freeform 62"/>
            <p:cNvSpPr>
              <a:spLocks/>
            </p:cNvSpPr>
            <p:nvPr/>
          </p:nvSpPr>
          <p:spPr bwMode="auto">
            <a:xfrm>
              <a:off x="639" y="2734"/>
              <a:ext cx="37" cy="14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24" y="59"/>
                </a:cxn>
                <a:cxn ang="0">
                  <a:pos x="165" y="0"/>
                </a:cxn>
              </a:cxnLst>
              <a:rect l="0" t="0" r="r" b="b"/>
              <a:pathLst>
                <a:path w="165" h="59">
                  <a:moveTo>
                    <a:pt x="0" y="59"/>
                  </a:moveTo>
                  <a:lnTo>
                    <a:pt x="24" y="59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>
              <a:off x="677" y="2734"/>
              <a:ext cx="6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59"/>
                </a:cxn>
                <a:cxn ang="0">
                  <a:pos x="297" y="59"/>
                </a:cxn>
              </a:cxnLst>
              <a:rect l="0" t="0" r="r" b="b"/>
              <a:pathLst>
                <a:path w="297" h="59">
                  <a:moveTo>
                    <a:pt x="0" y="0"/>
                  </a:moveTo>
                  <a:lnTo>
                    <a:pt x="135" y="0"/>
                  </a:lnTo>
                  <a:lnTo>
                    <a:pt x="276" y="59"/>
                  </a:lnTo>
                  <a:lnTo>
                    <a:pt x="297" y="5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2" name="Rectangle 64"/>
            <p:cNvSpPr>
              <a:spLocks noChangeArrowheads="1"/>
            </p:cNvSpPr>
            <p:nvPr/>
          </p:nvSpPr>
          <p:spPr bwMode="auto">
            <a:xfrm>
              <a:off x="752" y="2762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Sc2_SNP_IGA_281128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33" name="Rectangle 65"/>
            <p:cNvSpPr>
              <a:spLocks noChangeArrowheads="1"/>
            </p:cNvSpPr>
            <p:nvPr/>
          </p:nvSpPr>
          <p:spPr bwMode="auto">
            <a:xfrm>
              <a:off x="580" y="2764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42.4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>
              <a:off x="639" y="2756"/>
              <a:ext cx="37" cy="21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24" y="95"/>
                </a:cxn>
                <a:cxn ang="0">
                  <a:pos x="165" y="0"/>
                </a:cxn>
              </a:cxnLst>
              <a:rect l="0" t="0" r="r" b="b"/>
              <a:pathLst>
                <a:path w="165" h="95">
                  <a:moveTo>
                    <a:pt x="0" y="95"/>
                  </a:moveTo>
                  <a:lnTo>
                    <a:pt x="24" y="95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>
              <a:off x="677" y="2756"/>
              <a:ext cx="67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95"/>
                </a:cxn>
                <a:cxn ang="0">
                  <a:pos x="297" y="95"/>
                </a:cxn>
              </a:cxnLst>
              <a:rect l="0" t="0" r="r" b="b"/>
              <a:pathLst>
                <a:path w="297" h="95">
                  <a:moveTo>
                    <a:pt x="0" y="0"/>
                  </a:moveTo>
                  <a:lnTo>
                    <a:pt x="135" y="0"/>
                  </a:lnTo>
                  <a:lnTo>
                    <a:pt x="276" y="95"/>
                  </a:lnTo>
                  <a:lnTo>
                    <a:pt x="297" y="9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6" name="Rectangle 68"/>
            <p:cNvSpPr>
              <a:spLocks noChangeArrowheads="1"/>
            </p:cNvSpPr>
            <p:nvPr/>
          </p:nvSpPr>
          <p:spPr bwMode="auto">
            <a:xfrm>
              <a:off x="752" y="2792"/>
              <a:ext cx="351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Sc2_SNP_IGA_282012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37" name="Rectangle 69"/>
            <p:cNvSpPr>
              <a:spLocks noChangeArrowheads="1"/>
            </p:cNvSpPr>
            <p:nvPr/>
          </p:nvSpPr>
          <p:spPr bwMode="auto">
            <a:xfrm>
              <a:off x="580" y="2793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43.2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38" name="Freeform 70"/>
            <p:cNvSpPr>
              <a:spLocks/>
            </p:cNvSpPr>
            <p:nvPr/>
          </p:nvSpPr>
          <p:spPr bwMode="auto">
            <a:xfrm>
              <a:off x="639" y="2798"/>
              <a:ext cx="37" cy="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4" y="36"/>
                </a:cxn>
                <a:cxn ang="0">
                  <a:pos x="165" y="0"/>
                </a:cxn>
              </a:cxnLst>
              <a:rect l="0" t="0" r="r" b="b"/>
              <a:pathLst>
                <a:path w="165" h="36">
                  <a:moveTo>
                    <a:pt x="0" y="36"/>
                  </a:moveTo>
                  <a:lnTo>
                    <a:pt x="24" y="36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9" name="Freeform 71"/>
            <p:cNvSpPr>
              <a:spLocks/>
            </p:cNvSpPr>
            <p:nvPr/>
          </p:nvSpPr>
          <p:spPr bwMode="auto">
            <a:xfrm>
              <a:off x="677" y="2798"/>
              <a:ext cx="6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36"/>
                </a:cxn>
                <a:cxn ang="0">
                  <a:pos x="297" y="36"/>
                </a:cxn>
              </a:cxnLst>
              <a:rect l="0" t="0" r="r" b="b"/>
              <a:pathLst>
                <a:path w="297" h="36">
                  <a:moveTo>
                    <a:pt x="0" y="0"/>
                  </a:moveTo>
                  <a:lnTo>
                    <a:pt x="135" y="0"/>
                  </a:lnTo>
                  <a:lnTo>
                    <a:pt x="276" y="36"/>
                  </a:lnTo>
                  <a:lnTo>
                    <a:pt x="297" y="3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0" name="Rectangle 72"/>
            <p:cNvSpPr>
              <a:spLocks noChangeArrowheads="1"/>
            </p:cNvSpPr>
            <p:nvPr/>
          </p:nvSpPr>
          <p:spPr bwMode="auto">
            <a:xfrm>
              <a:off x="752" y="3045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ppa010063m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41" name="Rectangle 73"/>
            <p:cNvSpPr>
              <a:spLocks noChangeArrowheads="1"/>
            </p:cNvSpPr>
            <p:nvPr/>
          </p:nvSpPr>
          <p:spPr bwMode="auto">
            <a:xfrm>
              <a:off x="580" y="3047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48.1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42" name="Freeform 74"/>
            <p:cNvSpPr>
              <a:spLocks/>
            </p:cNvSpPr>
            <p:nvPr/>
          </p:nvSpPr>
          <p:spPr bwMode="auto">
            <a:xfrm>
              <a:off x="639" y="3060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3" name="Freeform 75"/>
            <p:cNvSpPr>
              <a:spLocks/>
            </p:cNvSpPr>
            <p:nvPr/>
          </p:nvSpPr>
          <p:spPr bwMode="auto">
            <a:xfrm>
              <a:off x="679" y="3060"/>
              <a:ext cx="6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4" name="Rectangle 76"/>
            <p:cNvSpPr>
              <a:spLocks noChangeArrowheads="1"/>
            </p:cNvSpPr>
            <p:nvPr/>
          </p:nvSpPr>
          <p:spPr bwMode="auto">
            <a:xfrm>
              <a:off x="752" y="3077"/>
              <a:ext cx="200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FF8000"/>
                  </a:solidFill>
                  <a:effectLst/>
                  <a:latin typeface="Arial" pitchFamily="34" charset="0"/>
                </a:rPr>
                <a:t>ppa011478m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45" name="Rectangle 77"/>
            <p:cNvSpPr>
              <a:spLocks noChangeArrowheads="1"/>
            </p:cNvSpPr>
            <p:nvPr/>
          </p:nvSpPr>
          <p:spPr bwMode="auto">
            <a:xfrm>
              <a:off x="580" y="3079"/>
              <a:ext cx="77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48.7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46" name="Freeform 78"/>
            <p:cNvSpPr>
              <a:spLocks/>
            </p:cNvSpPr>
            <p:nvPr/>
          </p:nvSpPr>
          <p:spPr bwMode="auto">
            <a:xfrm>
              <a:off x="639" y="3092"/>
              <a:ext cx="3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7" name="Freeform 79"/>
            <p:cNvSpPr>
              <a:spLocks/>
            </p:cNvSpPr>
            <p:nvPr/>
          </p:nvSpPr>
          <p:spPr bwMode="auto">
            <a:xfrm>
              <a:off x="679" y="3092"/>
              <a:ext cx="6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268" y="0"/>
                </a:cxn>
                <a:cxn ang="0">
                  <a:pos x="280" y="0"/>
                </a:cxn>
              </a:cxnLst>
              <a:rect l="0" t="0" r="r" b="b"/>
              <a:pathLst>
                <a:path w="280">
                  <a:moveTo>
                    <a:pt x="0" y="0"/>
                  </a:moveTo>
                  <a:lnTo>
                    <a:pt x="127" y="0"/>
                  </a:lnTo>
                  <a:lnTo>
                    <a:pt x="268" y="0"/>
                  </a:lnTo>
                  <a:lnTo>
                    <a:pt x="280" y="0"/>
                  </a:lnTo>
                </a:path>
              </a:pathLst>
            </a:custGeom>
            <a:noFill/>
            <a:ln w="7938">
              <a:solidFill>
                <a:srgbClr val="FF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592" name="591 Grupo"/>
          <p:cNvGrpSpPr/>
          <p:nvPr/>
        </p:nvGrpSpPr>
        <p:grpSpPr>
          <a:xfrm>
            <a:off x="4876751" y="908720"/>
            <a:ext cx="830263" cy="5576888"/>
            <a:chOff x="4876751" y="908720"/>
            <a:chExt cx="830263" cy="5576888"/>
          </a:xfrm>
        </p:grpSpPr>
        <p:sp>
          <p:nvSpPr>
            <p:cNvPr id="7250" name="AutoShape 82"/>
            <p:cNvSpPr>
              <a:spLocks noChangeArrowheads="1"/>
            </p:cNvSpPr>
            <p:nvPr/>
          </p:nvSpPr>
          <p:spPr bwMode="auto">
            <a:xfrm>
              <a:off x="5029151" y="1402433"/>
              <a:ext cx="50800" cy="5060950"/>
            </a:xfrm>
            <a:prstGeom prst="roundRect">
              <a:avLst>
                <a:gd name="adj" fmla="val 50000"/>
              </a:avLst>
            </a:pr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1" name="Rectangle 83"/>
            <p:cNvSpPr>
              <a:spLocks noChangeArrowheads="1"/>
            </p:cNvSpPr>
            <p:nvPr/>
          </p:nvSpPr>
          <p:spPr bwMode="auto">
            <a:xfrm>
              <a:off x="5149801" y="1404020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Sc2_SNP_IGA_137839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52" name="Rectangle 84"/>
            <p:cNvSpPr>
              <a:spLocks noChangeArrowheads="1"/>
            </p:cNvSpPr>
            <p:nvPr/>
          </p:nvSpPr>
          <p:spPr bwMode="auto">
            <a:xfrm>
              <a:off x="4900564" y="1407195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0.0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53" name="Freeform 85"/>
            <p:cNvSpPr>
              <a:spLocks/>
            </p:cNvSpPr>
            <p:nvPr/>
          </p:nvSpPr>
          <p:spPr bwMode="auto">
            <a:xfrm>
              <a:off x="4970414" y="142783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4" name="Freeform 86"/>
            <p:cNvSpPr>
              <a:spLocks/>
            </p:cNvSpPr>
            <p:nvPr/>
          </p:nvSpPr>
          <p:spPr bwMode="auto">
            <a:xfrm>
              <a:off x="5030739" y="142783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5" name="Rectangle 87"/>
            <p:cNvSpPr>
              <a:spLocks noChangeArrowheads="1"/>
            </p:cNvSpPr>
            <p:nvPr/>
          </p:nvSpPr>
          <p:spPr bwMode="auto">
            <a:xfrm>
              <a:off x="5149801" y="1515145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Sc2_SNP_IGA_164659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56" name="Rectangle 88"/>
            <p:cNvSpPr>
              <a:spLocks noChangeArrowheads="1"/>
            </p:cNvSpPr>
            <p:nvPr/>
          </p:nvSpPr>
          <p:spPr bwMode="auto">
            <a:xfrm>
              <a:off x="4900564" y="1516733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1.3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57" name="Freeform 89"/>
            <p:cNvSpPr>
              <a:spLocks/>
            </p:cNvSpPr>
            <p:nvPr/>
          </p:nvSpPr>
          <p:spPr bwMode="auto">
            <a:xfrm>
              <a:off x="4970414" y="153737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8" name="Freeform 90"/>
            <p:cNvSpPr>
              <a:spLocks/>
            </p:cNvSpPr>
            <p:nvPr/>
          </p:nvSpPr>
          <p:spPr bwMode="auto">
            <a:xfrm>
              <a:off x="5030739" y="1537370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9" name="Rectangle 91"/>
            <p:cNvSpPr>
              <a:spLocks noChangeArrowheads="1"/>
            </p:cNvSpPr>
            <p:nvPr/>
          </p:nvSpPr>
          <p:spPr bwMode="auto">
            <a:xfrm>
              <a:off x="5149801" y="1616745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Sc2_SNP_IGA_188540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60" name="Rectangle 92"/>
            <p:cNvSpPr>
              <a:spLocks noChangeArrowheads="1"/>
            </p:cNvSpPr>
            <p:nvPr/>
          </p:nvSpPr>
          <p:spPr bwMode="auto">
            <a:xfrm>
              <a:off x="4900564" y="1618333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61" name="Freeform 93"/>
            <p:cNvSpPr>
              <a:spLocks/>
            </p:cNvSpPr>
            <p:nvPr/>
          </p:nvSpPr>
          <p:spPr bwMode="auto">
            <a:xfrm>
              <a:off x="4970414" y="164055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2" name="Freeform 94"/>
            <p:cNvSpPr>
              <a:spLocks/>
            </p:cNvSpPr>
            <p:nvPr/>
          </p:nvSpPr>
          <p:spPr bwMode="auto">
            <a:xfrm>
              <a:off x="5030739" y="1640558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3" name="Rectangle 95"/>
            <p:cNvSpPr>
              <a:spLocks noChangeArrowheads="1"/>
            </p:cNvSpPr>
            <p:nvPr/>
          </p:nvSpPr>
          <p:spPr bwMode="auto">
            <a:xfrm>
              <a:off x="5149801" y="183740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Sc2_SNP_IGA_196038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64" name="Rectangle 96"/>
            <p:cNvSpPr>
              <a:spLocks noChangeArrowheads="1"/>
            </p:cNvSpPr>
            <p:nvPr/>
          </p:nvSpPr>
          <p:spPr bwMode="auto">
            <a:xfrm>
              <a:off x="4900564" y="1838995"/>
              <a:ext cx="9366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65" name="Freeform 97"/>
            <p:cNvSpPr>
              <a:spLocks/>
            </p:cNvSpPr>
            <p:nvPr/>
          </p:nvSpPr>
          <p:spPr bwMode="auto">
            <a:xfrm>
              <a:off x="4970414" y="185963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6" name="Freeform 98"/>
            <p:cNvSpPr>
              <a:spLocks/>
            </p:cNvSpPr>
            <p:nvPr/>
          </p:nvSpPr>
          <p:spPr bwMode="auto">
            <a:xfrm>
              <a:off x="5030739" y="185963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7" name="Rectangle 99"/>
            <p:cNvSpPr>
              <a:spLocks noChangeArrowheads="1"/>
            </p:cNvSpPr>
            <p:nvPr/>
          </p:nvSpPr>
          <p:spPr bwMode="auto">
            <a:xfrm>
              <a:off x="5149801" y="4779045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Sc2_SNP_IGA_273993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68" name="Rectangle 100"/>
            <p:cNvSpPr>
              <a:spLocks noChangeArrowheads="1"/>
            </p:cNvSpPr>
            <p:nvPr/>
          </p:nvSpPr>
          <p:spPr bwMode="auto">
            <a:xfrm>
              <a:off x="4876751" y="4782220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39.8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69" name="Freeform 101"/>
            <p:cNvSpPr>
              <a:spLocks/>
            </p:cNvSpPr>
            <p:nvPr/>
          </p:nvSpPr>
          <p:spPr bwMode="auto">
            <a:xfrm>
              <a:off x="4970414" y="480285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0" name="Freeform 102"/>
            <p:cNvSpPr>
              <a:spLocks/>
            </p:cNvSpPr>
            <p:nvPr/>
          </p:nvSpPr>
          <p:spPr bwMode="auto">
            <a:xfrm>
              <a:off x="5030739" y="4802858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1" name="Rectangle 103"/>
            <p:cNvSpPr>
              <a:spLocks noChangeArrowheads="1"/>
            </p:cNvSpPr>
            <p:nvPr/>
          </p:nvSpPr>
          <p:spPr bwMode="auto">
            <a:xfrm>
              <a:off x="5149801" y="499970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Sc2_SNP_IGA_277102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72" name="Rectangle 104"/>
            <p:cNvSpPr>
              <a:spLocks noChangeArrowheads="1"/>
            </p:cNvSpPr>
            <p:nvPr/>
          </p:nvSpPr>
          <p:spPr bwMode="auto">
            <a:xfrm>
              <a:off x="4876751" y="500288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42.4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73" name="Freeform 105"/>
            <p:cNvSpPr>
              <a:spLocks/>
            </p:cNvSpPr>
            <p:nvPr/>
          </p:nvSpPr>
          <p:spPr bwMode="auto">
            <a:xfrm>
              <a:off x="4970414" y="502352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4" name="Freeform 106"/>
            <p:cNvSpPr>
              <a:spLocks/>
            </p:cNvSpPr>
            <p:nvPr/>
          </p:nvSpPr>
          <p:spPr bwMode="auto">
            <a:xfrm>
              <a:off x="5030739" y="5023520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5" name="Rectangle 107"/>
            <p:cNvSpPr>
              <a:spLocks noChangeArrowheads="1"/>
            </p:cNvSpPr>
            <p:nvPr/>
          </p:nvSpPr>
          <p:spPr bwMode="auto">
            <a:xfrm>
              <a:off x="5149801" y="5220370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Sc2_SNP_IGA_277378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76" name="Rectangle 108"/>
            <p:cNvSpPr>
              <a:spLocks noChangeArrowheads="1"/>
            </p:cNvSpPr>
            <p:nvPr/>
          </p:nvSpPr>
          <p:spPr bwMode="auto">
            <a:xfrm>
              <a:off x="4876751" y="5221958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45.0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77" name="Freeform 109"/>
            <p:cNvSpPr>
              <a:spLocks/>
            </p:cNvSpPr>
            <p:nvPr/>
          </p:nvSpPr>
          <p:spPr bwMode="auto">
            <a:xfrm>
              <a:off x="4970414" y="5242595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8" name="Freeform 110"/>
            <p:cNvSpPr>
              <a:spLocks/>
            </p:cNvSpPr>
            <p:nvPr/>
          </p:nvSpPr>
          <p:spPr bwMode="auto">
            <a:xfrm>
              <a:off x="5030739" y="5242595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9" name="Rectangle 111"/>
            <p:cNvSpPr>
              <a:spLocks noChangeArrowheads="1"/>
            </p:cNvSpPr>
            <p:nvPr/>
          </p:nvSpPr>
          <p:spPr bwMode="auto">
            <a:xfrm>
              <a:off x="5149801" y="543150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Sc2_SNP_IGA_277934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80" name="Rectangle 112"/>
            <p:cNvSpPr>
              <a:spLocks noChangeArrowheads="1"/>
            </p:cNvSpPr>
            <p:nvPr/>
          </p:nvSpPr>
          <p:spPr bwMode="auto">
            <a:xfrm>
              <a:off x="4876751" y="543468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47.5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81" name="Freeform 113"/>
            <p:cNvSpPr>
              <a:spLocks/>
            </p:cNvSpPr>
            <p:nvPr/>
          </p:nvSpPr>
          <p:spPr bwMode="auto">
            <a:xfrm>
              <a:off x="4970414" y="545532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2" name="Freeform 114"/>
            <p:cNvSpPr>
              <a:spLocks/>
            </p:cNvSpPr>
            <p:nvPr/>
          </p:nvSpPr>
          <p:spPr bwMode="auto">
            <a:xfrm>
              <a:off x="5030739" y="5455320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3" name="Rectangle 115"/>
            <p:cNvSpPr>
              <a:spLocks noChangeArrowheads="1"/>
            </p:cNvSpPr>
            <p:nvPr/>
          </p:nvSpPr>
          <p:spPr bwMode="auto">
            <a:xfrm>
              <a:off x="5149801" y="5652170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Sc2_SNP_IGA_279719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84" name="Rectangle 116"/>
            <p:cNvSpPr>
              <a:spLocks noChangeArrowheads="1"/>
            </p:cNvSpPr>
            <p:nvPr/>
          </p:nvSpPr>
          <p:spPr bwMode="auto">
            <a:xfrm>
              <a:off x="4876751" y="565534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50.1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85" name="Freeform 117"/>
            <p:cNvSpPr>
              <a:spLocks/>
            </p:cNvSpPr>
            <p:nvPr/>
          </p:nvSpPr>
          <p:spPr bwMode="auto">
            <a:xfrm>
              <a:off x="4970414" y="567598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6" name="Freeform 118"/>
            <p:cNvSpPr>
              <a:spLocks/>
            </p:cNvSpPr>
            <p:nvPr/>
          </p:nvSpPr>
          <p:spPr bwMode="auto">
            <a:xfrm>
              <a:off x="5030739" y="567598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7" name="Rectangle 119"/>
            <p:cNvSpPr>
              <a:spLocks noChangeArrowheads="1"/>
            </p:cNvSpPr>
            <p:nvPr/>
          </p:nvSpPr>
          <p:spPr bwMode="auto">
            <a:xfrm>
              <a:off x="5149801" y="5763295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Sc2_SNP_IGA_280349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88" name="Rectangle 120"/>
            <p:cNvSpPr>
              <a:spLocks noChangeArrowheads="1"/>
            </p:cNvSpPr>
            <p:nvPr/>
          </p:nvSpPr>
          <p:spPr bwMode="auto">
            <a:xfrm>
              <a:off x="4876751" y="576488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51.4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89" name="Freeform 121"/>
            <p:cNvSpPr>
              <a:spLocks/>
            </p:cNvSpPr>
            <p:nvPr/>
          </p:nvSpPr>
          <p:spPr bwMode="auto">
            <a:xfrm>
              <a:off x="4970414" y="578552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0" name="Freeform 122"/>
            <p:cNvSpPr>
              <a:spLocks/>
            </p:cNvSpPr>
            <p:nvPr/>
          </p:nvSpPr>
          <p:spPr bwMode="auto">
            <a:xfrm>
              <a:off x="5030739" y="5785520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1" name="Rectangle 123"/>
            <p:cNvSpPr>
              <a:spLocks noChangeArrowheads="1"/>
            </p:cNvSpPr>
            <p:nvPr/>
          </p:nvSpPr>
          <p:spPr bwMode="auto">
            <a:xfrm>
              <a:off x="5149801" y="5864895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Sc2_SNP_IGA_280755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92" name="Rectangle 124"/>
            <p:cNvSpPr>
              <a:spLocks noChangeArrowheads="1"/>
            </p:cNvSpPr>
            <p:nvPr/>
          </p:nvSpPr>
          <p:spPr bwMode="auto">
            <a:xfrm>
              <a:off x="4876751" y="5866483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52.6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93" name="Freeform 125"/>
            <p:cNvSpPr>
              <a:spLocks/>
            </p:cNvSpPr>
            <p:nvPr/>
          </p:nvSpPr>
          <p:spPr bwMode="auto">
            <a:xfrm>
              <a:off x="4970414" y="5887120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4" name="Freeform 126"/>
            <p:cNvSpPr>
              <a:spLocks/>
            </p:cNvSpPr>
            <p:nvPr/>
          </p:nvSpPr>
          <p:spPr bwMode="auto">
            <a:xfrm>
              <a:off x="5030739" y="5887120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5" name="Rectangle 127"/>
            <p:cNvSpPr>
              <a:spLocks noChangeArrowheads="1"/>
            </p:cNvSpPr>
            <p:nvPr/>
          </p:nvSpPr>
          <p:spPr bwMode="auto">
            <a:xfrm>
              <a:off x="5149801" y="6195095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Sc2_SNP_IGA_281128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96" name="Rectangle 128"/>
            <p:cNvSpPr>
              <a:spLocks noChangeArrowheads="1"/>
            </p:cNvSpPr>
            <p:nvPr/>
          </p:nvSpPr>
          <p:spPr bwMode="auto">
            <a:xfrm>
              <a:off x="4876751" y="6198270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56.5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297" name="Freeform 129"/>
            <p:cNvSpPr>
              <a:spLocks/>
            </p:cNvSpPr>
            <p:nvPr/>
          </p:nvSpPr>
          <p:spPr bwMode="auto">
            <a:xfrm>
              <a:off x="4970414" y="6218908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8" name="Freeform 130"/>
            <p:cNvSpPr>
              <a:spLocks/>
            </p:cNvSpPr>
            <p:nvPr/>
          </p:nvSpPr>
          <p:spPr bwMode="auto">
            <a:xfrm>
              <a:off x="5030739" y="6218908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9" name="Rectangle 131"/>
            <p:cNvSpPr>
              <a:spLocks noChangeArrowheads="1"/>
            </p:cNvSpPr>
            <p:nvPr/>
          </p:nvSpPr>
          <p:spPr bwMode="auto">
            <a:xfrm>
              <a:off x="5149801" y="6415758"/>
              <a:ext cx="557213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Sc2_SNP_IGA_282012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00" name="Rectangle 132"/>
            <p:cNvSpPr>
              <a:spLocks noChangeArrowheads="1"/>
            </p:cNvSpPr>
            <p:nvPr/>
          </p:nvSpPr>
          <p:spPr bwMode="auto">
            <a:xfrm>
              <a:off x="4876751" y="6417345"/>
              <a:ext cx="122238" cy="68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59.1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301" name="Freeform 133"/>
            <p:cNvSpPr>
              <a:spLocks/>
            </p:cNvSpPr>
            <p:nvPr/>
          </p:nvSpPr>
          <p:spPr bwMode="auto">
            <a:xfrm>
              <a:off x="4970414" y="6437983"/>
              <a:ext cx="5873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165" y="0"/>
                </a:cxn>
              </a:cxnLst>
              <a:rect l="0" t="0" r="r" b="b"/>
              <a:pathLst>
                <a:path w="165">
                  <a:moveTo>
                    <a:pt x="0" y="0"/>
                  </a:moveTo>
                  <a:lnTo>
                    <a:pt x="24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2" name="Freeform 134"/>
            <p:cNvSpPr>
              <a:spLocks/>
            </p:cNvSpPr>
            <p:nvPr/>
          </p:nvSpPr>
          <p:spPr bwMode="auto">
            <a:xfrm>
              <a:off x="5030739" y="6437983"/>
              <a:ext cx="106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5" y="0"/>
                </a:cxn>
                <a:cxn ang="0">
                  <a:pos x="276" y="0"/>
                </a:cxn>
                <a:cxn ang="0">
                  <a:pos x="297" y="0"/>
                </a:cxn>
              </a:cxnLst>
              <a:rect l="0" t="0" r="r" b="b"/>
              <a:pathLst>
                <a:path w="297">
                  <a:moveTo>
                    <a:pt x="0" y="0"/>
                  </a:moveTo>
                  <a:lnTo>
                    <a:pt x="135" y="0"/>
                  </a:lnTo>
                  <a:lnTo>
                    <a:pt x="276" y="0"/>
                  </a:lnTo>
                  <a:lnTo>
                    <a:pt x="29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5037089" y="908720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7517" name="Group 349"/>
          <p:cNvGrpSpPr>
            <a:grpSpLocks/>
          </p:cNvGrpSpPr>
          <p:nvPr/>
        </p:nvGrpSpPr>
        <p:grpSpPr bwMode="auto">
          <a:xfrm>
            <a:off x="4743401" y="1431008"/>
            <a:ext cx="109538" cy="4338638"/>
            <a:chOff x="1083" y="493"/>
            <a:chExt cx="69" cy="2733"/>
          </a:xfrm>
        </p:grpSpPr>
        <p:sp>
          <p:nvSpPr>
            <p:cNvPr id="7317" name="Line 149"/>
            <p:cNvSpPr>
              <a:spLocks noChangeShapeType="1"/>
            </p:cNvSpPr>
            <p:nvPr/>
          </p:nvSpPr>
          <p:spPr bwMode="auto">
            <a:xfrm flipV="1">
              <a:off x="1083" y="544"/>
              <a:ext cx="6" cy="6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8" name="Line 150"/>
            <p:cNvSpPr>
              <a:spLocks noChangeShapeType="1"/>
            </p:cNvSpPr>
            <p:nvPr/>
          </p:nvSpPr>
          <p:spPr bwMode="auto">
            <a:xfrm flipV="1">
              <a:off x="1095" y="534"/>
              <a:ext cx="6" cy="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9" name="Line 151"/>
            <p:cNvSpPr>
              <a:spLocks noChangeShapeType="1"/>
            </p:cNvSpPr>
            <p:nvPr/>
          </p:nvSpPr>
          <p:spPr bwMode="auto">
            <a:xfrm flipV="1">
              <a:off x="1107" y="524"/>
              <a:ext cx="6" cy="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0" name="Line 152"/>
            <p:cNvSpPr>
              <a:spLocks noChangeShapeType="1"/>
            </p:cNvSpPr>
            <p:nvPr/>
          </p:nvSpPr>
          <p:spPr bwMode="auto">
            <a:xfrm flipV="1">
              <a:off x="1119" y="514"/>
              <a:ext cx="6" cy="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1" name="Line 153"/>
            <p:cNvSpPr>
              <a:spLocks noChangeShapeType="1"/>
            </p:cNvSpPr>
            <p:nvPr/>
          </p:nvSpPr>
          <p:spPr bwMode="auto">
            <a:xfrm flipV="1">
              <a:off x="1131" y="503"/>
              <a:ext cx="6" cy="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2" name="Line 154"/>
            <p:cNvSpPr>
              <a:spLocks noChangeShapeType="1"/>
            </p:cNvSpPr>
            <p:nvPr/>
          </p:nvSpPr>
          <p:spPr bwMode="auto">
            <a:xfrm flipV="1">
              <a:off x="1143" y="493"/>
              <a:ext cx="5" cy="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3" name="Line 155"/>
            <p:cNvSpPr>
              <a:spLocks noChangeShapeType="1"/>
            </p:cNvSpPr>
            <p:nvPr/>
          </p:nvSpPr>
          <p:spPr bwMode="auto">
            <a:xfrm flipV="1">
              <a:off x="1083" y="772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4" name="Line 156"/>
            <p:cNvSpPr>
              <a:spLocks noChangeShapeType="1"/>
            </p:cNvSpPr>
            <p:nvPr/>
          </p:nvSpPr>
          <p:spPr bwMode="auto">
            <a:xfrm flipV="1">
              <a:off x="1088" y="757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5" name="Line 157"/>
            <p:cNvSpPr>
              <a:spLocks noChangeShapeType="1"/>
            </p:cNvSpPr>
            <p:nvPr/>
          </p:nvSpPr>
          <p:spPr bwMode="auto">
            <a:xfrm flipV="1">
              <a:off x="1092" y="742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6" name="Line 158"/>
            <p:cNvSpPr>
              <a:spLocks noChangeShapeType="1"/>
            </p:cNvSpPr>
            <p:nvPr/>
          </p:nvSpPr>
          <p:spPr bwMode="auto">
            <a:xfrm flipV="1">
              <a:off x="1097" y="727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 flipV="1">
              <a:off x="1102" y="712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 flipV="1">
              <a:off x="1106" y="697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 flipV="1">
              <a:off x="1111" y="681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 flipV="1">
              <a:off x="1116" y="667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V="1">
              <a:off x="1120" y="652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2" name="Line 164"/>
            <p:cNvSpPr>
              <a:spLocks noChangeShapeType="1"/>
            </p:cNvSpPr>
            <p:nvPr/>
          </p:nvSpPr>
          <p:spPr bwMode="auto">
            <a:xfrm flipV="1">
              <a:off x="1125" y="636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 flipV="1">
              <a:off x="1130" y="621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V="1">
              <a:off x="1134" y="606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5" name="Line 167"/>
            <p:cNvSpPr>
              <a:spLocks noChangeShapeType="1"/>
            </p:cNvSpPr>
            <p:nvPr/>
          </p:nvSpPr>
          <p:spPr bwMode="auto">
            <a:xfrm flipV="1">
              <a:off x="1139" y="591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6" name="Line 168"/>
            <p:cNvSpPr>
              <a:spLocks noChangeShapeType="1"/>
            </p:cNvSpPr>
            <p:nvPr/>
          </p:nvSpPr>
          <p:spPr bwMode="auto">
            <a:xfrm flipV="1">
              <a:off x="1144" y="576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 flipV="1">
              <a:off x="1148" y="561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8" name="Line 170"/>
            <p:cNvSpPr>
              <a:spLocks noChangeShapeType="1"/>
            </p:cNvSpPr>
            <p:nvPr/>
          </p:nvSpPr>
          <p:spPr bwMode="auto">
            <a:xfrm flipV="1">
              <a:off x="1083" y="943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1086" y="92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0" name="Line 172"/>
            <p:cNvSpPr>
              <a:spLocks noChangeShapeType="1"/>
            </p:cNvSpPr>
            <p:nvPr/>
          </p:nvSpPr>
          <p:spPr bwMode="auto">
            <a:xfrm flipV="1">
              <a:off x="1090" y="912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1" name="Line 173"/>
            <p:cNvSpPr>
              <a:spLocks noChangeShapeType="1"/>
            </p:cNvSpPr>
            <p:nvPr/>
          </p:nvSpPr>
          <p:spPr bwMode="auto">
            <a:xfrm flipV="1">
              <a:off x="1093" y="89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2" name="Line 174"/>
            <p:cNvSpPr>
              <a:spLocks noChangeShapeType="1"/>
            </p:cNvSpPr>
            <p:nvPr/>
          </p:nvSpPr>
          <p:spPr bwMode="auto">
            <a:xfrm flipV="1">
              <a:off x="1096" y="881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 flipV="1">
              <a:off x="1099" y="865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4" name="Line 176"/>
            <p:cNvSpPr>
              <a:spLocks noChangeShapeType="1"/>
            </p:cNvSpPr>
            <p:nvPr/>
          </p:nvSpPr>
          <p:spPr bwMode="auto">
            <a:xfrm flipV="1">
              <a:off x="1102" y="850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1106" y="835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6" name="Line 178"/>
            <p:cNvSpPr>
              <a:spLocks noChangeShapeType="1"/>
            </p:cNvSpPr>
            <p:nvPr/>
          </p:nvSpPr>
          <p:spPr bwMode="auto">
            <a:xfrm flipV="1">
              <a:off x="1109" y="81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7" name="Line 179"/>
            <p:cNvSpPr>
              <a:spLocks noChangeShapeType="1"/>
            </p:cNvSpPr>
            <p:nvPr/>
          </p:nvSpPr>
          <p:spPr bwMode="auto">
            <a:xfrm flipV="1">
              <a:off x="1112" y="804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 flipV="1">
              <a:off x="1115" y="788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 flipV="1">
              <a:off x="1118" y="773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 flipV="1">
              <a:off x="1122" y="75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V="1">
              <a:off x="1125" y="742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2" name="Line 184"/>
            <p:cNvSpPr>
              <a:spLocks noChangeShapeType="1"/>
            </p:cNvSpPr>
            <p:nvPr/>
          </p:nvSpPr>
          <p:spPr bwMode="auto">
            <a:xfrm flipV="1">
              <a:off x="1128" y="72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 flipV="1">
              <a:off x="1131" y="711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V="1">
              <a:off x="1135" y="69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5" name="Line 187"/>
            <p:cNvSpPr>
              <a:spLocks noChangeShapeType="1"/>
            </p:cNvSpPr>
            <p:nvPr/>
          </p:nvSpPr>
          <p:spPr bwMode="auto">
            <a:xfrm flipV="1">
              <a:off x="1138" y="681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6" name="Line 188"/>
            <p:cNvSpPr>
              <a:spLocks noChangeShapeType="1"/>
            </p:cNvSpPr>
            <p:nvPr/>
          </p:nvSpPr>
          <p:spPr bwMode="auto">
            <a:xfrm flipV="1">
              <a:off x="1141" y="66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7" name="Line 189"/>
            <p:cNvSpPr>
              <a:spLocks noChangeShapeType="1"/>
            </p:cNvSpPr>
            <p:nvPr/>
          </p:nvSpPr>
          <p:spPr bwMode="auto">
            <a:xfrm flipV="1">
              <a:off x="1144" y="650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8" name="Line 190"/>
            <p:cNvSpPr>
              <a:spLocks noChangeShapeType="1"/>
            </p:cNvSpPr>
            <p:nvPr/>
          </p:nvSpPr>
          <p:spPr bwMode="auto">
            <a:xfrm flipV="1">
              <a:off x="1147" y="634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9" name="Line 191"/>
            <p:cNvSpPr>
              <a:spLocks noChangeShapeType="1"/>
            </p:cNvSpPr>
            <p:nvPr/>
          </p:nvSpPr>
          <p:spPr bwMode="auto">
            <a:xfrm flipV="1">
              <a:off x="1151" y="625"/>
              <a:ext cx="1" cy="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0" name="Line 192"/>
            <p:cNvSpPr>
              <a:spLocks noChangeShapeType="1"/>
            </p:cNvSpPr>
            <p:nvPr/>
          </p:nvSpPr>
          <p:spPr bwMode="auto">
            <a:xfrm flipV="1">
              <a:off x="1083" y="1001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1" name="Line 193"/>
            <p:cNvSpPr>
              <a:spLocks noChangeShapeType="1"/>
            </p:cNvSpPr>
            <p:nvPr/>
          </p:nvSpPr>
          <p:spPr bwMode="auto">
            <a:xfrm flipV="1">
              <a:off x="1087" y="986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2" name="Line 194"/>
            <p:cNvSpPr>
              <a:spLocks noChangeShapeType="1"/>
            </p:cNvSpPr>
            <p:nvPr/>
          </p:nvSpPr>
          <p:spPr bwMode="auto">
            <a:xfrm flipV="1">
              <a:off x="1091" y="971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3" name="Line 195"/>
            <p:cNvSpPr>
              <a:spLocks noChangeShapeType="1"/>
            </p:cNvSpPr>
            <p:nvPr/>
          </p:nvSpPr>
          <p:spPr bwMode="auto">
            <a:xfrm flipV="1">
              <a:off x="1096" y="956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4" name="Line 196"/>
            <p:cNvSpPr>
              <a:spLocks noChangeShapeType="1"/>
            </p:cNvSpPr>
            <p:nvPr/>
          </p:nvSpPr>
          <p:spPr bwMode="auto">
            <a:xfrm flipV="1">
              <a:off x="1100" y="941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5" name="Line 197"/>
            <p:cNvSpPr>
              <a:spLocks noChangeShapeType="1"/>
            </p:cNvSpPr>
            <p:nvPr/>
          </p:nvSpPr>
          <p:spPr bwMode="auto">
            <a:xfrm flipV="1">
              <a:off x="1104" y="926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6" name="Line 198"/>
            <p:cNvSpPr>
              <a:spLocks noChangeShapeType="1"/>
            </p:cNvSpPr>
            <p:nvPr/>
          </p:nvSpPr>
          <p:spPr bwMode="auto">
            <a:xfrm flipV="1">
              <a:off x="1108" y="910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7" name="Line 199"/>
            <p:cNvSpPr>
              <a:spLocks noChangeShapeType="1"/>
            </p:cNvSpPr>
            <p:nvPr/>
          </p:nvSpPr>
          <p:spPr bwMode="auto">
            <a:xfrm flipV="1">
              <a:off x="1112" y="895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8" name="Line 200"/>
            <p:cNvSpPr>
              <a:spLocks noChangeShapeType="1"/>
            </p:cNvSpPr>
            <p:nvPr/>
          </p:nvSpPr>
          <p:spPr bwMode="auto">
            <a:xfrm flipV="1">
              <a:off x="1117" y="880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9" name="Line 201"/>
            <p:cNvSpPr>
              <a:spLocks noChangeShapeType="1"/>
            </p:cNvSpPr>
            <p:nvPr/>
          </p:nvSpPr>
          <p:spPr bwMode="auto">
            <a:xfrm flipV="1">
              <a:off x="1121" y="865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0" name="Line 202"/>
            <p:cNvSpPr>
              <a:spLocks noChangeShapeType="1"/>
            </p:cNvSpPr>
            <p:nvPr/>
          </p:nvSpPr>
          <p:spPr bwMode="auto">
            <a:xfrm flipV="1">
              <a:off x="1125" y="850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1" name="Line 203"/>
            <p:cNvSpPr>
              <a:spLocks noChangeShapeType="1"/>
            </p:cNvSpPr>
            <p:nvPr/>
          </p:nvSpPr>
          <p:spPr bwMode="auto">
            <a:xfrm flipV="1">
              <a:off x="1129" y="834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2" name="Line 204"/>
            <p:cNvSpPr>
              <a:spLocks noChangeShapeType="1"/>
            </p:cNvSpPr>
            <p:nvPr/>
          </p:nvSpPr>
          <p:spPr bwMode="auto">
            <a:xfrm flipV="1">
              <a:off x="1133" y="819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3" name="Line 205"/>
            <p:cNvSpPr>
              <a:spLocks noChangeShapeType="1"/>
            </p:cNvSpPr>
            <p:nvPr/>
          </p:nvSpPr>
          <p:spPr bwMode="auto">
            <a:xfrm flipV="1">
              <a:off x="1138" y="804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4" name="Line 206"/>
            <p:cNvSpPr>
              <a:spLocks noChangeShapeType="1"/>
            </p:cNvSpPr>
            <p:nvPr/>
          </p:nvSpPr>
          <p:spPr bwMode="auto">
            <a:xfrm flipV="1">
              <a:off x="1142" y="789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5" name="Line 207"/>
            <p:cNvSpPr>
              <a:spLocks noChangeShapeType="1"/>
            </p:cNvSpPr>
            <p:nvPr/>
          </p:nvSpPr>
          <p:spPr bwMode="auto">
            <a:xfrm flipV="1">
              <a:off x="1146" y="774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6" name="Line 208"/>
            <p:cNvSpPr>
              <a:spLocks noChangeShapeType="1"/>
            </p:cNvSpPr>
            <p:nvPr/>
          </p:nvSpPr>
          <p:spPr bwMode="auto">
            <a:xfrm flipV="1">
              <a:off x="1150" y="763"/>
              <a:ext cx="1" cy="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7" name="Line 209"/>
            <p:cNvSpPr>
              <a:spLocks noChangeShapeType="1"/>
            </p:cNvSpPr>
            <p:nvPr/>
          </p:nvSpPr>
          <p:spPr bwMode="auto">
            <a:xfrm>
              <a:off x="1083" y="2446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8" name="Line 210"/>
            <p:cNvSpPr>
              <a:spLocks noChangeShapeType="1"/>
            </p:cNvSpPr>
            <p:nvPr/>
          </p:nvSpPr>
          <p:spPr bwMode="auto">
            <a:xfrm>
              <a:off x="1089" y="2460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9" name="Line 211"/>
            <p:cNvSpPr>
              <a:spLocks noChangeShapeType="1"/>
            </p:cNvSpPr>
            <p:nvPr/>
          </p:nvSpPr>
          <p:spPr bwMode="auto">
            <a:xfrm>
              <a:off x="1095" y="2475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0" name="Line 212"/>
            <p:cNvSpPr>
              <a:spLocks noChangeShapeType="1"/>
            </p:cNvSpPr>
            <p:nvPr/>
          </p:nvSpPr>
          <p:spPr bwMode="auto">
            <a:xfrm>
              <a:off x="1101" y="2490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1" name="Line 213"/>
            <p:cNvSpPr>
              <a:spLocks noChangeShapeType="1"/>
            </p:cNvSpPr>
            <p:nvPr/>
          </p:nvSpPr>
          <p:spPr bwMode="auto">
            <a:xfrm>
              <a:off x="1106" y="2504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2" name="Line 214"/>
            <p:cNvSpPr>
              <a:spLocks noChangeShapeType="1"/>
            </p:cNvSpPr>
            <p:nvPr/>
          </p:nvSpPr>
          <p:spPr bwMode="auto">
            <a:xfrm>
              <a:off x="1112" y="2519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3" name="Line 215"/>
            <p:cNvSpPr>
              <a:spLocks noChangeShapeType="1"/>
            </p:cNvSpPr>
            <p:nvPr/>
          </p:nvSpPr>
          <p:spPr bwMode="auto">
            <a:xfrm>
              <a:off x="1118" y="2534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4" name="Line 216"/>
            <p:cNvSpPr>
              <a:spLocks noChangeShapeType="1"/>
            </p:cNvSpPr>
            <p:nvPr/>
          </p:nvSpPr>
          <p:spPr bwMode="auto">
            <a:xfrm>
              <a:off x="1124" y="2548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5" name="Line 217"/>
            <p:cNvSpPr>
              <a:spLocks noChangeShapeType="1"/>
            </p:cNvSpPr>
            <p:nvPr/>
          </p:nvSpPr>
          <p:spPr bwMode="auto">
            <a:xfrm>
              <a:off x="1130" y="2563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6" name="Line 218"/>
            <p:cNvSpPr>
              <a:spLocks noChangeShapeType="1"/>
            </p:cNvSpPr>
            <p:nvPr/>
          </p:nvSpPr>
          <p:spPr bwMode="auto">
            <a:xfrm>
              <a:off x="1135" y="2577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7" name="Line 219"/>
            <p:cNvSpPr>
              <a:spLocks noChangeShapeType="1"/>
            </p:cNvSpPr>
            <p:nvPr/>
          </p:nvSpPr>
          <p:spPr bwMode="auto">
            <a:xfrm>
              <a:off x="1141" y="2592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8" name="Line 220"/>
            <p:cNvSpPr>
              <a:spLocks noChangeShapeType="1"/>
            </p:cNvSpPr>
            <p:nvPr/>
          </p:nvSpPr>
          <p:spPr bwMode="auto">
            <a:xfrm>
              <a:off x="1147" y="2607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9" name="Line 221"/>
            <p:cNvSpPr>
              <a:spLocks noChangeShapeType="1"/>
            </p:cNvSpPr>
            <p:nvPr/>
          </p:nvSpPr>
          <p:spPr bwMode="auto">
            <a:xfrm>
              <a:off x="1083" y="254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0" name="Line 222"/>
            <p:cNvSpPr>
              <a:spLocks noChangeShapeType="1"/>
            </p:cNvSpPr>
            <p:nvPr/>
          </p:nvSpPr>
          <p:spPr bwMode="auto">
            <a:xfrm>
              <a:off x="1088" y="2562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1" name="Line 223"/>
            <p:cNvSpPr>
              <a:spLocks noChangeShapeType="1"/>
            </p:cNvSpPr>
            <p:nvPr/>
          </p:nvSpPr>
          <p:spPr bwMode="auto">
            <a:xfrm>
              <a:off x="1093" y="257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2" name="Line 224"/>
            <p:cNvSpPr>
              <a:spLocks noChangeShapeType="1"/>
            </p:cNvSpPr>
            <p:nvPr/>
          </p:nvSpPr>
          <p:spPr bwMode="auto">
            <a:xfrm>
              <a:off x="1098" y="2592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3" name="Line 225"/>
            <p:cNvSpPr>
              <a:spLocks noChangeShapeType="1"/>
            </p:cNvSpPr>
            <p:nvPr/>
          </p:nvSpPr>
          <p:spPr bwMode="auto">
            <a:xfrm>
              <a:off x="1103" y="260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4" name="Line 226"/>
            <p:cNvSpPr>
              <a:spLocks noChangeShapeType="1"/>
            </p:cNvSpPr>
            <p:nvPr/>
          </p:nvSpPr>
          <p:spPr bwMode="auto">
            <a:xfrm>
              <a:off x="1108" y="2622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5" name="Line 227"/>
            <p:cNvSpPr>
              <a:spLocks noChangeShapeType="1"/>
            </p:cNvSpPr>
            <p:nvPr/>
          </p:nvSpPr>
          <p:spPr bwMode="auto">
            <a:xfrm>
              <a:off x="1112" y="2637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6" name="Line 228"/>
            <p:cNvSpPr>
              <a:spLocks noChangeShapeType="1"/>
            </p:cNvSpPr>
            <p:nvPr/>
          </p:nvSpPr>
          <p:spPr bwMode="auto">
            <a:xfrm>
              <a:off x="1117" y="2652"/>
              <a:ext cx="3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7" name="Line 229"/>
            <p:cNvSpPr>
              <a:spLocks noChangeShapeType="1"/>
            </p:cNvSpPr>
            <p:nvPr/>
          </p:nvSpPr>
          <p:spPr bwMode="auto">
            <a:xfrm>
              <a:off x="1122" y="266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8" name="Line 230"/>
            <p:cNvSpPr>
              <a:spLocks noChangeShapeType="1"/>
            </p:cNvSpPr>
            <p:nvPr/>
          </p:nvSpPr>
          <p:spPr bwMode="auto">
            <a:xfrm>
              <a:off x="1127" y="2682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9" name="Line 231"/>
            <p:cNvSpPr>
              <a:spLocks noChangeShapeType="1"/>
            </p:cNvSpPr>
            <p:nvPr/>
          </p:nvSpPr>
          <p:spPr bwMode="auto">
            <a:xfrm>
              <a:off x="1132" y="269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0" name="Line 232"/>
            <p:cNvSpPr>
              <a:spLocks noChangeShapeType="1"/>
            </p:cNvSpPr>
            <p:nvPr/>
          </p:nvSpPr>
          <p:spPr bwMode="auto">
            <a:xfrm>
              <a:off x="1137" y="2712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1" name="Line 233"/>
            <p:cNvSpPr>
              <a:spLocks noChangeShapeType="1"/>
            </p:cNvSpPr>
            <p:nvPr/>
          </p:nvSpPr>
          <p:spPr bwMode="auto">
            <a:xfrm>
              <a:off x="1142" y="272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2" name="Line 234"/>
            <p:cNvSpPr>
              <a:spLocks noChangeShapeType="1"/>
            </p:cNvSpPr>
            <p:nvPr/>
          </p:nvSpPr>
          <p:spPr bwMode="auto">
            <a:xfrm>
              <a:off x="1146" y="2742"/>
              <a:ext cx="3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3" name="Line 235"/>
            <p:cNvSpPr>
              <a:spLocks noChangeShapeType="1"/>
            </p:cNvSpPr>
            <p:nvPr/>
          </p:nvSpPr>
          <p:spPr bwMode="auto">
            <a:xfrm>
              <a:off x="1083" y="2569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4" name="Line 236"/>
            <p:cNvSpPr>
              <a:spLocks noChangeShapeType="1"/>
            </p:cNvSpPr>
            <p:nvPr/>
          </p:nvSpPr>
          <p:spPr bwMode="auto">
            <a:xfrm>
              <a:off x="1086" y="2584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5" name="Line 237"/>
            <p:cNvSpPr>
              <a:spLocks noChangeShapeType="1"/>
            </p:cNvSpPr>
            <p:nvPr/>
          </p:nvSpPr>
          <p:spPr bwMode="auto">
            <a:xfrm>
              <a:off x="1090" y="2600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6" name="Line 238"/>
            <p:cNvSpPr>
              <a:spLocks noChangeShapeType="1"/>
            </p:cNvSpPr>
            <p:nvPr/>
          </p:nvSpPr>
          <p:spPr bwMode="auto">
            <a:xfrm>
              <a:off x="1093" y="261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7" name="Line 239"/>
            <p:cNvSpPr>
              <a:spLocks noChangeShapeType="1"/>
            </p:cNvSpPr>
            <p:nvPr/>
          </p:nvSpPr>
          <p:spPr bwMode="auto">
            <a:xfrm>
              <a:off x="1096" y="263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8" name="Line 240"/>
            <p:cNvSpPr>
              <a:spLocks noChangeShapeType="1"/>
            </p:cNvSpPr>
            <p:nvPr/>
          </p:nvSpPr>
          <p:spPr bwMode="auto">
            <a:xfrm>
              <a:off x="1099" y="2646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9" name="Line 241"/>
            <p:cNvSpPr>
              <a:spLocks noChangeShapeType="1"/>
            </p:cNvSpPr>
            <p:nvPr/>
          </p:nvSpPr>
          <p:spPr bwMode="auto">
            <a:xfrm>
              <a:off x="1102" y="2661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0" name="Line 242"/>
            <p:cNvSpPr>
              <a:spLocks noChangeShapeType="1"/>
            </p:cNvSpPr>
            <p:nvPr/>
          </p:nvSpPr>
          <p:spPr bwMode="auto">
            <a:xfrm>
              <a:off x="1106" y="2677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1" name="Line 243"/>
            <p:cNvSpPr>
              <a:spLocks noChangeShapeType="1"/>
            </p:cNvSpPr>
            <p:nvPr/>
          </p:nvSpPr>
          <p:spPr bwMode="auto">
            <a:xfrm>
              <a:off x="1109" y="2692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2" name="Line 244"/>
            <p:cNvSpPr>
              <a:spLocks noChangeShapeType="1"/>
            </p:cNvSpPr>
            <p:nvPr/>
          </p:nvSpPr>
          <p:spPr bwMode="auto">
            <a:xfrm>
              <a:off x="1112" y="2708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3" name="Line 245"/>
            <p:cNvSpPr>
              <a:spLocks noChangeShapeType="1"/>
            </p:cNvSpPr>
            <p:nvPr/>
          </p:nvSpPr>
          <p:spPr bwMode="auto">
            <a:xfrm>
              <a:off x="1115" y="2723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4" name="Line 246"/>
            <p:cNvSpPr>
              <a:spLocks noChangeShapeType="1"/>
            </p:cNvSpPr>
            <p:nvPr/>
          </p:nvSpPr>
          <p:spPr bwMode="auto">
            <a:xfrm>
              <a:off x="1118" y="2738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5" name="Line 247"/>
            <p:cNvSpPr>
              <a:spLocks noChangeShapeType="1"/>
            </p:cNvSpPr>
            <p:nvPr/>
          </p:nvSpPr>
          <p:spPr bwMode="auto">
            <a:xfrm>
              <a:off x="1122" y="2754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6" name="Line 248"/>
            <p:cNvSpPr>
              <a:spLocks noChangeShapeType="1"/>
            </p:cNvSpPr>
            <p:nvPr/>
          </p:nvSpPr>
          <p:spPr bwMode="auto">
            <a:xfrm>
              <a:off x="1125" y="276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7" name="Line 249"/>
            <p:cNvSpPr>
              <a:spLocks noChangeShapeType="1"/>
            </p:cNvSpPr>
            <p:nvPr/>
          </p:nvSpPr>
          <p:spPr bwMode="auto">
            <a:xfrm>
              <a:off x="1128" y="2784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8" name="Line 250"/>
            <p:cNvSpPr>
              <a:spLocks noChangeShapeType="1"/>
            </p:cNvSpPr>
            <p:nvPr/>
          </p:nvSpPr>
          <p:spPr bwMode="auto">
            <a:xfrm>
              <a:off x="1131" y="2800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9" name="Line 251"/>
            <p:cNvSpPr>
              <a:spLocks noChangeShapeType="1"/>
            </p:cNvSpPr>
            <p:nvPr/>
          </p:nvSpPr>
          <p:spPr bwMode="auto">
            <a:xfrm>
              <a:off x="1135" y="281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0" name="Line 252"/>
            <p:cNvSpPr>
              <a:spLocks noChangeShapeType="1"/>
            </p:cNvSpPr>
            <p:nvPr/>
          </p:nvSpPr>
          <p:spPr bwMode="auto">
            <a:xfrm>
              <a:off x="1138" y="2831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1" name="Line 253"/>
            <p:cNvSpPr>
              <a:spLocks noChangeShapeType="1"/>
            </p:cNvSpPr>
            <p:nvPr/>
          </p:nvSpPr>
          <p:spPr bwMode="auto">
            <a:xfrm>
              <a:off x="1141" y="284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2" name="Line 254"/>
            <p:cNvSpPr>
              <a:spLocks noChangeShapeType="1"/>
            </p:cNvSpPr>
            <p:nvPr/>
          </p:nvSpPr>
          <p:spPr bwMode="auto">
            <a:xfrm>
              <a:off x="1144" y="2862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3" name="Line 255"/>
            <p:cNvSpPr>
              <a:spLocks noChangeShapeType="1"/>
            </p:cNvSpPr>
            <p:nvPr/>
          </p:nvSpPr>
          <p:spPr bwMode="auto">
            <a:xfrm>
              <a:off x="1147" y="287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4" name="Line 256"/>
            <p:cNvSpPr>
              <a:spLocks noChangeShapeType="1"/>
            </p:cNvSpPr>
            <p:nvPr/>
          </p:nvSpPr>
          <p:spPr bwMode="auto">
            <a:xfrm>
              <a:off x="1151" y="2892"/>
              <a:ext cx="1" cy="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5" name="Line 257"/>
            <p:cNvSpPr>
              <a:spLocks noChangeShapeType="1"/>
            </p:cNvSpPr>
            <p:nvPr/>
          </p:nvSpPr>
          <p:spPr bwMode="auto">
            <a:xfrm>
              <a:off x="1083" y="260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6" name="Line 258"/>
            <p:cNvSpPr>
              <a:spLocks noChangeShapeType="1"/>
            </p:cNvSpPr>
            <p:nvPr/>
          </p:nvSpPr>
          <p:spPr bwMode="auto">
            <a:xfrm>
              <a:off x="1085" y="2622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7" name="Line 259"/>
            <p:cNvSpPr>
              <a:spLocks noChangeShapeType="1"/>
            </p:cNvSpPr>
            <p:nvPr/>
          </p:nvSpPr>
          <p:spPr bwMode="auto">
            <a:xfrm>
              <a:off x="1088" y="263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8" name="Line 260"/>
            <p:cNvSpPr>
              <a:spLocks noChangeShapeType="1"/>
            </p:cNvSpPr>
            <p:nvPr/>
          </p:nvSpPr>
          <p:spPr bwMode="auto">
            <a:xfrm>
              <a:off x="1090" y="2653"/>
              <a:ext cx="2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9" name="Line 261"/>
            <p:cNvSpPr>
              <a:spLocks noChangeShapeType="1"/>
            </p:cNvSpPr>
            <p:nvPr/>
          </p:nvSpPr>
          <p:spPr bwMode="auto">
            <a:xfrm>
              <a:off x="1093" y="266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0" name="Line 262"/>
            <p:cNvSpPr>
              <a:spLocks noChangeShapeType="1"/>
            </p:cNvSpPr>
            <p:nvPr/>
          </p:nvSpPr>
          <p:spPr bwMode="auto">
            <a:xfrm>
              <a:off x="1096" y="2684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1" name="Line 263"/>
            <p:cNvSpPr>
              <a:spLocks noChangeShapeType="1"/>
            </p:cNvSpPr>
            <p:nvPr/>
          </p:nvSpPr>
          <p:spPr bwMode="auto">
            <a:xfrm>
              <a:off x="1098" y="269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2" name="Line 264"/>
            <p:cNvSpPr>
              <a:spLocks noChangeShapeType="1"/>
            </p:cNvSpPr>
            <p:nvPr/>
          </p:nvSpPr>
          <p:spPr bwMode="auto">
            <a:xfrm>
              <a:off x="1101" y="271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3" name="Line 265"/>
            <p:cNvSpPr>
              <a:spLocks noChangeShapeType="1"/>
            </p:cNvSpPr>
            <p:nvPr/>
          </p:nvSpPr>
          <p:spPr bwMode="auto">
            <a:xfrm>
              <a:off x="1103" y="273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4" name="Line 266"/>
            <p:cNvSpPr>
              <a:spLocks noChangeShapeType="1"/>
            </p:cNvSpPr>
            <p:nvPr/>
          </p:nvSpPr>
          <p:spPr bwMode="auto">
            <a:xfrm>
              <a:off x="1106" y="274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5" name="Line 267"/>
            <p:cNvSpPr>
              <a:spLocks noChangeShapeType="1"/>
            </p:cNvSpPr>
            <p:nvPr/>
          </p:nvSpPr>
          <p:spPr bwMode="auto">
            <a:xfrm>
              <a:off x="1108" y="2762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6" name="Line 268"/>
            <p:cNvSpPr>
              <a:spLocks noChangeShapeType="1"/>
            </p:cNvSpPr>
            <p:nvPr/>
          </p:nvSpPr>
          <p:spPr bwMode="auto">
            <a:xfrm>
              <a:off x="1110" y="2777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7" name="Line 269"/>
            <p:cNvSpPr>
              <a:spLocks noChangeShapeType="1"/>
            </p:cNvSpPr>
            <p:nvPr/>
          </p:nvSpPr>
          <p:spPr bwMode="auto">
            <a:xfrm>
              <a:off x="1113" y="2793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8" name="Line 270"/>
            <p:cNvSpPr>
              <a:spLocks noChangeShapeType="1"/>
            </p:cNvSpPr>
            <p:nvPr/>
          </p:nvSpPr>
          <p:spPr bwMode="auto">
            <a:xfrm>
              <a:off x="1116" y="280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9" name="Line 271"/>
            <p:cNvSpPr>
              <a:spLocks noChangeShapeType="1"/>
            </p:cNvSpPr>
            <p:nvPr/>
          </p:nvSpPr>
          <p:spPr bwMode="auto">
            <a:xfrm>
              <a:off x="1118" y="2824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0" name="Line 272"/>
            <p:cNvSpPr>
              <a:spLocks noChangeShapeType="1"/>
            </p:cNvSpPr>
            <p:nvPr/>
          </p:nvSpPr>
          <p:spPr bwMode="auto">
            <a:xfrm>
              <a:off x="1121" y="283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1" name="Line 273"/>
            <p:cNvSpPr>
              <a:spLocks noChangeShapeType="1"/>
            </p:cNvSpPr>
            <p:nvPr/>
          </p:nvSpPr>
          <p:spPr bwMode="auto">
            <a:xfrm>
              <a:off x="1123" y="285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2" name="Line 274"/>
            <p:cNvSpPr>
              <a:spLocks noChangeShapeType="1"/>
            </p:cNvSpPr>
            <p:nvPr/>
          </p:nvSpPr>
          <p:spPr bwMode="auto">
            <a:xfrm>
              <a:off x="1126" y="287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3" name="Line 275"/>
            <p:cNvSpPr>
              <a:spLocks noChangeShapeType="1"/>
            </p:cNvSpPr>
            <p:nvPr/>
          </p:nvSpPr>
          <p:spPr bwMode="auto">
            <a:xfrm>
              <a:off x="1128" y="288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4" name="Line 276"/>
            <p:cNvSpPr>
              <a:spLocks noChangeShapeType="1"/>
            </p:cNvSpPr>
            <p:nvPr/>
          </p:nvSpPr>
          <p:spPr bwMode="auto">
            <a:xfrm>
              <a:off x="1130" y="2901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5" name="Line 277"/>
            <p:cNvSpPr>
              <a:spLocks noChangeShapeType="1"/>
            </p:cNvSpPr>
            <p:nvPr/>
          </p:nvSpPr>
          <p:spPr bwMode="auto">
            <a:xfrm>
              <a:off x="1133" y="291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6" name="Line 278"/>
            <p:cNvSpPr>
              <a:spLocks noChangeShapeType="1"/>
            </p:cNvSpPr>
            <p:nvPr/>
          </p:nvSpPr>
          <p:spPr bwMode="auto">
            <a:xfrm>
              <a:off x="1136" y="2932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7" name="Line 279"/>
            <p:cNvSpPr>
              <a:spLocks noChangeShapeType="1"/>
            </p:cNvSpPr>
            <p:nvPr/>
          </p:nvSpPr>
          <p:spPr bwMode="auto">
            <a:xfrm>
              <a:off x="1138" y="294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8" name="Line 280"/>
            <p:cNvSpPr>
              <a:spLocks noChangeShapeType="1"/>
            </p:cNvSpPr>
            <p:nvPr/>
          </p:nvSpPr>
          <p:spPr bwMode="auto">
            <a:xfrm>
              <a:off x="1141" y="2964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9" name="Line 281"/>
            <p:cNvSpPr>
              <a:spLocks noChangeShapeType="1"/>
            </p:cNvSpPr>
            <p:nvPr/>
          </p:nvSpPr>
          <p:spPr bwMode="auto">
            <a:xfrm>
              <a:off x="1143" y="297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0" name="Line 282"/>
            <p:cNvSpPr>
              <a:spLocks noChangeShapeType="1"/>
            </p:cNvSpPr>
            <p:nvPr/>
          </p:nvSpPr>
          <p:spPr bwMode="auto">
            <a:xfrm>
              <a:off x="1146" y="2995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1" name="Line 283"/>
            <p:cNvSpPr>
              <a:spLocks noChangeShapeType="1"/>
            </p:cNvSpPr>
            <p:nvPr/>
          </p:nvSpPr>
          <p:spPr bwMode="auto">
            <a:xfrm>
              <a:off x="1148" y="301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2" name="Line 284"/>
            <p:cNvSpPr>
              <a:spLocks noChangeShapeType="1"/>
            </p:cNvSpPr>
            <p:nvPr/>
          </p:nvSpPr>
          <p:spPr bwMode="auto">
            <a:xfrm>
              <a:off x="1151" y="3026"/>
              <a:ext cx="1" cy="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3" name="Line 285"/>
            <p:cNvSpPr>
              <a:spLocks noChangeShapeType="1"/>
            </p:cNvSpPr>
            <p:nvPr/>
          </p:nvSpPr>
          <p:spPr bwMode="auto">
            <a:xfrm>
              <a:off x="1083" y="269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4" name="Line 286"/>
            <p:cNvSpPr>
              <a:spLocks noChangeShapeType="1"/>
            </p:cNvSpPr>
            <p:nvPr/>
          </p:nvSpPr>
          <p:spPr bwMode="auto">
            <a:xfrm>
              <a:off x="1085" y="2712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5" name="Line 287"/>
            <p:cNvSpPr>
              <a:spLocks noChangeShapeType="1"/>
            </p:cNvSpPr>
            <p:nvPr/>
          </p:nvSpPr>
          <p:spPr bwMode="auto">
            <a:xfrm>
              <a:off x="1088" y="272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6" name="Line 288"/>
            <p:cNvSpPr>
              <a:spLocks noChangeShapeType="1"/>
            </p:cNvSpPr>
            <p:nvPr/>
          </p:nvSpPr>
          <p:spPr bwMode="auto">
            <a:xfrm>
              <a:off x="1090" y="2744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7" name="Line 289"/>
            <p:cNvSpPr>
              <a:spLocks noChangeShapeType="1"/>
            </p:cNvSpPr>
            <p:nvPr/>
          </p:nvSpPr>
          <p:spPr bwMode="auto">
            <a:xfrm>
              <a:off x="1092" y="275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8" name="Line 290"/>
            <p:cNvSpPr>
              <a:spLocks noChangeShapeType="1"/>
            </p:cNvSpPr>
            <p:nvPr/>
          </p:nvSpPr>
          <p:spPr bwMode="auto">
            <a:xfrm>
              <a:off x="1094" y="2775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9" name="Line 291"/>
            <p:cNvSpPr>
              <a:spLocks noChangeShapeType="1"/>
            </p:cNvSpPr>
            <p:nvPr/>
          </p:nvSpPr>
          <p:spPr bwMode="auto">
            <a:xfrm>
              <a:off x="1097" y="279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0" name="Line 292"/>
            <p:cNvSpPr>
              <a:spLocks noChangeShapeType="1"/>
            </p:cNvSpPr>
            <p:nvPr/>
          </p:nvSpPr>
          <p:spPr bwMode="auto">
            <a:xfrm>
              <a:off x="1099" y="280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1" name="Line 293"/>
            <p:cNvSpPr>
              <a:spLocks noChangeShapeType="1"/>
            </p:cNvSpPr>
            <p:nvPr/>
          </p:nvSpPr>
          <p:spPr bwMode="auto">
            <a:xfrm>
              <a:off x="1101" y="2821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2" name="Line 294"/>
            <p:cNvSpPr>
              <a:spLocks noChangeShapeType="1"/>
            </p:cNvSpPr>
            <p:nvPr/>
          </p:nvSpPr>
          <p:spPr bwMode="auto">
            <a:xfrm>
              <a:off x="1103" y="283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3" name="Line 295"/>
            <p:cNvSpPr>
              <a:spLocks noChangeShapeType="1"/>
            </p:cNvSpPr>
            <p:nvPr/>
          </p:nvSpPr>
          <p:spPr bwMode="auto">
            <a:xfrm>
              <a:off x="1106" y="2853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4" name="Line 296"/>
            <p:cNvSpPr>
              <a:spLocks noChangeShapeType="1"/>
            </p:cNvSpPr>
            <p:nvPr/>
          </p:nvSpPr>
          <p:spPr bwMode="auto">
            <a:xfrm>
              <a:off x="1108" y="286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5" name="Line 297"/>
            <p:cNvSpPr>
              <a:spLocks noChangeShapeType="1"/>
            </p:cNvSpPr>
            <p:nvPr/>
          </p:nvSpPr>
          <p:spPr bwMode="auto">
            <a:xfrm>
              <a:off x="1110" y="2884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6" name="Line 298"/>
            <p:cNvSpPr>
              <a:spLocks noChangeShapeType="1"/>
            </p:cNvSpPr>
            <p:nvPr/>
          </p:nvSpPr>
          <p:spPr bwMode="auto">
            <a:xfrm>
              <a:off x="1112" y="289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7" name="Line 299"/>
            <p:cNvSpPr>
              <a:spLocks noChangeShapeType="1"/>
            </p:cNvSpPr>
            <p:nvPr/>
          </p:nvSpPr>
          <p:spPr bwMode="auto">
            <a:xfrm>
              <a:off x="1115" y="291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8" name="Line 300"/>
            <p:cNvSpPr>
              <a:spLocks noChangeShapeType="1"/>
            </p:cNvSpPr>
            <p:nvPr/>
          </p:nvSpPr>
          <p:spPr bwMode="auto">
            <a:xfrm>
              <a:off x="1117" y="293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9" name="Line 301"/>
            <p:cNvSpPr>
              <a:spLocks noChangeShapeType="1"/>
            </p:cNvSpPr>
            <p:nvPr/>
          </p:nvSpPr>
          <p:spPr bwMode="auto">
            <a:xfrm>
              <a:off x="1119" y="294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0" name="Line 302"/>
            <p:cNvSpPr>
              <a:spLocks noChangeShapeType="1"/>
            </p:cNvSpPr>
            <p:nvPr/>
          </p:nvSpPr>
          <p:spPr bwMode="auto">
            <a:xfrm>
              <a:off x="1121" y="2962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1" name="Line 303"/>
            <p:cNvSpPr>
              <a:spLocks noChangeShapeType="1"/>
            </p:cNvSpPr>
            <p:nvPr/>
          </p:nvSpPr>
          <p:spPr bwMode="auto">
            <a:xfrm>
              <a:off x="1124" y="297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2" name="Line 304"/>
            <p:cNvSpPr>
              <a:spLocks noChangeShapeType="1"/>
            </p:cNvSpPr>
            <p:nvPr/>
          </p:nvSpPr>
          <p:spPr bwMode="auto">
            <a:xfrm>
              <a:off x="1126" y="2993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3" name="Line 305"/>
            <p:cNvSpPr>
              <a:spLocks noChangeShapeType="1"/>
            </p:cNvSpPr>
            <p:nvPr/>
          </p:nvSpPr>
          <p:spPr bwMode="auto">
            <a:xfrm>
              <a:off x="1128" y="3009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4" name="Line 306"/>
            <p:cNvSpPr>
              <a:spLocks noChangeShapeType="1"/>
            </p:cNvSpPr>
            <p:nvPr/>
          </p:nvSpPr>
          <p:spPr bwMode="auto">
            <a:xfrm>
              <a:off x="1130" y="3024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5" name="Line 307"/>
            <p:cNvSpPr>
              <a:spLocks noChangeShapeType="1"/>
            </p:cNvSpPr>
            <p:nvPr/>
          </p:nvSpPr>
          <p:spPr bwMode="auto">
            <a:xfrm>
              <a:off x="1133" y="3040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6" name="Line 308"/>
            <p:cNvSpPr>
              <a:spLocks noChangeShapeType="1"/>
            </p:cNvSpPr>
            <p:nvPr/>
          </p:nvSpPr>
          <p:spPr bwMode="auto">
            <a:xfrm>
              <a:off x="1135" y="305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7" name="Line 309"/>
            <p:cNvSpPr>
              <a:spLocks noChangeShapeType="1"/>
            </p:cNvSpPr>
            <p:nvPr/>
          </p:nvSpPr>
          <p:spPr bwMode="auto">
            <a:xfrm>
              <a:off x="1137" y="3071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8" name="Line 310"/>
            <p:cNvSpPr>
              <a:spLocks noChangeShapeType="1"/>
            </p:cNvSpPr>
            <p:nvPr/>
          </p:nvSpPr>
          <p:spPr bwMode="auto">
            <a:xfrm>
              <a:off x="1139" y="308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9" name="Line 311"/>
            <p:cNvSpPr>
              <a:spLocks noChangeShapeType="1"/>
            </p:cNvSpPr>
            <p:nvPr/>
          </p:nvSpPr>
          <p:spPr bwMode="auto">
            <a:xfrm>
              <a:off x="1142" y="3102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0" name="Line 312"/>
            <p:cNvSpPr>
              <a:spLocks noChangeShapeType="1"/>
            </p:cNvSpPr>
            <p:nvPr/>
          </p:nvSpPr>
          <p:spPr bwMode="auto">
            <a:xfrm>
              <a:off x="1144" y="3118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1" name="Line 313"/>
            <p:cNvSpPr>
              <a:spLocks noChangeShapeType="1"/>
            </p:cNvSpPr>
            <p:nvPr/>
          </p:nvSpPr>
          <p:spPr bwMode="auto">
            <a:xfrm>
              <a:off x="1146" y="3133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2" name="Line 314"/>
            <p:cNvSpPr>
              <a:spLocks noChangeShapeType="1"/>
            </p:cNvSpPr>
            <p:nvPr/>
          </p:nvSpPr>
          <p:spPr bwMode="auto">
            <a:xfrm>
              <a:off x="1148" y="314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3" name="Line 315"/>
            <p:cNvSpPr>
              <a:spLocks noChangeShapeType="1"/>
            </p:cNvSpPr>
            <p:nvPr/>
          </p:nvSpPr>
          <p:spPr bwMode="auto">
            <a:xfrm>
              <a:off x="1151" y="3164"/>
              <a:ext cx="1" cy="3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4" name="Line 316"/>
            <p:cNvSpPr>
              <a:spLocks noChangeShapeType="1"/>
            </p:cNvSpPr>
            <p:nvPr/>
          </p:nvSpPr>
          <p:spPr bwMode="auto">
            <a:xfrm>
              <a:off x="1083" y="271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5" name="Line 317"/>
            <p:cNvSpPr>
              <a:spLocks noChangeShapeType="1"/>
            </p:cNvSpPr>
            <p:nvPr/>
          </p:nvSpPr>
          <p:spPr bwMode="auto">
            <a:xfrm>
              <a:off x="1085" y="2734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6" name="Line 318"/>
            <p:cNvSpPr>
              <a:spLocks noChangeShapeType="1"/>
            </p:cNvSpPr>
            <p:nvPr/>
          </p:nvSpPr>
          <p:spPr bwMode="auto">
            <a:xfrm>
              <a:off x="1087" y="274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7" name="Line 319"/>
            <p:cNvSpPr>
              <a:spLocks noChangeShapeType="1"/>
            </p:cNvSpPr>
            <p:nvPr/>
          </p:nvSpPr>
          <p:spPr bwMode="auto">
            <a:xfrm>
              <a:off x="1089" y="276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8" name="Line 320"/>
            <p:cNvSpPr>
              <a:spLocks noChangeShapeType="1"/>
            </p:cNvSpPr>
            <p:nvPr/>
          </p:nvSpPr>
          <p:spPr bwMode="auto">
            <a:xfrm>
              <a:off x="1091" y="2781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9" name="Line 321"/>
            <p:cNvSpPr>
              <a:spLocks noChangeShapeType="1"/>
            </p:cNvSpPr>
            <p:nvPr/>
          </p:nvSpPr>
          <p:spPr bwMode="auto">
            <a:xfrm>
              <a:off x="1093" y="279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0" name="Line 322"/>
            <p:cNvSpPr>
              <a:spLocks noChangeShapeType="1"/>
            </p:cNvSpPr>
            <p:nvPr/>
          </p:nvSpPr>
          <p:spPr bwMode="auto">
            <a:xfrm>
              <a:off x="1095" y="2812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1" name="Line 323"/>
            <p:cNvSpPr>
              <a:spLocks noChangeShapeType="1"/>
            </p:cNvSpPr>
            <p:nvPr/>
          </p:nvSpPr>
          <p:spPr bwMode="auto">
            <a:xfrm>
              <a:off x="1097" y="282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2" name="Line 324"/>
            <p:cNvSpPr>
              <a:spLocks noChangeShapeType="1"/>
            </p:cNvSpPr>
            <p:nvPr/>
          </p:nvSpPr>
          <p:spPr bwMode="auto">
            <a:xfrm>
              <a:off x="1099" y="2843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3" name="Line 325"/>
            <p:cNvSpPr>
              <a:spLocks noChangeShapeType="1"/>
            </p:cNvSpPr>
            <p:nvPr/>
          </p:nvSpPr>
          <p:spPr bwMode="auto">
            <a:xfrm>
              <a:off x="1101" y="2859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4" name="Line 326"/>
            <p:cNvSpPr>
              <a:spLocks noChangeShapeType="1"/>
            </p:cNvSpPr>
            <p:nvPr/>
          </p:nvSpPr>
          <p:spPr bwMode="auto">
            <a:xfrm>
              <a:off x="1103" y="2874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5" name="Line 327"/>
            <p:cNvSpPr>
              <a:spLocks noChangeShapeType="1"/>
            </p:cNvSpPr>
            <p:nvPr/>
          </p:nvSpPr>
          <p:spPr bwMode="auto">
            <a:xfrm>
              <a:off x="1106" y="289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6" name="Line 328"/>
            <p:cNvSpPr>
              <a:spLocks noChangeShapeType="1"/>
            </p:cNvSpPr>
            <p:nvPr/>
          </p:nvSpPr>
          <p:spPr bwMode="auto">
            <a:xfrm>
              <a:off x="1108" y="290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7" name="Line 329"/>
            <p:cNvSpPr>
              <a:spLocks noChangeShapeType="1"/>
            </p:cNvSpPr>
            <p:nvPr/>
          </p:nvSpPr>
          <p:spPr bwMode="auto">
            <a:xfrm>
              <a:off x="1110" y="2921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8" name="Line 330"/>
            <p:cNvSpPr>
              <a:spLocks noChangeShapeType="1"/>
            </p:cNvSpPr>
            <p:nvPr/>
          </p:nvSpPr>
          <p:spPr bwMode="auto">
            <a:xfrm>
              <a:off x="1112" y="2937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9" name="Line 331"/>
            <p:cNvSpPr>
              <a:spLocks noChangeShapeType="1"/>
            </p:cNvSpPr>
            <p:nvPr/>
          </p:nvSpPr>
          <p:spPr bwMode="auto">
            <a:xfrm>
              <a:off x="1114" y="2952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0" name="Line 332"/>
            <p:cNvSpPr>
              <a:spLocks noChangeShapeType="1"/>
            </p:cNvSpPr>
            <p:nvPr/>
          </p:nvSpPr>
          <p:spPr bwMode="auto">
            <a:xfrm>
              <a:off x="1116" y="296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1" name="Line 333"/>
            <p:cNvSpPr>
              <a:spLocks noChangeShapeType="1"/>
            </p:cNvSpPr>
            <p:nvPr/>
          </p:nvSpPr>
          <p:spPr bwMode="auto">
            <a:xfrm>
              <a:off x="1118" y="2984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2" name="Line 334"/>
            <p:cNvSpPr>
              <a:spLocks noChangeShapeType="1"/>
            </p:cNvSpPr>
            <p:nvPr/>
          </p:nvSpPr>
          <p:spPr bwMode="auto">
            <a:xfrm>
              <a:off x="1120" y="2999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3" name="Line 335"/>
            <p:cNvSpPr>
              <a:spLocks noChangeShapeType="1"/>
            </p:cNvSpPr>
            <p:nvPr/>
          </p:nvSpPr>
          <p:spPr bwMode="auto">
            <a:xfrm>
              <a:off x="1122" y="3015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4" name="Line 336"/>
            <p:cNvSpPr>
              <a:spLocks noChangeShapeType="1"/>
            </p:cNvSpPr>
            <p:nvPr/>
          </p:nvSpPr>
          <p:spPr bwMode="auto">
            <a:xfrm>
              <a:off x="1124" y="303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5" name="Line 337"/>
            <p:cNvSpPr>
              <a:spLocks noChangeShapeType="1"/>
            </p:cNvSpPr>
            <p:nvPr/>
          </p:nvSpPr>
          <p:spPr bwMode="auto">
            <a:xfrm>
              <a:off x="1126" y="3046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6" name="Line 338"/>
            <p:cNvSpPr>
              <a:spLocks noChangeShapeType="1"/>
            </p:cNvSpPr>
            <p:nvPr/>
          </p:nvSpPr>
          <p:spPr bwMode="auto">
            <a:xfrm>
              <a:off x="1128" y="3062"/>
              <a:ext cx="1" cy="7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7" name="Line 339"/>
            <p:cNvSpPr>
              <a:spLocks noChangeShapeType="1"/>
            </p:cNvSpPr>
            <p:nvPr/>
          </p:nvSpPr>
          <p:spPr bwMode="auto">
            <a:xfrm>
              <a:off x="1130" y="3077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8" name="Line 340"/>
            <p:cNvSpPr>
              <a:spLocks noChangeShapeType="1"/>
            </p:cNvSpPr>
            <p:nvPr/>
          </p:nvSpPr>
          <p:spPr bwMode="auto">
            <a:xfrm>
              <a:off x="1132" y="3093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9" name="Line 341"/>
            <p:cNvSpPr>
              <a:spLocks noChangeShapeType="1"/>
            </p:cNvSpPr>
            <p:nvPr/>
          </p:nvSpPr>
          <p:spPr bwMode="auto">
            <a:xfrm>
              <a:off x="1134" y="3108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0" name="Line 342"/>
            <p:cNvSpPr>
              <a:spLocks noChangeShapeType="1"/>
            </p:cNvSpPr>
            <p:nvPr/>
          </p:nvSpPr>
          <p:spPr bwMode="auto">
            <a:xfrm>
              <a:off x="1136" y="3124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1" name="Line 343"/>
            <p:cNvSpPr>
              <a:spLocks noChangeShapeType="1"/>
            </p:cNvSpPr>
            <p:nvPr/>
          </p:nvSpPr>
          <p:spPr bwMode="auto">
            <a:xfrm>
              <a:off x="1138" y="3140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2" name="Line 344"/>
            <p:cNvSpPr>
              <a:spLocks noChangeShapeType="1"/>
            </p:cNvSpPr>
            <p:nvPr/>
          </p:nvSpPr>
          <p:spPr bwMode="auto">
            <a:xfrm>
              <a:off x="1140" y="3155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3" name="Line 345"/>
            <p:cNvSpPr>
              <a:spLocks noChangeShapeType="1"/>
            </p:cNvSpPr>
            <p:nvPr/>
          </p:nvSpPr>
          <p:spPr bwMode="auto">
            <a:xfrm>
              <a:off x="1142" y="3171"/>
              <a:ext cx="1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4" name="Line 346"/>
            <p:cNvSpPr>
              <a:spLocks noChangeShapeType="1"/>
            </p:cNvSpPr>
            <p:nvPr/>
          </p:nvSpPr>
          <p:spPr bwMode="auto">
            <a:xfrm>
              <a:off x="1144" y="3186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5" name="Line 347"/>
            <p:cNvSpPr>
              <a:spLocks noChangeShapeType="1"/>
            </p:cNvSpPr>
            <p:nvPr/>
          </p:nvSpPr>
          <p:spPr bwMode="auto">
            <a:xfrm>
              <a:off x="1146" y="3202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6" name="Line 348"/>
            <p:cNvSpPr>
              <a:spLocks noChangeShapeType="1"/>
            </p:cNvSpPr>
            <p:nvPr/>
          </p:nvSpPr>
          <p:spPr bwMode="auto">
            <a:xfrm>
              <a:off x="1148" y="3218"/>
              <a:ext cx="2" cy="8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7518" name="Line 350"/>
          <p:cNvSpPr>
            <a:spLocks noChangeShapeType="1"/>
          </p:cNvSpPr>
          <p:nvPr/>
        </p:nvSpPr>
        <p:spPr bwMode="auto">
          <a:xfrm>
            <a:off x="4851351" y="5780758"/>
            <a:ext cx="1588" cy="476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19" name="Line 351"/>
          <p:cNvSpPr>
            <a:spLocks noChangeShapeType="1"/>
          </p:cNvSpPr>
          <p:nvPr/>
        </p:nvSpPr>
        <p:spPr bwMode="auto">
          <a:xfrm>
            <a:off x="4743401" y="49885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0" name="Line 352"/>
          <p:cNvSpPr>
            <a:spLocks noChangeShapeType="1"/>
          </p:cNvSpPr>
          <p:nvPr/>
        </p:nvSpPr>
        <p:spPr bwMode="auto">
          <a:xfrm>
            <a:off x="4746576" y="50139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1" name="Line 353"/>
          <p:cNvSpPr>
            <a:spLocks noChangeShapeType="1"/>
          </p:cNvSpPr>
          <p:nvPr/>
        </p:nvSpPr>
        <p:spPr bwMode="auto">
          <a:xfrm>
            <a:off x="4749751" y="5039395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2" name="Line 354"/>
          <p:cNvSpPr>
            <a:spLocks noChangeShapeType="1"/>
          </p:cNvSpPr>
          <p:nvPr/>
        </p:nvSpPr>
        <p:spPr bwMode="auto">
          <a:xfrm>
            <a:off x="4752926" y="50632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3" name="Line 355"/>
          <p:cNvSpPr>
            <a:spLocks noChangeShapeType="1"/>
          </p:cNvSpPr>
          <p:nvPr/>
        </p:nvSpPr>
        <p:spPr bwMode="auto">
          <a:xfrm>
            <a:off x="4754513" y="5088608"/>
            <a:ext cx="3175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4" name="Line 356"/>
          <p:cNvSpPr>
            <a:spLocks noChangeShapeType="1"/>
          </p:cNvSpPr>
          <p:nvPr/>
        </p:nvSpPr>
        <p:spPr bwMode="auto">
          <a:xfrm>
            <a:off x="4757688" y="5114008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5" name="Line 357"/>
          <p:cNvSpPr>
            <a:spLocks noChangeShapeType="1"/>
          </p:cNvSpPr>
          <p:nvPr/>
        </p:nvSpPr>
        <p:spPr bwMode="auto">
          <a:xfrm>
            <a:off x="4760863" y="51378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6" name="Line 358"/>
          <p:cNvSpPr>
            <a:spLocks noChangeShapeType="1"/>
          </p:cNvSpPr>
          <p:nvPr/>
        </p:nvSpPr>
        <p:spPr bwMode="auto">
          <a:xfrm>
            <a:off x="4764038" y="5163220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7" name="Line 359"/>
          <p:cNvSpPr>
            <a:spLocks noChangeShapeType="1"/>
          </p:cNvSpPr>
          <p:nvPr/>
        </p:nvSpPr>
        <p:spPr bwMode="auto">
          <a:xfrm>
            <a:off x="4767213" y="51870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8" name="Line 360"/>
          <p:cNvSpPr>
            <a:spLocks noChangeShapeType="1"/>
          </p:cNvSpPr>
          <p:nvPr/>
        </p:nvSpPr>
        <p:spPr bwMode="auto">
          <a:xfrm>
            <a:off x="4770388" y="52124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29" name="Line 361"/>
          <p:cNvSpPr>
            <a:spLocks noChangeShapeType="1"/>
          </p:cNvSpPr>
          <p:nvPr/>
        </p:nvSpPr>
        <p:spPr bwMode="auto">
          <a:xfrm>
            <a:off x="4773563" y="52378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0" name="Line 362"/>
          <p:cNvSpPr>
            <a:spLocks noChangeShapeType="1"/>
          </p:cNvSpPr>
          <p:nvPr/>
        </p:nvSpPr>
        <p:spPr bwMode="auto">
          <a:xfrm>
            <a:off x="4776738" y="52616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1" name="Line 363"/>
          <p:cNvSpPr>
            <a:spLocks noChangeShapeType="1"/>
          </p:cNvSpPr>
          <p:nvPr/>
        </p:nvSpPr>
        <p:spPr bwMode="auto">
          <a:xfrm>
            <a:off x="4779913" y="52870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2" name="Line 364"/>
          <p:cNvSpPr>
            <a:spLocks noChangeShapeType="1"/>
          </p:cNvSpPr>
          <p:nvPr/>
        </p:nvSpPr>
        <p:spPr bwMode="auto">
          <a:xfrm>
            <a:off x="4781501" y="5312445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3" name="Line 365"/>
          <p:cNvSpPr>
            <a:spLocks noChangeShapeType="1"/>
          </p:cNvSpPr>
          <p:nvPr/>
        </p:nvSpPr>
        <p:spPr bwMode="auto">
          <a:xfrm>
            <a:off x="4784676" y="53362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4" name="Line 366"/>
          <p:cNvSpPr>
            <a:spLocks noChangeShapeType="1"/>
          </p:cNvSpPr>
          <p:nvPr/>
        </p:nvSpPr>
        <p:spPr bwMode="auto">
          <a:xfrm>
            <a:off x="4787851" y="53616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5" name="Line 367"/>
          <p:cNvSpPr>
            <a:spLocks noChangeShapeType="1"/>
          </p:cNvSpPr>
          <p:nvPr/>
        </p:nvSpPr>
        <p:spPr bwMode="auto">
          <a:xfrm>
            <a:off x="4791026" y="53854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6" name="Line 368"/>
          <p:cNvSpPr>
            <a:spLocks noChangeShapeType="1"/>
          </p:cNvSpPr>
          <p:nvPr/>
        </p:nvSpPr>
        <p:spPr bwMode="auto">
          <a:xfrm>
            <a:off x="4794201" y="54108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7" name="Line 369"/>
          <p:cNvSpPr>
            <a:spLocks noChangeShapeType="1"/>
          </p:cNvSpPr>
          <p:nvPr/>
        </p:nvSpPr>
        <p:spPr bwMode="auto">
          <a:xfrm>
            <a:off x="4797376" y="54362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8" name="Line 370"/>
          <p:cNvSpPr>
            <a:spLocks noChangeShapeType="1"/>
          </p:cNvSpPr>
          <p:nvPr/>
        </p:nvSpPr>
        <p:spPr bwMode="auto">
          <a:xfrm>
            <a:off x="4800551" y="54600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39" name="Line 371"/>
          <p:cNvSpPr>
            <a:spLocks noChangeShapeType="1"/>
          </p:cNvSpPr>
          <p:nvPr/>
        </p:nvSpPr>
        <p:spPr bwMode="auto">
          <a:xfrm>
            <a:off x="4803726" y="54854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0" name="Line 372"/>
          <p:cNvSpPr>
            <a:spLocks noChangeShapeType="1"/>
          </p:cNvSpPr>
          <p:nvPr/>
        </p:nvSpPr>
        <p:spPr bwMode="auto">
          <a:xfrm>
            <a:off x="4805313" y="5510883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1" name="Line 373"/>
          <p:cNvSpPr>
            <a:spLocks noChangeShapeType="1"/>
          </p:cNvSpPr>
          <p:nvPr/>
        </p:nvSpPr>
        <p:spPr bwMode="auto">
          <a:xfrm>
            <a:off x="4808488" y="55346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2" name="Line 374"/>
          <p:cNvSpPr>
            <a:spLocks noChangeShapeType="1"/>
          </p:cNvSpPr>
          <p:nvPr/>
        </p:nvSpPr>
        <p:spPr bwMode="auto">
          <a:xfrm>
            <a:off x="4811663" y="55600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3" name="Line 375"/>
          <p:cNvSpPr>
            <a:spLocks noChangeShapeType="1"/>
          </p:cNvSpPr>
          <p:nvPr/>
        </p:nvSpPr>
        <p:spPr bwMode="auto">
          <a:xfrm>
            <a:off x="4814838" y="5585495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4" name="Line 376"/>
          <p:cNvSpPr>
            <a:spLocks noChangeShapeType="1"/>
          </p:cNvSpPr>
          <p:nvPr/>
        </p:nvSpPr>
        <p:spPr bwMode="auto">
          <a:xfrm>
            <a:off x="4818013" y="56093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5" name="Line 377"/>
          <p:cNvSpPr>
            <a:spLocks noChangeShapeType="1"/>
          </p:cNvSpPr>
          <p:nvPr/>
        </p:nvSpPr>
        <p:spPr bwMode="auto">
          <a:xfrm>
            <a:off x="4821188" y="56347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6" name="Line 378"/>
          <p:cNvSpPr>
            <a:spLocks noChangeShapeType="1"/>
          </p:cNvSpPr>
          <p:nvPr/>
        </p:nvSpPr>
        <p:spPr bwMode="auto">
          <a:xfrm>
            <a:off x="4824363" y="5660108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7" name="Line 379"/>
          <p:cNvSpPr>
            <a:spLocks noChangeShapeType="1"/>
          </p:cNvSpPr>
          <p:nvPr/>
        </p:nvSpPr>
        <p:spPr bwMode="auto">
          <a:xfrm>
            <a:off x="4827538" y="56839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8" name="Line 380"/>
          <p:cNvSpPr>
            <a:spLocks noChangeShapeType="1"/>
          </p:cNvSpPr>
          <p:nvPr/>
        </p:nvSpPr>
        <p:spPr bwMode="auto">
          <a:xfrm>
            <a:off x="4829126" y="5709320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49" name="Line 381"/>
          <p:cNvSpPr>
            <a:spLocks noChangeShapeType="1"/>
          </p:cNvSpPr>
          <p:nvPr/>
        </p:nvSpPr>
        <p:spPr bwMode="auto">
          <a:xfrm>
            <a:off x="4832301" y="57331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0" name="Line 382"/>
          <p:cNvSpPr>
            <a:spLocks noChangeShapeType="1"/>
          </p:cNvSpPr>
          <p:nvPr/>
        </p:nvSpPr>
        <p:spPr bwMode="auto">
          <a:xfrm>
            <a:off x="4835476" y="57585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1" name="Line 383"/>
          <p:cNvSpPr>
            <a:spLocks noChangeShapeType="1"/>
          </p:cNvSpPr>
          <p:nvPr/>
        </p:nvSpPr>
        <p:spPr bwMode="auto">
          <a:xfrm>
            <a:off x="4838651" y="5783933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2" name="Line 384"/>
          <p:cNvSpPr>
            <a:spLocks noChangeShapeType="1"/>
          </p:cNvSpPr>
          <p:nvPr/>
        </p:nvSpPr>
        <p:spPr bwMode="auto">
          <a:xfrm>
            <a:off x="4841826" y="58077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3" name="Line 385"/>
          <p:cNvSpPr>
            <a:spLocks noChangeShapeType="1"/>
          </p:cNvSpPr>
          <p:nvPr/>
        </p:nvSpPr>
        <p:spPr bwMode="auto">
          <a:xfrm>
            <a:off x="4845001" y="58331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4" name="Line 386"/>
          <p:cNvSpPr>
            <a:spLocks noChangeShapeType="1"/>
          </p:cNvSpPr>
          <p:nvPr/>
        </p:nvSpPr>
        <p:spPr bwMode="auto">
          <a:xfrm>
            <a:off x="4848176" y="5858545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5" name="Line 387"/>
          <p:cNvSpPr>
            <a:spLocks noChangeShapeType="1"/>
          </p:cNvSpPr>
          <p:nvPr/>
        </p:nvSpPr>
        <p:spPr bwMode="auto">
          <a:xfrm>
            <a:off x="4851351" y="5882358"/>
            <a:ext cx="1588" cy="476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6" name="Line 388"/>
          <p:cNvSpPr>
            <a:spLocks noChangeShapeType="1"/>
          </p:cNvSpPr>
          <p:nvPr/>
        </p:nvSpPr>
        <p:spPr bwMode="auto">
          <a:xfrm>
            <a:off x="4743401" y="50235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7" name="Line 389"/>
          <p:cNvSpPr>
            <a:spLocks noChangeShapeType="1"/>
          </p:cNvSpPr>
          <p:nvPr/>
        </p:nvSpPr>
        <p:spPr bwMode="auto">
          <a:xfrm>
            <a:off x="4744988" y="50473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8" name="Line 390"/>
          <p:cNvSpPr>
            <a:spLocks noChangeShapeType="1"/>
          </p:cNvSpPr>
          <p:nvPr/>
        </p:nvSpPr>
        <p:spPr bwMode="auto">
          <a:xfrm>
            <a:off x="4748163" y="50727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59" name="Line 391"/>
          <p:cNvSpPr>
            <a:spLocks noChangeShapeType="1"/>
          </p:cNvSpPr>
          <p:nvPr/>
        </p:nvSpPr>
        <p:spPr bwMode="auto">
          <a:xfrm>
            <a:off x="4749751" y="50981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0" name="Line 392"/>
          <p:cNvSpPr>
            <a:spLocks noChangeShapeType="1"/>
          </p:cNvSpPr>
          <p:nvPr/>
        </p:nvSpPr>
        <p:spPr bwMode="auto">
          <a:xfrm>
            <a:off x="4752926" y="51219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1" name="Line 393"/>
          <p:cNvSpPr>
            <a:spLocks noChangeShapeType="1"/>
          </p:cNvSpPr>
          <p:nvPr/>
        </p:nvSpPr>
        <p:spPr bwMode="auto">
          <a:xfrm>
            <a:off x="4754513" y="51473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2" name="Line 394"/>
          <p:cNvSpPr>
            <a:spLocks noChangeShapeType="1"/>
          </p:cNvSpPr>
          <p:nvPr/>
        </p:nvSpPr>
        <p:spPr bwMode="auto">
          <a:xfrm>
            <a:off x="4757688" y="51727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3" name="Line 395"/>
          <p:cNvSpPr>
            <a:spLocks noChangeShapeType="1"/>
          </p:cNvSpPr>
          <p:nvPr/>
        </p:nvSpPr>
        <p:spPr bwMode="auto">
          <a:xfrm>
            <a:off x="4759276" y="51965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4" name="Line 396"/>
          <p:cNvSpPr>
            <a:spLocks noChangeShapeType="1"/>
          </p:cNvSpPr>
          <p:nvPr/>
        </p:nvSpPr>
        <p:spPr bwMode="auto">
          <a:xfrm>
            <a:off x="4760863" y="52219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5" name="Line 397"/>
          <p:cNvSpPr>
            <a:spLocks noChangeShapeType="1"/>
          </p:cNvSpPr>
          <p:nvPr/>
        </p:nvSpPr>
        <p:spPr bwMode="auto">
          <a:xfrm>
            <a:off x="4764038" y="52473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6" name="Line 398"/>
          <p:cNvSpPr>
            <a:spLocks noChangeShapeType="1"/>
          </p:cNvSpPr>
          <p:nvPr/>
        </p:nvSpPr>
        <p:spPr bwMode="auto">
          <a:xfrm>
            <a:off x="4765626" y="52711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7" name="Line 399"/>
          <p:cNvSpPr>
            <a:spLocks noChangeShapeType="1"/>
          </p:cNvSpPr>
          <p:nvPr/>
        </p:nvSpPr>
        <p:spPr bwMode="auto">
          <a:xfrm>
            <a:off x="4768801" y="52965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8" name="Line 400"/>
          <p:cNvSpPr>
            <a:spLocks noChangeShapeType="1"/>
          </p:cNvSpPr>
          <p:nvPr/>
        </p:nvSpPr>
        <p:spPr bwMode="auto">
          <a:xfrm>
            <a:off x="4770388" y="53219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69" name="Line 401"/>
          <p:cNvSpPr>
            <a:spLocks noChangeShapeType="1"/>
          </p:cNvSpPr>
          <p:nvPr/>
        </p:nvSpPr>
        <p:spPr bwMode="auto">
          <a:xfrm>
            <a:off x="4771976" y="53457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0" name="Line 402"/>
          <p:cNvSpPr>
            <a:spLocks noChangeShapeType="1"/>
          </p:cNvSpPr>
          <p:nvPr/>
        </p:nvSpPr>
        <p:spPr bwMode="auto">
          <a:xfrm>
            <a:off x="4775151" y="53711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1" name="Line 403"/>
          <p:cNvSpPr>
            <a:spLocks noChangeShapeType="1"/>
          </p:cNvSpPr>
          <p:nvPr/>
        </p:nvSpPr>
        <p:spPr bwMode="auto">
          <a:xfrm>
            <a:off x="4776738" y="53965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2" name="Line 404"/>
          <p:cNvSpPr>
            <a:spLocks noChangeShapeType="1"/>
          </p:cNvSpPr>
          <p:nvPr/>
        </p:nvSpPr>
        <p:spPr bwMode="auto">
          <a:xfrm>
            <a:off x="4779913" y="54203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3" name="Line 405"/>
          <p:cNvSpPr>
            <a:spLocks noChangeShapeType="1"/>
          </p:cNvSpPr>
          <p:nvPr/>
        </p:nvSpPr>
        <p:spPr bwMode="auto">
          <a:xfrm>
            <a:off x="4781501" y="54457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4" name="Line 406"/>
          <p:cNvSpPr>
            <a:spLocks noChangeShapeType="1"/>
          </p:cNvSpPr>
          <p:nvPr/>
        </p:nvSpPr>
        <p:spPr bwMode="auto">
          <a:xfrm>
            <a:off x="4783088" y="54711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5" name="Line 407"/>
          <p:cNvSpPr>
            <a:spLocks noChangeShapeType="1"/>
          </p:cNvSpPr>
          <p:nvPr/>
        </p:nvSpPr>
        <p:spPr bwMode="auto">
          <a:xfrm>
            <a:off x="4786263" y="5496595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6" name="Line 408"/>
          <p:cNvSpPr>
            <a:spLocks noChangeShapeType="1"/>
          </p:cNvSpPr>
          <p:nvPr/>
        </p:nvSpPr>
        <p:spPr bwMode="auto">
          <a:xfrm>
            <a:off x="4787851" y="55204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7" name="Line 409"/>
          <p:cNvSpPr>
            <a:spLocks noChangeShapeType="1"/>
          </p:cNvSpPr>
          <p:nvPr/>
        </p:nvSpPr>
        <p:spPr bwMode="auto">
          <a:xfrm>
            <a:off x="4791026" y="55458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8" name="Line 410"/>
          <p:cNvSpPr>
            <a:spLocks noChangeShapeType="1"/>
          </p:cNvSpPr>
          <p:nvPr/>
        </p:nvSpPr>
        <p:spPr bwMode="auto">
          <a:xfrm>
            <a:off x="4792613" y="55712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79" name="Line 411"/>
          <p:cNvSpPr>
            <a:spLocks noChangeShapeType="1"/>
          </p:cNvSpPr>
          <p:nvPr/>
        </p:nvSpPr>
        <p:spPr bwMode="auto">
          <a:xfrm>
            <a:off x="4795788" y="55950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0" name="Line 412"/>
          <p:cNvSpPr>
            <a:spLocks noChangeShapeType="1"/>
          </p:cNvSpPr>
          <p:nvPr/>
        </p:nvSpPr>
        <p:spPr bwMode="auto">
          <a:xfrm>
            <a:off x="4797376" y="56204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1" name="Line 413"/>
          <p:cNvSpPr>
            <a:spLocks noChangeShapeType="1"/>
          </p:cNvSpPr>
          <p:nvPr/>
        </p:nvSpPr>
        <p:spPr bwMode="auto">
          <a:xfrm>
            <a:off x="4798963" y="56458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2" name="Line 414"/>
          <p:cNvSpPr>
            <a:spLocks noChangeShapeType="1"/>
          </p:cNvSpPr>
          <p:nvPr/>
        </p:nvSpPr>
        <p:spPr bwMode="auto">
          <a:xfrm>
            <a:off x="4802138" y="5671220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3" name="Line 415"/>
          <p:cNvSpPr>
            <a:spLocks noChangeShapeType="1"/>
          </p:cNvSpPr>
          <p:nvPr/>
        </p:nvSpPr>
        <p:spPr bwMode="auto">
          <a:xfrm>
            <a:off x="4803726" y="56950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4" name="Line 416"/>
          <p:cNvSpPr>
            <a:spLocks noChangeShapeType="1"/>
          </p:cNvSpPr>
          <p:nvPr/>
        </p:nvSpPr>
        <p:spPr bwMode="auto">
          <a:xfrm>
            <a:off x="4806901" y="57204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5" name="Line 417"/>
          <p:cNvSpPr>
            <a:spLocks noChangeShapeType="1"/>
          </p:cNvSpPr>
          <p:nvPr/>
        </p:nvSpPr>
        <p:spPr bwMode="auto">
          <a:xfrm>
            <a:off x="4808488" y="5745833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6" name="Line 418"/>
          <p:cNvSpPr>
            <a:spLocks noChangeShapeType="1"/>
          </p:cNvSpPr>
          <p:nvPr/>
        </p:nvSpPr>
        <p:spPr bwMode="auto">
          <a:xfrm>
            <a:off x="4811663" y="57696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7" name="Line 419"/>
          <p:cNvSpPr>
            <a:spLocks noChangeShapeType="1"/>
          </p:cNvSpPr>
          <p:nvPr/>
        </p:nvSpPr>
        <p:spPr bwMode="auto">
          <a:xfrm>
            <a:off x="4813251" y="57950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8" name="Line 420"/>
          <p:cNvSpPr>
            <a:spLocks noChangeShapeType="1"/>
          </p:cNvSpPr>
          <p:nvPr/>
        </p:nvSpPr>
        <p:spPr bwMode="auto">
          <a:xfrm>
            <a:off x="4814838" y="5820445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89" name="Line 421"/>
          <p:cNvSpPr>
            <a:spLocks noChangeShapeType="1"/>
          </p:cNvSpPr>
          <p:nvPr/>
        </p:nvSpPr>
        <p:spPr bwMode="auto">
          <a:xfrm>
            <a:off x="4818013" y="58442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0" name="Line 422"/>
          <p:cNvSpPr>
            <a:spLocks noChangeShapeType="1"/>
          </p:cNvSpPr>
          <p:nvPr/>
        </p:nvSpPr>
        <p:spPr bwMode="auto">
          <a:xfrm>
            <a:off x="4819601" y="58696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1" name="Line 423"/>
          <p:cNvSpPr>
            <a:spLocks noChangeShapeType="1"/>
          </p:cNvSpPr>
          <p:nvPr/>
        </p:nvSpPr>
        <p:spPr bwMode="auto">
          <a:xfrm>
            <a:off x="4822776" y="5895058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2" name="Line 424"/>
          <p:cNvSpPr>
            <a:spLocks noChangeShapeType="1"/>
          </p:cNvSpPr>
          <p:nvPr/>
        </p:nvSpPr>
        <p:spPr bwMode="auto">
          <a:xfrm>
            <a:off x="4824363" y="59188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3" name="Line 425"/>
          <p:cNvSpPr>
            <a:spLocks noChangeShapeType="1"/>
          </p:cNvSpPr>
          <p:nvPr/>
        </p:nvSpPr>
        <p:spPr bwMode="auto">
          <a:xfrm>
            <a:off x="4825951" y="59442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4" name="Line 426"/>
          <p:cNvSpPr>
            <a:spLocks noChangeShapeType="1"/>
          </p:cNvSpPr>
          <p:nvPr/>
        </p:nvSpPr>
        <p:spPr bwMode="auto">
          <a:xfrm>
            <a:off x="4829126" y="5969670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5" name="Line 427"/>
          <p:cNvSpPr>
            <a:spLocks noChangeShapeType="1"/>
          </p:cNvSpPr>
          <p:nvPr/>
        </p:nvSpPr>
        <p:spPr bwMode="auto">
          <a:xfrm>
            <a:off x="4830713" y="59934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6" name="Line 428"/>
          <p:cNvSpPr>
            <a:spLocks noChangeShapeType="1"/>
          </p:cNvSpPr>
          <p:nvPr/>
        </p:nvSpPr>
        <p:spPr bwMode="auto">
          <a:xfrm>
            <a:off x="4833888" y="60188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7" name="Line 429"/>
          <p:cNvSpPr>
            <a:spLocks noChangeShapeType="1"/>
          </p:cNvSpPr>
          <p:nvPr/>
        </p:nvSpPr>
        <p:spPr bwMode="auto">
          <a:xfrm>
            <a:off x="4835476" y="6044283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8" name="Line 430"/>
          <p:cNvSpPr>
            <a:spLocks noChangeShapeType="1"/>
          </p:cNvSpPr>
          <p:nvPr/>
        </p:nvSpPr>
        <p:spPr bwMode="auto">
          <a:xfrm>
            <a:off x="4837063" y="60680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599" name="Line 431"/>
          <p:cNvSpPr>
            <a:spLocks noChangeShapeType="1"/>
          </p:cNvSpPr>
          <p:nvPr/>
        </p:nvSpPr>
        <p:spPr bwMode="auto">
          <a:xfrm>
            <a:off x="4840238" y="60934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0" name="Line 432"/>
          <p:cNvSpPr>
            <a:spLocks noChangeShapeType="1"/>
          </p:cNvSpPr>
          <p:nvPr/>
        </p:nvSpPr>
        <p:spPr bwMode="auto">
          <a:xfrm>
            <a:off x="4841826" y="61188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1" name="Line 433"/>
          <p:cNvSpPr>
            <a:spLocks noChangeShapeType="1"/>
          </p:cNvSpPr>
          <p:nvPr/>
        </p:nvSpPr>
        <p:spPr bwMode="auto">
          <a:xfrm>
            <a:off x="4845001" y="61427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2" name="Line 434"/>
          <p:cNvSpPr>
            <a:spLocks noChangeShapeType="1"/>
          </p:cNvSpPr>
          <p:nvPr/>
        </p:nvSpPr>
        <p:spPr bwMode="auto">
          <a:xfrm>
            <a:off x="4846588" y="61681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3" name="Line 435"/>
          <p:cNvSpPr>
            <a:spLocks noChangeShapeType="1"/>
          </p:cNvSpPr>
          <p:nvPr/>
        </p:nvSpPr>
        <p:spPr bwMode="auto">
          <a:xfrm>
            <a:off x="4849763" y="61935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4" name="Line 436"/>
          <p:cNvSpPr>
            <a:spLocks noChangeShapeType="1"/>
          </p:cNvSpPr>
          <p:nvPr/>
        </p:nvSpPr>
        <p:spPr bwMode="auto">
          <a:xfrm>
            <a:off x="4851351" y="6217320"/>
            <a:ext cx="1588" cy="1588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5" name="Line 437"/>
          <p:cNvSpPr>
            <a:spLocks noChangeShapeType="1"/>
          </p:cNvSpPr>
          <p:nvPr/>
        </p:nvSpPr>
        <p:spPr bwMode="auto">
          <a:xfrm>
            <a:off x="4743401" y="50901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6" name="Line 438"/>
          <p:cNvSpPr>
            <a:spLocks noChangeShapeType="1"/>
          </p:cNvSpPr>
          <p:nvPr/>
        </p:nvSpPr>
        <p:spPr bwMode="auto">
          <a:xfrm>
            <a:off x="4744988" y="51155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7" name="Line 439"/>
          <p:cNvSpPr>
            <a:spLocks noChangeShapeType="1"/>
          </p:cNvSpPr>
          <p:nvPr/>
        </p:nvSpPr>
        <p:spPr bwMode="auto">
          <a:xfrm>
            <a:off x="4746576" y="51409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8" name="Line 440"/>
          <p:cNvSpPr>
            <a:spLocks noChangeShapeType="1"/>
          </p:cNvSpPr>
          <p:nvPr/>
        </p:nvSpPr>
        <p:spPr bwMode="auto">
          <a:xfrm>
            <a:off x="4749751" y="51648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09" name="Line 441"/>
          <p:cNvSpPr>
            <a:spLocks noChangeShapeType="1"/>
          </p:cNvSpPr>
          <p:nvPr/>
        </p:nvSpPr>
        <p:spPr bwMode="auto">
          <a:xfrm>
            <a:off x="4751338" y="51902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0" name="Line 442"/>
          <p:cNvSpPr>
            <a:spLocks noChangeShapeType="1"/>
          </p:cNvSpPr>
          <p:nvPr/>
        </p:nvSpPr>
        <p:spPr bwMode="auto">
          <a:xfrm>
            <a:off x="4752926" y="52156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1" name="Line 443"/>
          <p:cNvSpPr>
            <a:spLocks noChangeShapeType="1"/>
          </p:cNvSpPr>
          <p:nvPr/>
        </p:nvSpPr>
        <p:spPr bwMode="auto">
          <a:xfrm>
            <a:off x="4756101" y="52410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2" name="Line 444"/>
          <p:cNvSpPr>
            <a:spLocks noChangeShapeType="1"/>
          </p:cNvSpPr>
          <p:nvPr/>
        </p:nvSpPr>
        <p:spPr bwMode="auto">
          <a:xfrm>
            <a:off x="4757688" y="52648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3" name="Line 445"/>
          <p:cNvSpPr>
            <a:spLocks noChangeShapeType="1"/>
          </p:cNvSpPr>
          <p:nvPr/>
        </p:nvSpPr>
        <p:spPr bwMode="auto">
          <a:xfrm>
            <a:off x="4759276" y="52902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4" name="Line 446"/>
          <p:cNvSpPr>
            <a:spLocks noChangeShapeType="1"/>
          </p:cNvSpPr>
          <p:nvPr/>
        </p:nvSpPr>
        <p:spPr bwMode="auto">
          <a:xfrm>
            <a:off x="4760863" y="53156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5" name="Line 447"/>
          <p:cNvSpPr>
            <a:spLocks noChangeShapeType="1"/>
          </p:cNvSpPr>
          <p:nvPr/>
        </p:nvSpPr>
        <p:spPr bwMode="auto">
          <a:xfrm>
            <a:off x="4764038" y="53394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6" name="Line 448"/>
          <p:cNvSpPr>
            <a:spLocks noChangeShapeType="1"/>
          </p:cNvSpPr>
          <p:nvPr/>
        </p:nvSpPr>
        <p:spPr bwMode="auto">
          <a:xfrm>
            <a:off x="4765626" y="53648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7" name="Line 449"/>
          <p:cNvSpPr>
            <a:spLocks noChangeShapeType="1"/>
          </p:cNvSpPr>
          <p:nvPr/>
        </p:nvSpPr>
        <p:spPr bwMode="auto">
          <a:xfrm>
            <a:off x="4767213" y="53902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8" name="Line 450"/>
          <p:cNvSpPr>
            <a:spLocks noChangeShapeType="1"/>
          </p:cNvSpPr>
          <p:nvPr/>
        </p:nvSpPr>
        <p:spPr bwMode="auto">
          <a:xfrm>
            <a:off x="4768801" y="54140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19" name="Line 451"/>
          <p:cNvSpPr>
            <a:spLocks noChangeShapeType="1"/>
          </p:cNvSpPr>
          <p:nvPr/>
        </p:nvSpPr>
        <p:spPr bwMode="auto">
          <a:xfrm>
            <a:off x="4771976" y="54394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0" name="Line 452"/>
          <p:cNvSpPr>
            <a:spLocks noChangeShapeType="1"/>
          </p:cNvSpPr>
          <p:nvPr/>
        </p:nvSpPr>
        <p:spPr bwMode="auto">
          <a:xfrm>
            <a:off x="4773563" y="54648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1" name="Line 453"/>
          <p:cNvSpPr>
            <a:spLocks noChangeShapeType="1"/>
          </p:cNvSpPr>
          <p:nvPr/>
        </p:nvSpPr>
        <p:spPr bwMode="auto">
          <a:xfrm>
            <a:off x="4775151" y="54886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2" name="Line 454"/>
          <p:cNvSpPr>
            <a:spLocks noChangeShapeType="1"/>
          </p:cNvSpPr>
          <p:nvPr/>
        </p:nvSpPr>
        <p:spPr bwMode="auto">
          <a:xfrm>
            <a:off x="4776738" y="55140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3" name="Line 455"/>
          <p:cNvSpPr>
            <a:spLocks noChangeShapeType="1"/>
          </p:cNvSpPr>
          <p:nvPr/>
        </p:nvSpPr>
        <p:spPr bwMode="auto">
          <a:xfrm>
            <a:off x="4779913" y="55394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4" name="Line 456"/>
          <p:cNvSpPr>
            <a:spLocks noChangeShapeType="1"/>
          </p:cNvSpPr>
          <p:nvPr/>
        </p:nvSpPr>
        <p:spPr bwMode="auto">
          <a:xfrm>
            <a:off x="4781501" y="55648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5" name="Line 457"/>
          <p:cNvSpPr>
            <a:spLocks noChangeShapeType="1"/>
          </p:cNvSpPr>
          <p:nvPr/>
        </p:nvSpPr>
        <p:spPr bwMode="auto">
          <a:xfrm>
            <a:off x="4783088" y="55886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6" name="Line 458"/>
          <p:cNvSpPr>
            <a:spLocks noChangeShapeType="1"/>
          </p:cNvSpPr>
          <p:nvPr/>
        </p:nvSpPr>
        <p:spPr bwMode="auto">
          <a:xfrm>
            <a:off x="4784676" y="56140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7" name="Line 459"/>
          <p:cNvSpPr>
            <a:spLocks noChangeShapeType="1"/>
          </p:cNvSpPr>
          <p:nvPr/>
        </p:nvSpPr>
        <p:spPr bwMode="auto">
          <a:xfrm>
            <a:off x="4787851" y="56394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8" name="Line 460"/>
          <p:cNvSpPr>
            <a:spLocks noChangeShapeType="1"/>
          </p:cNvSpPr>
          <p:nvPr/>
        </p:nvSpPr>
        <p:spPr bwMode="auto">
          <a:xfrm>
            <a:off x="4789438" y="56632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29" name="Line 461"/>
          <p:cNvSpPr>
            <a:spLocks noChangeShapeType="1"/>
          </p:cNvSpPr>
          <p:nvPr/>
        </p:nvSpPr>
        <p:spPr bwMode="auto">
          <a:xfrm>
            <a:off x="4791026" y="56886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0" name="Line 462"/>
          <p:cNvSpPr>
            <a:spLocks noChangeShapeType="1"/>
          </p:cNvSpPr>
          <p:nvPr/>
        </p:nvSpPr>
        <p:spPr bwMode="auto">
          <a:xfrm>
            <a:off x="4794201" y="57140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1" name="Line 463"/>
          <p:cNvSpPr>
            <a:spLocks noChangeShapeType="1"/>
          </p:cNvSpPr>
          <p:nvPr/>
        </p:nvSpPr>
        <p:spPr bwMode="auto">
          <a:xfrm>
            <a:off x="4795788" y="57378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2" name="Line 464"/>
          <p:cNvSpPr>
            <a:spLocks noChangeShapeType="1"/>
          </p:cNvSpPr>
          <p:nvPr/>
        </p:nvSpPr>
        <p:spPr bwMode="auto">
          <a:xfrm>
            <a:off x="4797376" y="57632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3" name="Line 465"/>
          <p:cNvSpPr>
            <a:spLocks noChangeShapeType="1"/>
          </p:cNvSpPr>
          <p:nvPr/>
        </p:nvSpPr>
        <p:spPr bwMode="auto">
          <a:xfrm>
            <a:off x="4798963" y="57886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4" name="Line 466"/>
          <p:cNvSpPr>
            <a:spLocks noChangeShapeType="1"/>
          </p:cNvSpPr>
          <p:nvPr/>
        </p:nvSpPr>
        <p:spPr bwMode="auto">
          <a:xfrm>
            <a:off x="4800551" y="5814095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5" name="Line 467"/>
          <p:cNvSpPr>
            <a:spLocks noChangeShapeType="1"/>
          </p:cNvSpPr>
          <p:nvPr/>
        </p:nvSpPr>
        <p:spPr bwMode="auto">
          <a:xfrm>
            <a:off x="4803726" y="58379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6" name="Line 468"/>
          <p:cNvSpPr>
            <a:spLocks noChangeShapeType="1"/>
          </p:cNvSpPr>
          <p:nvPr/>
        </p:nvSpPr>
        <p:spPr bwMode="auto">
          <a:xfrm>
            <a:off x="4805313" y="58633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7" name="Line 469"/>
          <p:cNvSpPr>
            <a:spLocks noChangeShapeType="1"/>
          </p:cNvSpPr>
          <p:nvPr/>
        </p:nvSpPr>
        <p:spPr bwMode="auto">
          <a:xfrm>
            <a:off x="4806901" y="588870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8" name="Line 470"/>
          <p:cNvSpPr>
            <a:spLocks noChangeShapeType="1"/>
          </p:cNvSpPr>
          <p:nvPr/>
        </p:nvSpPr>
        <p:spPr bwMode="auto">
          <a:xfrm>
            <a:off x="4808488" y="5914108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39" name="Line 471"/>
          <p:cNvSpPr>
            <a:spLocks noChangeShapeType="1"/>
          </p:cNvSpPr>
          <p:nvPr/>
        </p:nvSpPr>
        <p:spPr bwMode="auto">
          <a:xfrm>
            <a:off x="4811663" y="59379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0" name="Line 472"/>
          <p:cNvSpPr>
            <a:spLocks noChangeShapeType="1"/>
          </p:cNvSpPr>
          <p:nvPr/>
        </p:nvSpPr>
        <p:spPr bwMode="auto">
          <a:xfrm>
            <a:off x="4813251" y="596332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1" name="Line 473"/>
          <p:cNvSpPr>
            <a:spLocks noChangeShapeType="1"/>
          </p:cNvSpPr>
          <p:nvPr/>
        </p:nvSpPr>
        <p:spPr bwMode="auto">
          <a:xfrm>
            <a:off x="4814838" y="5988720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2" name="Line 474"/>
          <p:cNvSpPr>
            <a:spLocks noChangeShapeType="1"/>
          </p:cNvSpPr>
          <p:nvPr/>
        </p:nvSpPr>
        <p:spPr bwMode="auto">
          <a:xfrm>
            <a:off x="4818013" y="60125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3" name="Line 475"/>
          <p:cNvSpPr>
            <a:spLocks noChangeShapeType="1"/>
          </p:cNvSpPr>
          <p:nvPr/>
        </p:nvSpPr>
        <p:spPr bwMode="auto">
          <a:xfrm>
            <a:off x="4819601" y="603793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4" name="Line 476"/>
          <p:cNvSpPr>
            <a:spLocks noChangeShapeType="1"/>
          </p:cNvSpPr>
          <p:nvPr/>
        </p:nvSpPr>
        <p:spPr bwMode="auto">
          <a:xfrm>
            <a:off x="4821188" y="6063333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5" name="Line 477"/>
          <p:cNvSpPr>
            <a:spLocks noChangeShapeType="1"/>
          </p:cNvSpPr>
          <p:nvPr/>
        </p:nvSpPr>
        <p:spPr bwMode="auto">
          <a:xfrm>
            <a:off x="4822776" y="60871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6" name="Line 478"/>
          <p:cNvSpPr>
            <a:spLocks noChangeShapeType="1"/>
          </p:cNvSpPr>
          <p:nvPr/>
        </p:nvSpPr>
        <p:spPr bwMode="auto">
          <a:xfrm>
            <a:off x="4825951" y="61125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7" name="Line 479"/>
          <p:cNvSpPr>
            <a:spLocks noChangeShapeType="1"/>
          </p:cNvSpPr>
          <p:nvPr/>
        </p:nvSpPr>
        <p:spPr bwMode="auto">
          <a:xfrm>
            <a:off x="4827538" y="613794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8" name="Line 480"/>
          <p:cNvSpPr>
            <a:spLocks noChangeShapeType="1"/>
          </p:cNvSpPr>
          <p:nvPr/>
        </p:nvSpPr>
        <p:spPr bwMode="auto">
          <a:xfrm>
            <a:off x="4829126" y="61617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49" name="Line 481"/>
          <p:cNvSpPr>
            <a:spLocks noChangeShapeType="1"/>
          </p:cNvSpPr>
          <p:nvPr/>
        </p:nvSpPr>
        <p:spPr bwMode="auto">
          <a:xfrm>
            <a:off x="4830713" y="61871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0" name="Line 482"/>
          <p:cNvSpPr>
            <a:spLocks noChangeShapeType="1"/>
          </p:cNvSpPr>
          <p:nvPr/>
        </p:nvSpPr>
        <p:spPr bwMode="auto">
          <a:xfrm>
            <a:off x="4832301" y="6212558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1" name="Line 483"/>
          <p:cNvSpPr>
            <a:spLocks noChangeShapeType="1"/>
          </p:cNvSpPr>
          <p:nvPr/>
        </p:nvSpPr>
        <p:spPr bwMode="auto">
          <a:xfrm>
            <a:off x="4835476" y="6237958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2" name="Line 484"/>
          <p:cNvSpPr>
            <a:spLocks noChangeShapeType="1"/>
          </p:cNvSpPr>
          <p:nvPr/>
        </p:nvSpPr>
        <p:spPr bwMode="auto">
          <a:xfrm>
            <a:off x="4837063" y="62617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3" name="Line 485"/>
          <p:cNvSpPr>
            <a:spLocks noChangeShapeType="1"/>
          </p:cNvSpPr>
          <p:nvPr/>
        </p:nvSpPr>
        <p:spPr bwMode="auto">
          <a:xfrm>
            <a:off x="4838651" y="6287170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4" name="Line 486"/>
          <p:cNvSpPr>
            <a:spLocks noChangeShapeType="1"/>
          </p:cNvSpPr>
          <p:nvPr/>
        </p:nvSpPr>
        <p:spPr bwMode="auto">
          <a:xfrm>
            <a:off x="4841826" y="6312570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5" name="Line 487"/>
          <p:cNvSpPr>
            <a:spLocks noChangeShapeType="1"/>
          </p:cNvSpPr>
          <p:nvPr/>
        </p:nvSpPr>
        <p:spPr bwMode="auto">
          <a:xfrm>
            <a:off x="4843413" y="63363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6" name="Line 488"/>
          <p:cNvSpPr>
            <a:spLocks noChangeShapeType="1"/>
          </p:cNvSpPr>
          <p:nvPr/>
        </p:nvSpPr>
        <p:spPr bwMode="auto">
          <a:xfrm>
            <a:off x="4845001" y="6361783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7" name="Line 489"/>
          <p:cNvSpPr>
            <a:spLocks noChangeShapeType="1"/>
          </p:cNvSpPr>
          <p:nvPr/>
        </p:nvSpPr>
        <p:spPr bwMode="auto">
          <a:xfrm>
            <a:off x="4846588" y="6387183"/>
            <a:ext cx="1588" cy="11113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8" name="Line 490"/>
          <p:cNvSpPr>
            <a:spLocks noChangeShapeType="1"/>
          </p:cNvSpPr>
          <p:nvPr/>
        </p:nvSpPr>
        <p:spPr bwMode="auto">
          <a:xfrm>
            <a:off x="4849763" y="6410995"/>
            <a:ext cx="1588" cy="12700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59" name="Line 491"/>
          <p:cNvSpPr>
            <a:spLocks noChangeShapeType="1"/>
          </p:cNvSpPr>
          <p:nvPr/>
        </p:nvSpPr>
        <p:spPr bwMode="auto">
          <a:xfrm>
            <a:off x="4851351" y="6436395"/>
            <a:ext cx="1588" cy="1588"/>
          </a:xfrm>
          <a:prstGeom prst="line">
            <a:avLst/>
          </a:prstGeom>
          <a:noFill/>
          <a:ln w="317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0" name="Oval 492"/>
          <p:cNvSpPr>
            <a:spLocks noChangeArrowheads="1"/>
          </p:cNvSpPr>
          <p:nvPr/>
        </p:nvSpPr>
        <p:spPr bwMode="auto">
          <a:xfrm>
            <a:off x="4729113" y="1508795"/>
            <a:ext cx="25400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1" name="Oval 493"/>
          <p:cNvSpPr>
            <a:spLocks noChangeArrowheads="1"/>
          </p:cNvSpPr>
          <p:nvPr/>
        </p:nvSpPr>
        <p:spPr bwMode="auto">
          <a:xfrm>
            <a:off x="4729113" y="1872333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2" name="Oval 494"/>
          <p:cNvSpPr>
            <a:spLocks noChangeArrowheads="1"/>
          </p:cNvSpPr>
          <p:nvPr/>
        </p:nvSpPr>
        <p:spPr bwMode="auto">
          <a:xfrm>
            <a:off x="4729113" y="2143795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3" name="Oval 495"/>
          <p:cNvSpPr>
            <a:spLocks noChangeArrowheads="1"/>
          </p:cNvSpPr>
          <p:nvPr/>
        </p:nvSpPr>
        <p:spPr bwMode="auto">
          <a:xfrm>
            <a:off x="4729113" y="2237458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4" name="Oval 496"/>
          <p:cNvSpPr>
            <a:spLocks noChangeArrowheads="1"/>
          </p:cNvSpPr>
          <p:nvPr/>
        </p:nvSpPr>
        <p:spPr bwMode="auto">
          <a:xfrm>
            <a:off x="4729113" y="4518695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5" name="Oval 497"/>
          <p:cNvSpPr>
            <a:spLocks noChangeArrowheads="1"/>
          </p:cNvSpPr>
          <p:nvPr/>
        </p:nvSpPr>
        <p:spPr bwMode="auto">
          <a:xfrm>
            <a:off x="4729113" y="4679033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6" name="Oval 498"/>
          <p:cNvSpPr>
            <a:spLocks noChangeArrowheads="1"/>
          </p:cNvSpPr>
          <p:nvPr/>
        </p:nvSpPr>
        <p:spPr bwMode="auto">
          <a:xfrm>
            <a:off x="4729113" y="4713958"/>
            <a:ext cx="25400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7" name="Oval 499"/>
          <p:cNvSpPr>
            <a:spLocks noChangeArrowheads="1"/>
          </p:cNvSpPr>
          <p:nvPr/>
        </p:nvSpPr>
        <p:spPr bwMode="auto">
          <a:xfrm>
            <a:off x="4729113" y="4772695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8" name="Oval 500"/>
          <p:cNvSpPr>
            <a:spLocks noChangeArrowheads="1"/>
          </p:cNvSpPr>
          <p:nvPr/>
        </p:nvSpPr>
        <p:spPr bwMode="auto">
          <a:xfrm>
            <a:off x="4729113" y="4917158"/>
            <a:ext cx="25400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69" name="Oval 501"/>
          <p:cNvSpPr>
            <a:spLocks noChangeArrowheads="1"/>
          </p:cNvSpPr>
          <p:nvPr/>
        </p:nvSpPr>
        <p:spPr bwMode="auto">
          <a:xfrm>
            <a:off x="4729113" y="4950495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0" name="Oval 502"/>
          <p:cNvSpPr>
            <a:spLocks noChangeArrowheads="1"/>
          </p:cNvSpPr>
          <p:nvPr/>
        </p:nvSpPr>
        <p:spPr bwMode="auto">
          <a:xfrm>
            <a:off x="4729113" y="4975895"/>
            <a:ext cx="25400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1" name="Oval 503"/>
          <p:cNvSpPr>
            <a:spLocks noChangeArrowheads="1"/>
          </p:cNvSpPr>
          <p:nvPr/>
        </p:nvSpPr>
        <p:spPr bwMode="auto">
          <a:xfrm>
            <a:off x="4729113" y="5010820"/>
            <a:ext cx="25400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2" name="Oval 504"/>
          <p:cNvSpPr>
            <a:spLocks noChangeArrowheads="1"/>
          </p:cNvSpPr>
          <p:nvPr/>
        </p:nvSpPr>
        <p:spPr bwMode="auto">
          <a:xfrm>
            <a:off x="4729113" y="5079083"/>
            <a:ext cx="25400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3" name="Oval 505"/>
          <p:cNvSpPr>
            <a:spLocks noChangeArrowheads="1"/>
          </p:cNvSpPr>
          <p:nvPr/>
        </p:nvSpPr>
        <p:spPr bwMode="auto">
          <a:xfrm>
            <a:off x="4840238" y="1415133"/>
            <a:ext cx="23813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4" name="Oval 506"/>
          <p:cNvSpPr>
            <a:spLocks noChangeArrowheads="1"/>
          </p:cNvSpPr>
          <p:nvPr/>
        </p:nvSpPr>
        <p:spPr bwMode="auto">
          <a:xfrm>
            <a:off x="4840238" y="1526258"/>
            <a:ext cx="23813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5" name="Oval 507"/>
          <p:cNvSpPr>
            <a:spLocks noChangeArrowheads="1"/>
          </p:cNvSpPr>
          <p:nvPr/>
        </p:nvSpPr>
        <p:spPr bwMode="auto">
          <a:xfrm>
            <a:off x="4840238" y="1627858"/>
            <a:ext cx="23813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6" name="Oval 508"/>
          <p:cNvSpPr>
            <a:spLocks noChangeArrowheads="1"/>
          </p:cNvSpPr>
          <p:nvPr/>
        </p:nvSpPr>
        <p:spPr bwMode="auto">
          <a:xfrm>
            <a:off x="4840238" y="1846933"/>
            <a:ext cx="23813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7" name="Oval 509"/>
          <p:cNvSpPr>
            <a:spLocks noChangeArrowheads="1"/>
          </p:cNvSpPr>
          <p:nvPr/>
        </p:nvSpPr>
        <p:spPr bwMode="auto">
          <a:xfrm>
            <a:off x="4840238" y="4790158"/>
            <a:ext cx="23813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8" name="Oval 510"/>
          <p:cNvSpPr>
            <a:spLocks noChangeArrowheads="1"/>
          </p:cNvSpPr>
          <p:nvPr/>
        </p:nvSpPr>
        <p:spPr bwMode="auto">
          <a:xfrm>
            <a:off x="4840238" y="5010820"/>
            <a:ext cx="23813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79" name="Oval 511"/>
          <p:cNvSpPr>
            <a:spLocks noChangeArrowheads="1"/>
          </p:cNvSpPr>
          <p:nvPr/>
        </p:nvSpPr>
        <p:spPr bwMode="auto">
          <a:xfrm>
            <a:off x="4840238" y="5231483"/>
            <a:ext cx="23813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80" name="Oval 512"/>
          <p:cNvSpPr>
            <a:spLocks noChangeArrowheads="1"/>
          </p:cNvSpPr>
          <p:nvPr/>
        </p:nvSpPr>
        <p:spPr bwMode="auto">
          <a:xfrm>
            <a:off x="4840238" y="5442620"/>
            <a:ext cx="23813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81" name="Oval 513"/>
          <p:cNvSpPr>
            <a:spLocks noChangeArrowheads="1"/>
          </p:cNvSpPr>
          <p:nvPr/>
        </p:nvSpPr>
        <p:spPr bwMode="auto">
          <a:xfrm>
            <a:off x="4840238" y="5663283"/>
            <a:ext cx="23813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82" name="Oval 514"/>
          <p:cNvSpPr>
            <a:spLocks noChangeArrowheads="1"/>
          </p:cNvSpPr>
          <p:nvPr/>
        </p:nvSpPr>
        <p:spPr bwMode="auto">
          <a:xfrm>
            <a:off x="4840238" y="5772820"/>
            <a:ext cx="23813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83" name="Oval 515"/>
          <p:cNvSpPr>
            <a:spLocks noChangeArrowheads="1"/>
          </p:cNvSpPr>
          <p:nvPr/>
        </p:nvSpPr>
        <p:spPr bwMode="auto">
          <a:xfrm>
            <a:off x="4840238" y="5874420"/>
            <a:ext cx="23813" cy="2540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84" name="Oval 516"/>
          <p:cNvSpPr>
            <a:spLocks noChangeArrowheads="1"/>
          </p:cNvSpPr>
          <p:nvPr/>
        </p:nvSpPr>
        <p:spPr bwMode="auto">
          <a:xfrm>
            <a:off x="4840238" y="6206208"/>
            <a:ext cx="23813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685" name="Oval 517"/>
          <p:cNvSpPr>
            <a:spLocks noChangeArrowheads="1"/>
          </p:cNvSpPr>
          <p:nvPr/>
        </p:nvSpPr>
        <p:spPr bwMode="auto">
          <a:xfrm>
            <a:off x="4840238" y="6426870"/>
            <a:ext cx="23813" cy="23813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31" name="530 CuadroTexto"/>
          <p:cNvSpPr txBox="1"/>
          <p:nvPr/>
        </p:nvSpPr>
        <p:spPr>
          <a:xfrm>
            <a:off x="4808984" y="908720"/>
            <a:ext cx="510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LG2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531 CuadroTexto"/>
          <p:cNvSpPr txBox="1"/>
          <p:nvPr/>
        </p:nvSpPr>
        <p:spPr>
          <a:xfrm>
            <a:off x="3878900" y="908720"/>
            <a:ext cx="4812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dirty="0" smtClean="0">
                <a:latin typeface="Arial" pitchFamily="34" charset="0"/>
                <a:cs typeface="Arial" pitchFamily="34" charset="0"/>
              </a:rPr>
              <a:t>Sc2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3" name="532 CuadroTexto"/>
          <p:cNvSpPr txBox="1"/>
          <p:nvPr/>
        </p:nvSpPr>
        <p:spPr>
          <a:xfrm>
            <a:off x="200472" y="18864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latin typeface="Arial" pitchFamily="34" charset="0"/>
                <a:cs typeface="Arial" pitchFamily="34" charset="0"/>
              </a:rPr>
              <a:t>C)</a:t>
            </a:r>
            <a:endParaRPr lang="es-E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4" name="533 CuadroTexto"/>
          <p:cNvSpPr txBox="1"/>
          <p:nvPr/>
        </p:nvSpPr>
        <p:spPr>
          <a:xfrm>
            <a:off x="4304928" y="188640"/>
            <a:ext cx="9492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b="1" smtClean="0">
                <a:latin typeface="Arial" pitchFamily="34" charset="0"/>
                <a:cs typeface="Arial" pitchFamily="34" charset="0"/>
              </a:rPr>
              <a:t>‘Granada’</a:t>
            </a:r>
            <a:endParaRPr lang="es-ES" sz="13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6" name="525 Grupo"/>
          <p:cNvGrpSpPr/>
          <p:nvPr/>
        </p:nvGrpSpPr>
        <p:grpSpPr>
          <a:xfrm>
            <a:off x="5702419" y="4801892"/>
            <a:ext cx="258694" cy="1327655"/>
            <a:chOff x="3336213" y="1977826"/>
            <a:chExt cx="128928" cy="401638"/>
          </a:xfrm>
        </p:grpSpPr>
        <p:sp>
          <p:nvSpPr>
            <p:cNvPr id="527" name="Line 71"/>
            <p:cNvSpPr>
              <a:spLocks noChangeShapeType="1"/>
            </p:cNvSpPr>
            <p:nvPr/>
          </p:nvSpPr>
          <p:spPr bwMode="auto">
            <a:xfrm>
              <a:off x="3363201" y="1977826"/>
              <a:ext cx="158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Line 72"/>
            <p:cNvSpPr>
              <a:spLocks noChangeShapeType="1"/>
            </p:cNvSpPr>
            <p:nvPr/>
          </p:nvSpPr>
          <p:spPr bwMode="auto">
            <a:xfrm>
              <a:off x="3336213" y="1977826"/>
              <a:ext cx="5238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73"/>
            <p:cNvSpPr>
              <a:spLocks/>
            </p:cNvSpPr>
            <p:nvPr/>
          </p:nvSpPr>
          <p:spPr bwMode="auto">
            <a:xfrm>
              <a:off x="3336213" y="1977826"/>
              <a:ext cx="52388" cy="260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4"/>
                </a:cxn>
                <a:cxn ang="0">
                  <a:pos x="17" y="164"/>
                </a:cxn>
                <a:cxn ang="0">
                  <a:pos x="33" y="164"/>
                </a:cxn>
                <a:cxn ang="0">
                  <a:pos x="33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33" h="164">
                  <a:moveTo>
                    <a:pt x="0" y="0"/>
                  </a:moveTo>
                  <a:lnTo>
                    <a:pt x="0" y="164"/>
                  </a:lnTo>
                  <a:lnTo>
                    <a:pt x="17" y="164"/>
                  </a:lnTo>
                  <a:lnTo>
                    <a:pt x="33" y="164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CC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Line 74"/>
            <p:cNvSpPr>
              <a:spLocks noChangeShapeType="1"/>
            </p:cNvSpPr>
            <p:nvPr/>
          </p:nvSpPr>
          <p:spPr bwMode="auto">
            <a:xfrm>
              <a:off x="3363201" y="2238176"/>
              <a:ext cx="1588" cy="1397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Line 75"/>
            <p:cNvSpPr>
              <a:spLocks noChangeShapeType="1"/>
            </p:cNvSpPr>
            <p:nvPr/>
          </p:nvSpPr>
          <p:spPr bwMode="auto">
            <a:xfrm>
              <a:off x="3336213" y="2377876"/>
              <a:ext cx="5238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Rectangle 76"/>
            <p:cNvSpPr>
              <a:spLocks noChangeArrowheads="1"/>
            </p:cNvSpPr>
            <p:nvPr/>
          </p:nvSpPr>
          <p:spPr bwMode="auto">
            <a:xfrm rot="5400000">
              <a:off x="3326157" y="2098812"/>
              <a:ext cx="239621" cy="38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sz="500" dirty="0" smtClean="0">
                  <a:solidFill>
                    <a:srgbClr val="000000"/>
                  </a:solidFill>
                  <a:latin typeface="Arial" pitchFamily="34" charset="0"/>
                </a:rPr>
                <a:t>p-Menth-1-en-9-al_EJ/AA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594" name="Picture 9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053" y="4606678"/>
            <a:ext cx="156484" cy="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5" name="594 CuadroTexto"/>
          <p:cNvSpPr txBox="1"/>
          <p:nvPr/>
        </p:nvSpPr>
        <p:spPr>
          <a:xfrm>
            <a:off x="5606358" y="4581128"/>
            <a:ext cx="3547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b="1" dirty="0" smtClean="0">
                <a:latin typeface="Arial" pitchFamily="34" charset="0"/>
                <a:cs typeface="Arial" pitchFamily="34" charset="0"/>
              </a:rPr>
              <a:t>C5b</a:t>
            </a:r>
            <a:endParaRPr lang="es-ES" sz="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581</Words>
  <Application>Microsoft Office PowerPoint</Application>
  <PresentationFormat>A4 Paper (210x297 mm)</PresentationFormat>
  <Paragraphs>542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de Office</vt:lpstr>
      <vt:lpstr>Slide 1</vt:lpstr>
      <vt:lpstr>Slide 2</vt:lpstr>
      <vt:lpstr>Slide 3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GERARDO SANCHEZ</dc:creator>
  <cp:lastModifiedBy>Gerardo</cp:lastModifiedBy>
  <cp:revision>54</cp:revision>
  <dcterms:created xsi:type="dcterms:W3CDTF">2013-07-19T09:14:44Z</dcterms:created>
  <dcterms:modified xsi:type="dcterms:W3CDTF">2014-04-22T16:27:35Z</dcterms:modified>
</cp:coreProperties>
</file>