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82296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794" y="-318"/>
      </p:cViewPr>
      <p:guideLst>
        <p:guide orient="horz" pos="259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45770" y="2556511"/>
            <a:ext cx="5052060" cy="176403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1540" y="4663440"/>
            <a:ext cx="41605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231832" y="476250"/>
            <a:ext cx="1002983" cy="1014222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2886" y="476250"/>
            <a:ext cx="2909888" cy="101422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9504" y="5288281"/>
            <a:ext cx="505206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9504" y="3488057"/>
            <a:ext cx="5052060" cy="1800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2886" y="2773681"/>
            <a:ext cx="1956435" cy="78447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78381" y="2773681"/>
            <a:ext cx="1956435" cy="78447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180" y="329565"/>
            <a:ext cx="53492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97181" y="1842136"/>
            <a:ext cx="2626122" cy="7677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7181" y="2609850"/>
            <a:ext cx="2626122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019268" y="1842136"/>
            <a:ext cx="2627154" cy="7677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019268" y="2609850"/>
            <a:ext cx="2627154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181" y="327660"/>
            <a:ext cx="1955404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23783" y="327661"/>
            <a:ext cx="3322638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97181" y="1722120"/>
            <a:ext cx="1955404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4987" y="5760720"/>
            <a:ext cx="356616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64987" y="735330"/>
            <a:ext cx="356616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64987" y="6440806"/>
            <a:ext cx="356616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97180" y="329565"/>
            <a:ext cx="5349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97180" y="1920241"/>
            <a:ext cx="53492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971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907-73DE-4CF9-BBD2-07B23528EA99}" type="datetimeFigureOut">
              <a:rPr lang="es-ES" smtClean="0"/>
              <a:pPr/>
              <a:t>21/04/2014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030730" y="7627621"/>
            <a:ext cx="1882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2595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C81D-B357-4F69-BE65-3417D8DDF6C0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35496" y="148422"/>
            <a:ext cx="5256584" cy="7926818"/>
            <a:chOff x="-27384" y="148422"/>
            <a:chExt cx="5256584" cy="7926818"/>
          </a:xfrm>
        </p:grpSpPr>
        <p:pic>
          <p:nvPicPr>
            <p:cNvPr id="51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l="3483" t="4930" r="23269"/>
            <a:stretch>
              <a:fillRect/>
            </a:stretch>
          </p:blipFill>
          <p:spPr bwMode="auto">
            <a:xfrm>
              <a:off x="881336" y="4402832"/>
              <a:ext cx="4347864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 l="3507" t="5000" r="23245" b="9250"/>
            <a:stretch>
              <a:fillRect/>
            </a:stretch>
          </p:blipFill>
          <p:spPr bwMode="auto">
            <a:xfrm>
              <a:off x="881336" y="1084526"/>
              <a:ext cx="4347864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3" name="31 Grupo"/>
            <p:cNvGrpSpPr/>
            <p:nvPr/>
          </p:nvGrpSpPr>
          <p:grpSpPr>
            <a:xfrm>
              <a:off x="881976" y="4631631"/>
              <a:ext cx="4347224" cy="2840028"/>
              <a:chOff x="540000" y="616662"/>
              <a:chExt cx="5760000" cy="2840028"/>
            </a:xfrm>
          </p:grpSpPr>
          <p:cxnSp>
            <p:nvCxnSpPr>
              <p:cNvPr id="133" name="32 Conector recto"/>
              <p:cNvCxnSpPr/>
              <p:nvPr/>
            </p:nvCxnSpPr>
            <p:spPr>
              <a:xfrm>
                <a:off x="540000" y="616662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33 Conector recto"/>
              <p:cNvCxnSpPr/>
              <p:nvPr/>
            </p:nvCxnSpPr>
            <p:spPr>
              <a:xfrm>
                <a:off x="540000" y="104871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34 Conector recto"/>
              <p:cNvCxnSpPr/>
              <p:nvPr/>
            </p:nvCxnSpPr>
            <p:spPr>
              <a:xfrm>
                <a:off x="540000" y="124359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35 Conector recto"/>
              <p:cNvCxnSpPr/>
              <p:nvPr/>
            </p:nvCxnSpPr>
            <p:spPr>
              <a:xfrm>
                <a:off x="540000" y="1563338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36 Conector recto"/>
              <p:cNvCxnSpPr/>
              <p:nvPr/>
            </p:nvCxnSpPr>
            <p:spPr>
              <a:xfrm>
                <a:off x="540000" y="226756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37 Conector recto"/>
              <p:cNvCxnSpPr/>
              <p:nvPr/>
            </p:nvCxnSpPr>
            <p:spPr>
              <a:xfrm>
                <a:off x="540000" y="2395718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38 Conector recto"/>
              <p:cNvCxnSpPr/>
              <p:nvPr/>
            </p:nvCxnSpPr>
            <p:spPr>
              <a:xfrm>
                <a:off x="540000" y="2555592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39 Conector recto"/>
              <p:cNvCxnSpPr/>
              <p:nvPr/>
            </p:nvCxnSpPr>
            <p:spPr>
              <a:xfrm>
                <a:off x="540000" y="290506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40 Conector recto"/>
              <p:cNvCxnSpPr/>
              <p:nvPr/>
            </p:nvCxnSpPr>
            <p:spPr>
              <a:xfrm>
                <a:off x="540000" y="3147514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41 Conector recto"/>
              <p:cNvCxnSpPr/>
              <p:nvPr/>
            </p:nvCxnSpPr>
            <p:spPr>
              <a:xfrm>
                <a:off x="540000" y="326510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42 Conector recto"/>
              <p:cNvCxnSpPr/>
              <p:nvPr/>
            </p:nvCxnSpPr>
            <p:spPr>
              <a:xfrm>
                <a:off x="540000" y="345669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30 Grupo"/>
            <p:cNvGrpSpPr/>
            <p:nvPr/>
          </p:nvGrpSpPr>
          <p:grpSpPr>
            <a:xfrm>
              <a:off x="692696" y="1306511"/>
              <a:ext cx="4536504" cy="2840028"/>
              <a:chOff x="305584" y="616662"/>
              <a:chExt cx="5994416" cy="2840028"/>
            </a:xfrm>
          </p:grpSpPr>
          <p:cxnSp>
            <p:nvCxnSpPr>
              <p:cNvPr id="122" name="18 Conector recto"/>
              <p:cNvCxnSpPr/>
              <p:nvPr/>
            </p:nvCxnSpPr>
            <p:spPr>
              <a:xfrm>
                <a:off x="540000" y="616662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20 Conector recto"/>
              <p:cNvCxnSpPr/>
              <p:nvPr/>
            </p:nvCxnSpPr>
            <p:spPr>
              <a:xfrm>
                <a:off x="540000" y="104871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21 Conector recto"/>
              <p:cNvCxnSpPr/>
              <p:nvPr/>
            </p:nvCxnSpPr>
            <p:spPr>
              <a:xfrm>
                <a:off x="540000" y="124359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22 Conector recto"/>
              <p:cNvCxnSpPr/>
              <p:nvPr/>
            </p:nvCxnSpPr>
            <p:spPr>
              <a:xfrm>
                <a:off x="540000" y="1563338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23 Conector recto"/>
              <p:cNvCxnSpPr/>
              <p:nvPr/>
            </p:nvCxnSpPr>
            <p:spPr>
              <a:xfrm>
                <a:off x="540000" y="226756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24 Conector recto"/>
              <p:cNvCxnSpPr/>
              <p:nvPr/>
            </p:nvCxnSpPr>
            <p:spPr>
              <a:xfrm>
                <a:off x="540000" y="2395718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25 Conector recto"/>
              <p:cNvCxnSpPr/>
              <p:nvPr/>
            </p:nvCxnSpPr>
            <p:spPr>
              <a:xfrm>
                <a:off x="540000" y="2555592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26 Conector recto"/>
              <p:cNvCxnSpPr/>
              <p:nvPr/>
            </p:nvCxnSpPr>
            <p:spPr>
              <a:xfrm>
                <a:off x="540000" y="290506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27 Conector recto"/>
              <p:cNvCxnSpPr/>
              <p:nvPr/>
            </p:nvCxnSpPr>
            <p:spPr>
              <a:xfrm>
                <a:off x="540000" y="3147514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28 Conector recto"/>
              <p:cNvCxnSpPr/>
              <p:nvPr/>
            </p:nvCxnSpPr>
            <p:spPr>
              <a:xfrm>
                <a:off x="305584" y="326510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29 Conector recto"/>
              <p:cNvCxnSpPr/>
              <p:nvPr/>
            </p:nvCxnSpPr>
            <p:spPr>
              <a:xfrm>
                <a:off x="540000" y="3456690"/>
                <a:ext cx="5760000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46 CuadroTexto"/>
            <p:cNvSpPr txBox="1"/>
            <p:nvPr/>
          </p:nvSpPr>
          <p:spPr>
            <a:xfrm>
              <a:off x="-27384" y="78720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latin typeface="Arial" pitchFamily="34" charset="0"/>
                  <a:cs typeface="Arial" pitchFamily="34" charset="0"/>
                </a:rPr>
                <a:t>EJ</a:t>
              </a:r>
              <a:endParaRPr lang="es-E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47 CuadroTexto"/>
            <p:cNvSpPr txBox="1"/>
            <p:nvPr/>
          </p:nvSpPr>
          <p:spPr>
            <a:xfrm>
              <a:off x="-27384" y="414213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latin typeface="Arial" pitchFamily="34" charset="0"/>
                  <a:cs typeface="Arial" pitchFamily="34" charset="0"/>
                </a:rPr>
                <a:t>AA</a:t>
              </a:r>
              <a:endParaRPr lang="es-E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48 CuadroTexto"/>
            <p:cNvSpPr txBox="1"/>
            <p:nvPr/>
          </p:nvSpPr>
          <p:spPr>
            <a:xfrm>
              <a:off x="2393504" y="148422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latin typeface="Arial" pitchFamily="34" charset="0"/>
                  <a:cs typeface="Arial" pitchFamily="34" charset="0"/>
                </a:rPr>
                <a:t>‘MxR_01’</a:t>
              </a:r>
              <a:endParaRPr lang="es-E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49 CuadroTexto"/>
            <p:cNvSpPr txBox="1"/>
            <p:nvPr/>
          </p:nvSpPr>
          <p:spPr>
            <a:xfrm>
              <a:off x="905189" y="796494"/>
              <a:ext cx="4205039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  <a:endParaRPr lang="es-ES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7" name="45 Grupo"/>
            <p:cNvGrpSpPr/>
            <p:nvPr/>
          </p:nvGrpSpPr>
          <p:grpSpPr>
            <a:xfrm>
              <a:off x="1517532" y="796495"/>
              <a:ext cx="2822942" cy="6912768"/>
              <a:chOff x="1196752" y="272480"/>
              <a:chExt cx="2822942" cy="7212352"/>
            </a:xfrm>
          </p:grpSpPr>
          <p:cxnSp>
            <p:nvCxnSpPr>
              <p:cNvPr id="116" name="10 Conector recto"/>
              <p:cNvCxnSpPr/>
              <p:nvPr/>
            </p:nvCxnSpPr>
            <p:spPr>
              <a:xfrm>
                <a:off x="2145556" y="272480"/>
                <a:ext cx="0" cy="7200000"/>
              </a:xfrm>
              <a:prstGeom prst="line">
                <a:avLst/>
              </a:prstGeom>
              <a:ln>
                <a:solidFill>
                  <a:srgbClr val="FFFFC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3 Conector recto"/>
              <p:cNvCxnSpPr/>
              <p:nvPr/>
            </p:nvCxnSpPr>
            <p:spPr>
              <a:xfrm>
                <a:off x="2832693" y="272480"/>
                <a:ext cx="0" cy="7200000"/>
              </a:xfrm>
              <a:prstGeom prst="line">
                <a:avLst/>
              </a:prstGeom>
              <a:ln>
                <a:solidFill>
                  <a:srgbClr val="FFFFC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4 Conector recto"/>
              <p:cNvCxnSpPr/>
              <p:nvPr/>
            </p:nvCxnSpPr>
            <p:spPr>
              <a:xfrm>
                <a:off x="1196752" y="272480"/>
                <a:ext cx="0" cy="7200000"/>
              </a:xfrm>
              <a:prstGeom prst="line">
                <a:avLst/>
              </a:prstGeom>
              <a:ln>
                <a:solidFill>
                  <a:srgbClr val="FFFFC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15 Conector recto"/>
              <p:cNvCxnSpPr/>
              <p:nvPr/>
            </p:nvCxnSpPr>
            <p:spPr>
              <a:xfrm>
                <a:off x="3160018" y="272480"/>
                <a:ext cx="0" cy="7200000"/>
              </a:xfrm>
              <a:prstGeom prst="line">
                <a:avLst/>
              </a:prstGeom>
              <a:ln>
                <a:solidFill>
                  <a:srgbClr val="FFFFC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6 Conector recto"/>
              <p:cNvCxnSpPr/>
              <p:nvPr/>
            </p:nvCxnSpPr>
            <p:spPr>
              <a:xfrm>
                <a:off x="3526408" y="272480"/>
                <a:ext cx="0" cy="7200000"/>
              </a:xfrm>
              <a:prstGeom prst="line">
                <a:avLst/>
              </a:prstGeom>
              <a:ln>
                <a:solidFill>
                  <a:srgbClr val="FFFFC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17 Conector recto"/>
              <p:cNvCxnSpPr/>
              <p:nvPr/>
            </p:nvCxnSpPr>
            <p:spPr>
              <a:xfrm>
                <a:off x="4019694" y="284832"/>
                <a:ext cx="0" cy="7200000"/>
              </a:xfrm>
              <a:prstGeom prst="line">
                <a:avLst/>
              </a:prstGeom>
              <a:ln>
                <a:solidFill>
                  <a:srgbClr val="FFFFC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50 CuadroTexto"/>
            <p:cNvSpPr txBox="1"/>
            <p:nvPr/>
          </p:nvSpPr>
          <p:spPr>
            <a:xfrm>
              <a:off x="557736" y="1084527"/>
              <a:ext cx="40665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C1</a:t>
              </a:r>
            </a:p>
            <a:p>
              <a:pPr algn="ctr"/>
              <a:endParaRPr lang="es-ES" sz="1100" b="1" dirty="0" smtClean="0"/>
            </a:p>
            <a:p>
              <a:pPr algn="ctr"/>
              <a:r>
                <a:rPr lang="es-ES" sz="1100" b="1" dirty="0" smtClean="0"/>
                <a:t>C2</a:t>
              </a:r>
            </a:p>
            <a:p>
              <a:pPr algn="ctr"/>
              <a:endParaRPr lang="es-ES" sz="200" b="1" dirty="0" smtClean="0"/>
            </a:p>
            <a:p>
              <a:pPr algn="ctr"/>
              <a:endParaRPr lang="es-ES" sz="500" b="1" dirty="0" smtClean="0"/>
            </a:p>
            <a:p>
              <a:pPr algn="ctr"/>
              <a:r>
                <a:rPr lang="es-ES" sz="1100" b="1" dirty="0" smtClean="0"/>
                <a:t>C3</a:t>
              </a:r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r>
                <a:rPr lang="es-ES" sz="1100" b="1" dirty="0" smtClean="0"/>
                <a:t>C4</a:t>
              </a:r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 smtClean="0"/>
            </a:p>
            <a:p>
              <a:pPr algn="ctr"/>
              <a:r>
                <a:rPr lang="es-ES" sz="1100" b="1" dirty="0" smtClean="0"/>
                <a:t>C5</a:t>
              </a:r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r>
                <a:rPr lang="es-ES" sz="1100" b="1" dirty="0" smtClean="0"/>
                <a:t>C6</a:t>
              </a:r>
            </a:p>
            <a:p>
              <a:pPr algn="ctr"/>
              <a:r>
                <a:rPr lang="es-ES" sz="1100" b="1" dirty="0" smtClean="0"/>
                <a:t>C7</a:t>
              </a:r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r>
                <a:rPr lang="es-ES" sz="1100" b="1" dirty="0" smtClean="0"/>
                <a:t>C8</a:t>
              </a:r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600" b="1" dirty="0" smtClean="0"/>
            </a:p>
            <a:p>
              <a:pPr algn="ctr"/>
              <a:r>
                <a:rPr lang="es-ES" sz="1100" b="1" dirty="0" smtClean="0"/>
                <a:t>C9</a:t>
              </a:r>
            </a:p>
            <a:p>
              <a:pPr algn="ctr"/>
              <a:endParaRPr lang="es-ES" sz="100" b="1" dirty="0" smtClean="0"/>
            </a:p>
            <a:p>
              <a:pPr algn="ctr"/>
              <a:r>
                <a:rPr lang="es-ES" sz="1100" b="1" dirty="0" smtClean="0"/>
                <a:t>C10</a:t>
              </a:r>
              <a:endParaRPr lang="es-ES" sz="600" b="1" dirty="0" smtClean="0"/>
            </a:p>
            <a:p>
              <a:r>
                <a:rPr lang="es-ES" sz="1100" b="1" dirty="0" smtClean="0"/>
                <a:t>C11</a:t>
              </a:r>
            </a:p>
            <a:p>
              <a:endParaRPr lang="es-ES" sz="100" b="1" dirty="0" smtClean="0"/>
            </a:p>
            <a:p>
              <a:r>
                <a:rPr lang="es-ES" sz="1100" b="1" dirty="0" smtClean="0"/>
                <a:t>C12</a:t>
              </a:r>
              <a:endParaRPr lang="es-ES" sz="1100" b="1" dirty="0"/>
            </a:p>
          </p:txBody>
        </p:sp>
        <p:sp>
          <p:nvSpPr>
            <p:cNvPr id="108" name="51 CuadroTexto"/>
            <p:cNvSpPr txBox="1"/>
            <p:nvPr/>
          </p:nvSpPr>
          <p:spPr>
            <a:xfrm>
              <a:off x="556489" y="4409027"/>
              <a:ext cx="40665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C1</a:t>
              </a:r>
            </a:p>
            <a:p>
              <a:pPr algn="ctr"/>
              <a:endParaRPr lang="es-ES" sz="1100" b="1" dirty="0" smtClean="0"/>
            </a:p>
            <a:p>
              <a:pPr algn="ctr"/>
              <a:r>
                <a:rPr lang="es-ES" sz="1100" b="1" dirty="0" smtClean="0"/>
                <a:t>C2</a:t>
              </a:r>
            </a:p>
            <a:p>
              <a:pPr algn="ctr"/>
              <a:endParaRPr lang="es-ES" sz="200" b="1" dirty="0" smtClean="0"/>
            </a:p>
            <a:p>
              <a:pPr algn="ctr"/>
              <a:endParaRPr lang="es-ES" sz="500" b="1" dirty="0" smtClean="0"/>
            </a:p>
            <a:p>
              <a:pPr algn="ctr"/>
              <a:r>
                <a:rPr lang="es-ES" sz="1100" b="1" dirty="0" smtClean="0"/>
                <a:t>C3</a:t>
              </a:r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r>
                <a:rPr lang="es-ES" sz="1100" b="1" dirty="0" smtClean="0"/>
                <a:t>C4</a:t>
              </a:r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/>
            </a:p>
            <a:p>
              <a:pPr algn="ctr"/>
              <a:endParaRPr lang="es-ES" sz="200" b="1" dirty="0" smtClean="0"/>
            </a:p>
            <a:p>
              <a:pPr algn="ctr"/>
              <a:endParaRPr lang="es-ES" sz="200" b="1" dirty="0" smtClean="0"/>
            </a:p>
            <a:p>
              <a:pPr algn="ctr"/>
              <a:r>
                <a:rPr lang="es-ES" sz="1100" b="1" dirty="0" smtClean="0"/>
                <a:t>C5</a:t>
              </a:r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r>
                <a:rPr lang="es-ES" sz="1100" b="1" dirty="0" smtClean="0"/>
                <a:t>C6</a:t>
              </a:r>
            </a:p>
            <a:p>
              <a:pPr algn="ctr"/>
              <a:r>
                <a:rPr lang="es-ES" sz="1100" b="1" dirty="0" smtClean="0"/>
                <a:t>C7</a:t>
              </a:r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r>
                <a:rPr lang="es-ES" sz="1100" b="1" dirty="0" smtClean="0"/>
                <a:t>C8</a:t>
              </a:r>
            </a:p>
            <a:p>
              <a:pPr algn="ctr"/>
              <a:endParaRPr lang="es-ES" sz="100" b="1" dirty="0" smtClean="0"/>
            </a:p>
            <a:p>
              <a:pPr algn="ctr"/>
              <a:endParaRPr lang="es-ES" sz="100" b="1" dirty="0"/>
            </a:p>
            <a:p>
              <a:pPr algn="ctr"/>
              <a:endParaRPr lang="es-ES" sz="100" b="1" dirty="0" smtClean="0"/>
            </a:p>
            <a:p>
              <a:pPr algn="ctr"/>
              <a:endParaRPr lang="es-ES" sz="600" b="1" dirty="0" smtClean="0"/>
            </a:p>
            <a:p>
              <a:pPr algn="ctr"/>
              <a:r>
                <a:rPr lang="es-ES" sz="1100" b="1" dirty="0" smtClean="0"/>
                <a:t>C9</a:t>
              </a:r>
            </a:p>
            <a:p>
              <a:pPr algn="ctr"/>
              <a:endParaRPr lang="es-ES" sz="100" b="1" dirty="0" smtClean="0"/>
            </a:p>
            <a:p>
              <a:pPr algn="ctr"/>
              <a:r>
                <a:rPr lang="es-ES" sz="1100" b="1" dirty="0" smtClean="0"/>
                <a:t>C10</a:t>
              </a:r>
              <a:endParaRPr lang="es-ES" sz="600" b="1" dirty="0" smtClean="0"/>
            </a:p>
            <a:p>
              <a:r>
                <a:rPr lang="es-ES" sz="1100" b="1" dirty="0" smtClean="0"/>
                <a:t>C11</a:t>
              </a:r>
            </a:p>
            <a:p>
              <a:endParaRPr lang="es-ES" sz="100" b="1" dirty="0" smtClean="0"/>
            </a:p>
            <a:p>
              <a:r>
                <a:rPr lang="es-ES" sz="1100" b="1" dirty="0" smtClean="0"/>
                <a:t>C12</a:t>
              </a:r>
              <a:endParaRPr lang="es-ES" sz="1100" b="1" dirty="0"/>
            </a:p>
          </p:txBody>
        </p:sp>
        <p:sp>
          <p:nvSpPr>
            <p:cNvPr id="109" name="61 Rectángulo"/>
            <p:cNvSpPr/>
            <p:nvPr/>
          </p:nvSpPr>
          <p:spPr>
            <a:xfrm rot="16200000">
              <a:off x="1003905" y="805314"/>
              <a:ext cx="4331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LG1</a:t>
              </a:r>
            </a:p>
          </p:txBody>
        </p:sp>
        <p:sp>
          <p:nvSpPr>
            <p:cNvPr id="110" name="62 Rectángulo"/>
            <p:cNvSpPr/>
            <p:nvPr/>
          </p:nvSpPr>
          <p:spPr>
            <a:xfrm rot="16200000">
              <a:off x="1795241" y="804750"/>
              <a:ext cx="4331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LG3</a:t>
              </a:r>
            </a:p>
          </p:txBody>
        </p:sp>
        <p:sp>
          <p:nvSpPr>
            <p:cNvPr id="111" name="63 Rectángulo"/>
            <p:cNvSpPr/>
            <p:nvPr/>
          </p:nvSpPr>
          <p:spPr>
            <a:xfrm rot="16200000">
              <a:off x="2617771" y="804750"/>
              <a:ext cx="4331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LG4</a:t>
              </a:r>
            </a:p>
          </p:txBody>
        </p:sp>
        <p:sp>
          <p:nvSpPr>
            <p:cNvPr id="112" name="64 Rectángulo"/>
            <p:cNvSpPr/>
            <p:nvPr/>
          </p:nvSpPr>
          <p:spPr>
            <a:xfrm rot="16200000">
              <a:off x="3457116" y="804750"/>
              <a:ext cx="4331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LG6</a:t>
              </a:r>
            </a:p>
          </p:txBody>
        </p:sp>
        <p:sp>
          <p:nvSpPr>
            <p:cNvPr id="113" name="65 Rectángulo"/>
            <p:cNvSpPr/>
            <p:nvPr/>
          </p:nvSpPr>
          <p:spPr>
            <a:xfrm rot="16200000">
              <a:off x="3100106" y="804750"/>
              <a:ext cx="4331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LG5</a:t>
              </a:r>
            </a:p>
          </p:txBody>
        </p:sp>
        <p:sp>
          <p:nvSpPr>
            <p:cNvPr id="114" name="66 Rectángulo"/>
            <p:cNvSpPr/>
            <p:nvPr/>
          </p:nvSpPr>
          <p:spPr>
            <a:xfrm rot="16200000">
              <a:off x="3881811" y="804750"/>
              <a:ext cx="4331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LG7</a:t>
              </a:r>
            </a:p>
          </p:txBody>
        </p:sp>
        <p:sp>
          <p:nvSpPr>
            <p:cNvPr id="115" name="67 Rectángulo"/>
            <p:cNvSpPr/>
            <p:nvPr/>
          </p:nvSpPr>
          <p:spPr>
            <a:xfrm rot="16200000">
              <a:off x="4494221" y="804750"/>
              <a:ext cx="4331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LG8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37</Words>
  <Application>Microsoft Office PowerPoint</Application>
  <PresentationFormat>Custom</PresentationFormat>
  <Paragraphs>121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Slide 1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GERARDO SANCHEZ</dc:creator>
  <cp:lastModifiedBy>Gerardo</cp:lastModifiedBy>
  <cp:revision>24</cp:revision>
  <dcterms:created xsi:type="dcterms:W3CDTF">2013-06-24T09:01:01Z</dcterms:created>
  <dcterms:modified xsi:type="dcterms:W3CDTF">2014-04-21T17:49:22Z</dcterms:modified>
</cp:coreProperties>
</file>