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0"/>
  </p:normalViewPr>
  <p:slideViewPr>
    <p:cSldViewPr snapToGrid="0">
      <p:cViewPr varScale="1">
        <p:scale>
          <a:sx n="62" d="100"/>
          <a:sy n="62" d="100"/>
        </p:scale>
        <p:origin x="25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7746-DC4B-4976-92C7-23BDED201EE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4EF-8390-4BDF-8347-05DCBB1E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7746-DC4B-4976-92C7-23BDED201EE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4EF-8390-4BDF-8347-05DCBB1E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6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7746-DC4B-4976-92C7-23BDED201EE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4EF-8390-4BDF-8347-05DCBB1E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9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7746-DC4B-4976-92C7-23BDED201EE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4EF-8390-4BDF-8347-05DCBB1E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8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7746-DC4B-4976-92C7-23BDED201EE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4EF-8390-4BDF-8347-05DCBB1E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9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7746-DC4B-4976-92C7-23BDED201EE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4EF-8390-4BDF-8347-05DCBB1E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7746-DC4B-4976-92C7-23BDED201EE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4EF-8390-4BDF-8347-05DCBB1E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1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7746-DC4B-4976-92C7-23BDED201EE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4EF-8390-4BDF-8347-05DCBB1E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0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7746-DC4B-4976-92C7-23BDED201EE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4EF-8390-4BDF-8347-05DCBB1E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5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7746-DC4B-4976-92C7-23BDED201EE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4EF-8390-4BDF-8347-05DCBB1E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9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7746-DC4B-4976-92C7-23BDED201EE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4EF-8390-4BDF-8347-05DCBB1E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17746-DC4B-4976-92C7-23BDED201EED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C84EF-8390-4BDF-8347-05DCBB1E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7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313"/>
          <a:stretch/>
        </p:blipFill>
        <p:spPr>
          <a:xfrm>
            <a:off x="103967" y="111289"/>
            <a:ext cx="6754033" cy="612648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47463" y="1592134"/>
            <a:ext cx="675848" cy="4432325"/>
            <a:chOff x="229748" y="1217701"/>
            <a:chExt cx="675848" cy="4432325"/>
          </a:xfrm>
        </p:grpSpPr>
        <p:sp>
          <p:nvSpPr>
            <p:cNvPr id="21" name="TextBox 1"/>
            <p:cNvSpPr txBox="1"/>
            <p:nvPr/>
          </p:nvSpPr>
          <p:spPr>
            <a:xfrm>
              <a:off x="579841" y="1217701"/>
              <a:ext cx="325755" cy="1974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12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A</a:t>
              </a:r>
              <a:endParaRPr lang="en-US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1"/>
            <p:cNvSpPr txBox="1"/>
            <p:nvPr/>
          </p:nvSpPr>
          <p:spPr>
            <a:xfrm>
              <a:off x="358051" y="2477005"/>
              <a:ext cx="325755" cy="1974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12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B</a:t>
              </a:r>
              <a:endParaRPr lang="en-US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1"/>
            <p:cNvSpPr txBox="1"/>
            <p:nvPr/>
          </p:nvSpPr>
          <p:spPr>
            <a:xfrm>
              <a:off x="430529" y="3132144"/>
              <a:ext cx="325755" cy="1974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12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B2</a:t>
              </a:r>
              <a:endParaRPr lang="en-US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1"/>
            <p:cNvSpPr txBox="1"/>
            <p:nvPr/>
          </p:nvSpPr>
          <p:spPr>
            <a:xfrm>
              <a:off x="511466" y="1976245"/>
              <a:ext cx="325755" cy="1974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12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B1</a:t>
              </a:r>
              <a:endParaRPr lang="en-US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1"/>
            <p:cNvSpPr txBox="1"/>
            <p:nvPr/>
          </p:nvSpPr>
          <p:spPr>
            <a:xfrm>
              <a:off x="358051" y="3817328"/>
              <a:ext cx="325755" cy="1974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12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C</a:t>
              </a:r>
              <a:endParaRPr lang="en-US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1"/>
            <p:cNvSpPr txBox="1"/>
            <p:nvPr/>
          </p:nvSpPr>
          <p:spPr>
            <a:xfrm>
              <a:off x="579840" y="3485948"/>
              <a:ext cx="325755" cy="1974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12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C1</a:t>
              </a:r>
              <a:endParaRPr lang="en-US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1"/>
            <p:cNvSpPr txBox="1"/>
            <p:nvPr/>
          </p:nvSpPr>
          <p:spPr>
            <a:xfrm>
              <a:off x="555503" y="4148708"/>
              <a:ext cx="325755" cy="1974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12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C2</a:t>
              </a:r>
              <a:endParaRPr lang="en-US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1"/>
            <p:cNvSpPr txBox="1"/>
            <p:nvPr/>
          </p:nvSpPr>
          <p:spPr>
            <a:xfrm>
              <a:off x="229748" y="5229436"/>
              <a:ext cx="325755" cy="2168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12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D</a:t>
              </a:r>
              <a:endParaRPr lang="en-US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1"/>
            <p:cNvSpPr txBox="1"/>
            <p:nvPr/>
          </p:nvSpPr>
          <p:spPr>
            <a:xfrm>
              <a:off x="462210" y="4684306"/>
              <a:ext cx="325755" cy="1974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12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D1</a:t>
              </a:r>
              <a:endParaRPr lang="en-US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1"/>
            <p:cNvSpPr txBox="1"/>
            <p:nvPr/>
          </p:nvSpPr>
          <p:spPr>
            <a:xfrm>
              <a:off x="470125" y="5452541"/>
              <a:ext cx="325755" cy="1974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12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D2</a:t>
              </a:r>
              <a:endParaRPr lang="en-US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31" name="Picture 30"/>
          <p:cNvPicPr/>
          <p:nvPr/>
        </p:nvPicPr>
        <p:blipFill>
          <a:blip r:embed="rId3"/>
          <a:stretch>
            <a:fillRect/>
          </a:stretch>
        </p:blipFill>
        <p:spPr>
          <a:xfrm>
            <a:off x="10836" y="4648498"/>
            <a:ext cx="395605" cy="179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10</Words>
  <Application>Microsoft Office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SimSun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Yu,Yuan</dc:creator>
  <cp:lastModifiedBy>Yu,Yuan</cp:lastModifiedBy>
  <cp:revision>21</cp:revision>
  <dcterms:created xsi:type="dcterms:W3CDTF">2015-07-22T21:18:12Z</dcterms:created>
  <dcterms:modified xsi:type="dcterms:W3CDTF">2016-11-29T16:10:12Z</dcterms:modified>
</cp:coreProperties>
</file>