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9001"/>
            <a:ext cx="5943600" cy="87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Yu,Yuan</dc:creator>
  <cp:lastModifiedBy>Yu,Yuan</cp:lastModifiedBy>
  <cp:revision>21</cp:revision>
  <dcterms:created xsi:type="dcterms:W3CDTF">2015-07-22T21:18:12Z</dcterms:created>
  <dcterms:modified xsi:type="dcterms:W3CDTF">2016-11-29T16:06:17Z</dcterms:modified>
</cp:coreProperties>
</file>