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312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2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2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1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4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7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4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8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57200" y="304800"/>
            <a:ext cx="411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/>
              </a:rPr>
              <a:t>S2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/>
                <a:ea typeface="SimSun"/>
              </a:rPr>
              <a:t>Table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/>
                <a:ea typeface="SimSun"/>
              </a:rPr>
              <a:t> Gene names and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Times New Roman"/>
                <a:ea typeface="SimSun"/>
              </a:rPr>
              <a:t>GenBank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/>
                <a:ea typeface="SimSun"/>
              </a:rPr>
              <a:t> reference numbers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762000"/>
          <a:ext cx="5715000" cy="3962402"/>
        </p:xfrm>
        <a:graphic>
          <a:graphicData uri="http://schemas.openxmlformats.org/drawingml/2006/table">
            <a:tbl>
              <a:tblPr/>
              <a:tblGrid>
                <a:gridCol w="4532993"/>
                <a:gridCol w="1182007"/>
              </a:tblGrid>
              <a:tr h="2842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SimSun"/>
                          <a:cs typeface="Times New Roman"/>
                        </a:rPr>
                        <a:t>Gene name</a:t>
                      </a: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Genbank</a:t>
                      </a: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9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latin typeface="Times New Roman"/>
                          <a:ea typeface="SimSun"/>
                          <a:cs typeface="Times New Roman"/>
                        </a:rPr>
                        <a:t>Arabidopsis</a:t>
                      </a: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thaliana</a:t>
                      </a:r>
                      <a:r>
                        <a:rPr lang="en-US" sz="1200" i="1">
                          <a:latin typeface="Times New Roman"/>
                          <a:ea typeface="SimSun"/>
                          <a:cs typeface="Times New Roman"/>
                        </a:rPr>
                        <a:t> ribulose bisphosphate carboxylase small subunit</a:t>
                      </a:r>
                      <a:endParaRPr lang="en-US" sz="12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NM202369.2</a:t>
                      </a: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42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latin typeface="Times New Roman"/>
                          <a:ea typeface="SimSun"/>
                          <a:cs typeface="Times New Roman"/>
                        </a:rPr>
                        <a:t>Solanum lycopersicum linalool synthase</a:t>
                      </a:r>
                      <a:endParaRPr lang="en-US" sz="12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JN408286.1</a:t>
                      </a: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2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latin typeface="Times New Roman"/>
                          <a:ea typeface="SimSun"/>
                          <a:cs typeface="Times New Roman"/>
                        </a:rPr>
                        <a:t>Arabidopsis</a:t>
                      </a:r>
                      <a:r>
                        <a:rPr lang="en-US" sz="1200" dirty="0"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thaliana</a:t>
                      </a:r>
                      <a:r>
                        <a:rPr lang="en-US" sz="1200" i="1" dirty="0"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200" i="1" dirty="0" err="1">
                          <a:latin typeface="Times New Roman"/>
                          <a:ea typeface="SimSun"/>
                          <a:cs typeface="Times New Roman"/>
                        </a:rPr>
                        <a:t>farnesyl</a:t>
                      </a:r>
                      <a:r>
                        <a:rPr lang="en-US" sz="1200" i="1" dirty="0"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200" i="1" dirty="0" err="1">
                          <a:latin typeface="Times New Roman"/>
                          <a:ea typeface="SimSun"/>
                          <a:cs typeface="Times New Roman"/>
                        </a:rPr>
                        <a:t>diphosphate</a:t>
                      </a:r>
                      <a:r>
                        <a:rPr lang="en-US" sz="1200" i="1" dirty="0"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200" i="1" dirty="0" err="1">
                          <a:latin typeface="Times New Roman"/>
                          <a:ea typeface="SimSun"/>
                          <a:cs typeface="Times New Roman"/>
                        </a:rPr>
                        <a:t>synthase</a:t>
                      </a:r>
                      <a:r>
                        <a:rPr lang="en-US" sz="1200" i="1" dirty="0"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endParaRPr lang="en-US" sz="12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U80605.1</a:t>
                      </a: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2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latin typeface="Times New Roman"/>
                          <a:ea typeface="SimSun"/>
                          <a:cs typeface="Times New Roman"/>
                        </a:rPr>
                        <a:t>Santalum</a:t>
                      </a:r>
                      <a:r>
                        <a:rPr lang="en-US" sz="1200" i="1" dirty="0">
                          <a:latin typeface="Times New Roman"/>
                          <a:ea typeface="SimSun"/>
                          <a:cs typeface="Times New Roman"/>
                        </a:rPr>
                        <a:t> album </a:t>
                      </a:r>
                      <a:r>
                        <a:rPr lang="en-US" sz="1200" i="1" dirty="0" err="1">
                          <a:latin typeface="Times New Roman"/>
                          <a:ea typeface="SimSun"/>
                          <a:cs typeface="Times New Roman"/>
                        </a:rPr>
                        <a:t>santalene</a:t>
                      </a:r>
                      <a:r>
                        <a:rPr lang="en-US" sz="1200" i="1" dirty="0"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200" i="1" dirty="0" err="1">
                          <a:latin typeface="Times New Roman"/>
                          <a:ea typeface="SimSun"/>
                          <a:cs typeface="Times New Roman"/>
                        </a:rPr>
                        <a:t>synthase</a:t>
                      </a:r>
                      <a:endParaRPr lang="en-US" sz="12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HQ343276.1</a:t>
                      </a: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5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latin typeface="Times New Roman"/>
                          <a:ea typeface="SimSun"/>
                          <a:cs typeface="Times New Roman"/>
                        </a:rPr>
                        <a:t>Arabidopsis</a:t>
                      </a:r>
                      <a:r>
                        <a:rPr lang="en-US" sz="1200" dirty="0"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thaliana</a:t>
                      </a:r>
                      <a:r>
                        <a:rPr lang="en-US" sz="1200" i="1" dirty="0">
                          <a:latin typeface="Times New Roman"/>
                          <a:ea typeface="SimSun"/>
                          <a:cs typeface="Times New Roman"/>
                        </a:rPr>
                        <a:t> 3-hydroxy-3-methylglutaryl coenzyme A </a:t>
                      </a:r>
                      <a:r>
                        <a:rPr lang="en-US" sz="1200" i="1" dirty="0" err="1">
                          <a:latin typeface="Times New Roman"/>
                          <a:ea typeface="SimSun"/>
                          <a:cs typeface="Times New Roman"/>
                        </a:rPr>
                        <a:t>reductase</a:t>
                      </a:r>
                      <a:r>
                        <a:rPr lang="en-US" sz="1200" i="1" dirty="0"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200" i="1" dirty="0" err="1">
                          <a:latin typeface="Times New Roman"/>
                          <a:ea typeface="SimSun"/>
                          <a:cs typeface="Times New Roman"/>
                        </a:rPr>
                        <a:t>isoform</a:t>
                      </a:r>
                      <a:r>
                        <a:rPr lang="en-US" sz="1200" i="1" dirty="0">
                          <a:latin typeface="Times New Roman"/>
                          <a:ea typeface="SimSun"/>
                          <a:cs typeface="Times New Roman"/>
                        </a:rPr>
                        <a:t> 1</a:t>
                      </a:r>
                      <a:endParaRPr lang="en-US" sz="12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AY488113.1</a:t>
                      </a: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5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latin typeface="Times New Roman"/>
                          <a:ea typeface="SimSun"/>
                          <a:cs typeface="Times New Roman"/>
                        </a:rPr>
                        <a:t>Arabidopsis</a:t>
                      </a:r>
                      <a:r>
                        <a:rPr lang="en-US" sz="1200" dirty="0"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thaliana</a:t>
                      </a:r>
                      <a:r>
                        <a:rPr lang="en-US" sz="1200" i="1" dirty="0"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200" i="1" dirty="0" err="1">
                          <a:latin typeface="Times New Roman"/>
                          <a:ea typeface="SimSun"/>
                          <a:cs typeface="Times New Roman"/>
                        </a:rPr>
                        <a:t>ribulose</a:t>
                      </a:r>
                      <a:r>
                        <a:rPr lang="en-US" sz="1200" i="1" dirty="0">
                          <a:latin typeface="Times New Roman"/>
                          <a:ea typeface="SimSun"/>
                          <a:cs typeface="Times New Roman"/>
                        </a:rPr>
                        <a:t> 1.5-biphoshate </a:t>
                      </a:r>
                      <a:r>
                        <a:rPr lang="en-US" sz="1200" i="1" dirty="0" err="1">
                          <a:latin typeface="Times New Roman"/>
                          <a:ea typeface="SimSun"/>
                          <a:cs typeface="Times New Roman"/>
                        </a:rPr>
                        <a:t>carboxylase</a:t>
                      </a:r>
                      <a:r>
                        <a:rPr lang="en-US" sz="1200" i="1" dirty="0">
                          <a:latin typeface="Times New Roman"/>
                          <a:ea typeface="SimSun"/>
                          <a:cs typeface="Times New Roman"/>
                        </a:rPr>
                        <a:t> small subunit promoter</a:t>
                      </a:r>
                      <a:endParaRPr lang="en-US" sz="12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X13611.1</a:t>
                      </a: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2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latin typeface="Times New Roman"/>
                          <a:ea typeface="SimSun"/>
                          <a:cs typeface="Times New Roman"/>
                        </a:rPr>
                        <a:t>Arabidopsis</a:t>
                      </a: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thaliana </a:t>
                      </a:r>
                      <a:r>
                        <a:rPr lang="en-US" sz="1200" i="1">
                          <a:latin typeface="Times New Roman"/>
                          <a:ea typeface="SimSun"/>
                          <a:cs typeface="Times New Roman"/>
                        </a:rPr>
                        <a:t>ubiqutin-10 promoter</a:t>
                      </a:r>
                      <a:endParaRPr lang="en-US" sz="12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At4G05320.2</a:t>
                      </a: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9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i="1">
                          <a:latin typeface="Times New Roman"/>
                          <a:ea typeface="SimSun"/>
                          <a:cs typeface="Times New Roman"/>
                        </a:rPr>
                        <a:t>Santalum album santalene/bergamotene oxidase SaCYP76F38v1</a:t>
                      </a:r>
                      <a:endParaRPr lang="en-US" sz="12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KC533715</a:t>
                      </a: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9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i="1">
                          <a:latin typeface="Times New Roman"/>
                          <a:ea typeface="SimSun"/>
                          <a:cs typeface="Times New Roman"/>
                        </a:rPr>
                        <a:t>Santalum album santalene/bergamotene oxidase SaCYP76F42</a:t>
                      </a:r>
                      <a:endParaRPr lang="en-US" sz="12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SimSun"/>
                          <a:cs typeface="Times New Roman"/>
                        </a:rPr>
                        <a:t>KC698965</a:t>
                      </a: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9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i="1" dirty="0">
                          <a:latin typeface="Times New Roman"/>
                          <a:ea typeface="SimSun"/>
                          <a:cs typeface="Times New Roman"/>
                        </a:rPr>
                        <a:t>Santalum album santalene/bergamotene oxidase SaCYP76F39v1</a:t>
                      </a:r>
                      <a:endParaRPr lang="en-US" sz="12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Times New Roman"/>
                          <a:ea typeface="SimSun"/>
                          <a:cs typeface="Times New Roman"/>
                        </a:rPr>
                        <a:t>KC533716.1</a:t>
                      </a:r>
                      <a:endParaRPr lang="en-US" sz="12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28222" marR="2822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尹俊林</dc:creator>
  <cp:lastModifiedBy>尹俊林</cp:lastModifiedBy>
  <cp:revision>1</cp:revision>
  <dcterms:created xsi:type="dcterms:W3CDTF">2018-12-27T07:45:28Z</dcterms:created>
  <dcterms:modified xsi:type="dcterms:W3CDTF">2018-12-27T07:46:09Z</dcterms:modified>
</cp:coreProperties>
</file>