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1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04800" y="228600"/>
            <a:ext cx="2743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</a:rPr>
              <a:t>S3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  <a:ea typeface="SimSun"/>
              </a:rPr>
              <a:t>Table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  <a:ea typeface="SimSun"/>
              </a:rPr>
              <a:t> Primers used in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qPCR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716280"/>
          <a:ext cx="5791200" cy="3246122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</a:tblGrid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Primer name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Sequence (5' → 3')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FPS-F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AGACGCTTGGCAAGATAGGA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FPS-R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ACTTTGGTGTCCCTCAATCG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HMGR-F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GCTGCTGTGAACTGGATTGA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HMGR-R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CCACCTAGAGAGCCTGCAAC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SaSSy-F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ATCTACAAGGACGGCTCGAA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SaSSy-R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TTGTCGCAGAGCTTCATGTC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F39v1-F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AGAGTCATTCTTGCCGGAGA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F39v1-R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GCCGAACTTTTCATCCATGT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EF1a-F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ACCAGATCAATGAGCCCAAG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EF1a-R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AAGAGCTTCGTGGTGCATCT</a:t>
                      </a:r>
                    </a:p>
                  </a:txBody>
                  <a:tcPr marL="55756" marR="557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尹俊林</dc:creator>
  <cp:lastModifiedBy>尹俊林</cp:lastModifiedBy>
  <cp:revision>2</cp:revision>
  <dcterms:created xsi:type="dcterms:W3CDTF">2018-12-27T07:45:28Z</dcterms:created>
  <dcterms:modified xsi:type="dcterms:W3CDTF">2018-12-27T07:46:41Z</dcterms:modified>
</cp:coreProperties>
</file>