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1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qPCR\santalene%20manuscrip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qPCR\santalene%20manuscript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qPCR\rFPS-rSn%20(manuscript)%20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qPCR\santalene%20manuscript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qPCR\santalene%20manuscript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qPCR\Sj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30.1.10\junlin\qPCR\santalene%20manuscrip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633172122520264E-2"/>
          <c:y val="4.1930956547098323E-2"/>
          <c:w val="0.91613258703879707"/>
          <c:h val="0.7687171916010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Sheet1!$B$103</c:f>
              <c:strCache>
                <c:ptCount val="1"/>
                <c:pt idx="0">
                  <c:v>SaSSy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Sheet1!$C$104:$C$119</c:f>
                <c:numCache>
                  <c:formatCode>General</c:formatCode>
                  <c:ptCount val="16"/>
                  <c:pt idx="0">
                    <c:v>0.33598689237319662</c:v>
                  </c:pt>
                  <c:pt idx="1">
                    <c:v>0.33598689237319662</c:v>
                  </c:pt>
                  <c:pt idx="2">
                    <c:v>0.16741711485548258</c:v>
                  </c:pt>
                  <c:pt idx="3">
                    <c:v>0.2858836808612214</c:v>
                  </c:pt>
                  <c:pt idx="4">
                    <c:v>0.16741711485548258</c:v>
                  </c:pt>
                  <c:pt idx="5">
                    <c:v>0.2858836808612214</c:v>
                  </c:pt>
                  <c:pt idx="6">
                    <c:v>0.24088768777858785</c:v>
                  </c:pt>
                  <c:pt idx="7">
                    <c:v>0.34790158314883346</c:v>
                  </c:pt>
                  <c:pt idx="8">
                    <c:v>0.54590592643816704</c:v>
                  </c:pt>
                  <c:pt idx="9">
                    <c:v>0.1457660341780643</c:v>
                  </c:pt>
                  <c:pt idx="10">
                    <c:v>0.43838550522597658</c:v>
                  </c:pt>
                  <c:pt idx="11">
                    <c:v>0.23513286225675867</c:v>
                  </c:pt>
                  <c:pt idx="12">
                    <c:v>0.50253328083559856</c:v>
                  </c:pt>
                  <c:pt idx="13">
                    <c:v>0.29906769404069367</c:v>
                  </c:pt>
                  <c:pt idx="14">
                    <c:v>0.33680619820106455</c:v>
                  </c:pt>
                  <c:pt idx="15">
                    <c:v>0.26357756057618353</c:v>
                  </c:pt>
                </c:numCache>
              </c:numRef>
            </c:plus>
            <c:minus>
              <c:numRef>
                <c:f>Sheet1!$C$104:$C$119</c:f>
                <c:numCache>
                  <c:formatCode>General</c:formatCode>
                  <c:ptCount val="16"/>
                  <c:pt idx="0">
                    <c:v>0.33598689237319662</c:v>
                  </c:pt>
                  <c:pt idx="1">
                    <c:v>0.33598689237319662</c:v>
                  </c:pt>
                  <c:pt idx="2">
                    <c:v>0.16741711485548258</c:v>
                  </c:pt>
                  <c:pt idx="3">
                    <c:v>0.2858836808612214</c:v>
                  </c:pt>
                  <c:pt idx="4">
                    <c:v>0.16741711485548258</c:v>
                  </c:pt>
                  <c:pt idx="5">
                    <c:v>0.2858836808612214</c:v>
                  </c:pt>
                  <c:pt idx="6">
                    <c:v>0.24088768777858785</c:v>
                  </c:pt>
                  <c:pt idx="7">
                    <c:v>0.34790158314883346</c:v>
                  </c:pt>
                  <c:pt idx="8">
                    <c:v>0.54590592643816704</c:v>
                  </c:pt>
                  <c:pt idx="9">
                    <c:v>0.1457660341780643</c:v>
                  </c:pt>
                  <c:pt idx="10">
                    <c:v>0.43838550522597658</c:v>
                  </c:pt>
                  <c:pt idx="11">
                    <c:v>0.23513286225675867</c:v>
                  </c:pt>
                  <c:pt idx="12">
                    <c:v>0.50253328083559856</c:v>
                  </c:pt>
                  <c:pt idx="13">
                    <c:v>0.29906769404069367</c:v>
                  </c:pt>
                  <c:pt idx="14">
                    <c:v>0.33680619820106455</c:v>
                  </c:pt>
                  <c:pt idx="15">
                    <c:v>0.26357756057618353</c:v>
                  </c:pt>
                </c:numCache>
              </c:numRef>
            </c:minus>
          </c:errBars>
          <c:cat>
            <c:strRef>
              <c:f>Sheet1!$A$104:$A$119</c:f>
              <c:strCache>
                <c:ptCount val="16"/>
                <c:pt idx="0">
                  <c:v>WT</c:v>
                </c:pt>
                <c:pt idx="1">
                  <c:v>S1</c:v>
                </c:pt>
                <c:pt idx="2">
                  <c:v>S2</c:v>
                </c:pt>
                <c:pt idx="3">
                  <c:v>S3</c:v>
                </c:pt>
                <c:pt idx="4">
                  <c:v>S4</c:v>
                </c:pt>
                <c:pt idx="5">
                  <c:v>S5</c:v>
                </c:pt>
                <c:pt idx="6">
                  <c:v>S6</c:v>
                </c:pt>
                <c:pt idx="7">
                  <c:v>S7</c:v>
                </c:pt>
                <c:pt idx="8">
                  <c:v>S8</c:v>
                </c:pt>
                <c:pt idx="9">
                  <c:v>S9</c:v>
                </c:pt>
                <c:pt idx="10">
                  <c:v>S10</c:v>
                </c:pt>
                <c:pt idx="11">
                  <c:v>S11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</c:strCache>
            </c:strRef>
          </c:cat>
          <c:val>
            <c:numRef>
              <c:f>Sheet1!$B$104:$B$119</c:f>
              <c:numCache>
                <c:formatCode>General</c:formatCode>
                <c:ptCount val="16"/>
                <c:pt idx="0">
                  <c:v>2.0326157673093242E-2</c:v>
                </c:pt>
                <c:pt idx="1">
                  <c:v>1.0998834584721138</c:v>
                </c:pt>
                <c:pt idx="2">
                  <c:v>2.1412417187026538</c:v>
                </c:pt>
                <c:pt idx="3">
                  <c:v>7.7071800617448396</c:v>
                </c:pt>
                <c:pt idx="4">
                  <c:v>10.269328902893998</c:v>
                </c:pt>
                <c:pt idx="5">
                  <c:v>2.4329494297324965</c:v>
                </c:pt>
                <c:pt idx="6">
                  <c:v>4.6954160583735813</c:v>
                </c:pt>
                <c:pt idx="7">
                  <c:v>2.7470611016682271</c:v>
                </c:pt>
                <c:pt idx="8">
                  <c:v>4.2425519725640797</c:v>
                </c:pt>
                <c:pt idx="9">
                  <c:v>1.8722295524148966</c:v>
                </c:pt>
                <c:pt idx="10">
                  <c:v>5.4912807254181981</c:v>
                </c:pt>
                <c:pt idx="11">
                  <c:v>6.1693706871895344</c:v>
                </c:pt>
                <c:pt idx="12">
                  <c:v>2.4308080926059707</c:v>
                </c:pt>
                <c:pt idx="13">
                  <c:v>3.0746822693341667</c:v>
                </c:pt>
                <c:pt idx="14">
                  <c:v>1</c:v>
                </c:pt>
                <c:pt idx="15">
                  <c:v>9.3274000785831248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55008"/>
        <c:axId val="256129216"/>
      </c:barChart>
      <c:catAx>
        <c:axId val="21335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6129216"/>
        <c:crosses val="autoZero"/>
        <c:auto val="1"/>
        <c:lblAlgn val="ctr"/>
        <c:lblOffset val="100"/>
        <c:noMultiLvlLbl val="0"/>
      </c:catAx>
      <c:valAx>
        <c:axId val="256129216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13355008"/>
        <c:crosses val="autoZero"/>
        <c:crossBetween val="between"/>
      </c:valAx>
      <c:spPr>
        <a:ln>
          <a:noFill/>
        </a:ln>
      </c:spPr>
    </c:plotArea>
    <c:legend>
      <c:legendPos val="t"/>
      <c:layout>
        <c:manualLayout>
          <c:xMode val="edge"/>
          <c:yMode val="edge"/>
          <c:x val="8.0282452003144239E-2"/>
          <c:y val="6.9444444444444503E-2"/>
          <c:w val="0.14437007874015717"/>
          <c:h val="0.14969207280462493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891911238367935E-2"/>
          <c:y val="5.1400554097404488E-2"/>
          <c:w val="0.91929808773903254"/>
          <c:h val="0.6712958554599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Sheet6!$C$102</c:f>
              <c:strCache>
                <c:ptCount val="1"/>
                <c:pt idx="0">
                  <c:v>SaSSy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Sheet6!$E$103:$E$120</c:f>
                <c:numCache>
                  <c:formatCode>General</c:formatCode>
                  <c:ptCount val="18"/>
                  <c:pt idx="0">
                    <c:v>0.72266313037249863</c:v>
                  </c:pt>
                  <c:pt idx="1">
                    <c:v>0.28425692603710195</c:v>
                  </c:pt>
                  <c:pt idx="2">
                    <c:v>0.47365282644602374</c:v>
                  </c:pt>
                  <c:pt idx="3">
                    <c:v>1.6822603841261229E-2</c:v>
                  </c:pt>
                  <c:pt idx="4">
                    <c:v>1.0204739095145563</c:v>
                  </c:pt>
                  <c:pt idx="5">
                    <c:v>9.4044315794914568E-2</c:v>
                  </c:pt>
                  <c:pt idx="6">
                    <c:v>0.33641194984732092</c:v>
                  </c:pt>
                  <c:pt idx="7">
                    <c:v>0.19679176812050447</c:v>
                  </c:pt>
                  <c:pt idx="8">
                    <c:v>0.27481448287927845</c:v>
                  </c:pt>
                  <c:pt idx="9">
                    <c:v>0.15901048183532829</c:v>
                  </c:pt>
                  <c:pt idx="10">
                    <c:v>0.10193298452087718</c:v>
                  </c:pt>
                  <c:pt idx="11">
                    <c:v>3.3941125496953092E-2</c:v>
                  </c:pt>
                  <c:pt idx="12">
                    <c:v>2.6445793616376787</c:v>
                  </c:pt>
                  <c:pt idx="13">
                    <c:v>0.17058819810673914</c:v>
                  </c:pt>
                  <c:pt idx="14">
                    <c:v>0.20480804020688531</c:v>
                  </c:pt>
                  <c:pt idx="15">
                    <c:v>5.3003144560802747E-2</c:v>
                  </c:pt>
                  <c:pt idx="16">
                    <c:v>0.50119158013683496</c:v>
                  </c:pt>
                  <c:pt idx="17">
                    <c:v>0.29472077180500234</c:v>
                  </c:pt>
                </c:numCache>
              </c:numRef>
            </c:plus>
            <c:minus>
              <c:numRef>
                <c:f>Sheet6!$E$103:$E$120</c:f>
                <c:numCache>
                  <c:formatCode>General</c:formatCode>
                  <c:ptCount val="18"/>
                  <c:pt idx="0">
                    <c:v>0.72266313037249863</c:v>
                  </c:pt>
                  <c:pt idx="1">
                    <c:v>0.28425692603710195</c:v>
                  </c:pt>
                  <c:pt idx="2">
                    <c:v>0.47365282644602374</c:v>
                  </c:pt>
                  <c:pt idx="3">
                    <c:v>1.6822603841261229E-2</c:v>
                  </c:pt>
                  <c:pt idx="4">
                    <c:v>1.0204739095145563</c:v>
                  </c:pt>
                  <c:pt idx="5">
                    <c:v>9.4044315794914568E-2</c:v>
                  </c:pt>
                  <c:pt idx="6">
                    <c:v>0.33641194984732092</c:v>
                  </c:pt>
                  <c:pt idx="7">
                    <c:v>0.19679176812050447</c:v>
                  </c:pt>
                  <c:pt idx="8">
                    <c:v>0.27481448287927845</c:v>
                  </c:pt>
                  <c:pt idx="9">
                    <c:v>0.15901048183532829</c:v>
                  </c:pt>
                  <c:pt idx="10">
                    <c:v>0.10193298452087718</c:v>
                  </c:pt>
                  <c:pt idx="11">
                    <c:v>3.3941125496953092E-2</c:v>
                  </c:pt>
                  <c:pt idx="12">
                    <c:v>2.6445793616376787</c:v>
                  </c:pt>
                  <c:pt idx="13">
                    <c:v>0.17058819810673914</c:v>
                  </c:pt>
                  <c:pt idx="14">
                    <c:v>0.20480804020688531</c:v>
                  </c:pt>
                  <c:pt idx="15">
                    <c:v>5.3003144560802747E-2</c:v>
                  </c:pt>
                  <c:pt idx="16">
                    <c:v>0.50119158013683496</c:v>
                  </c:pt>
                  <c:pt idx="17">
                    <c:v>0.29472077180500234</c:v>
                  </c:pt>
                </c:numCache>
              </c:numRef>
            </c:minus>
          </c:errBars>
          <c:cat>
            <c:strRef>
              <c:f>Sheet6!$B$103:$B$120</c:f>
              <c:strCache>
                <c:ptCount val="18"/>
                <c:pt idx="0">
                  <c:v>WT</c:v>
                </c:pt>
                <c:pt idx="1">
                  <c:v>FS1</c:v>
                </c:pt>
                <c:pt idx="2">
                  <c:v>FS2</c:v>
                </c:pt>
                <c:pt idx="3">
                  <c:v>FS3</c:v>
                </c:pt>
                <c:pt idx="4">
                  <c:v>FS4</c:v>
                </c:pt>
                <c:pt idx="5">
                  <c:v>FS5</c:v>
                </c:pt>
                <c:pt idx="6">
                  <c:v>FS6</c:v>
                </c:pt>
                <c:pt idx="7">
                  <c:v>FS7</c:v>
                </c:pt>
                <c:pt idx="8">
                  <c:v>FS8</c:v>
                </c:pt>
                <c:pt idx="9">
                  <c:v>FS9</c:v>
                </c:pt>
                <c:pt idx="10">
                  <c:v>FS10</c:v>
                </c:pt>
                <c:pt idx="11">
                  <c:v>FS11</c:v>
                </c:pt>
                <c:pt idx="12">
                  <c:v>FS12</c:v>
                </c:pt>
                <c:pt idx="13">
                  <c:v>FS13</c:v>
                </c:pt>
                <c:pt idx="14">
                  <c:v>FS14</c:v>
                </c:pt>
                <c:pt idx="15">
                  <c:v>FS15</c:v>
                </c:pt>
                <c:pt idx="16">
                  <c:v>FS16</c:v>
                </c:pt>
                <c:pt idx="17">
                  <c:v>FS17</c:v>
                </c:pt>
              </c:strCache>
            </c:strRef>
          </c:cat>
          <c:val>
            <c:numRef>
              <c:f>Sheet6!$C$103:$C$120</c:f>
              <c:numCache>
                <c:formatCode>General</c:formatCode>
                <c:ptCount val="18"/>
                <c:pt idx="0">
                  <c:v>8.3320636271113344E-2</c:v>
                </c:pt>
                <c:pt idx="1">
                  <c:v>12.242426815941824</c:v>
                </c:pt>
                <c:pt idx="2">
                  <c:v>17.317406747821199</c:v>
                </c:pt>
                <c:pt idx="3">
                  <c:v>13.527446839377877</c:v>
                </c:pt>
                <c:pt idx="4">
                  <c:v>15.927901875833019</c:v>
                </c:pt>
                <c:pt idx="5">
                  <c:v>68.759365810682453</c:v>
                </c:pt>
                <c:pt idx="6">
                  <c:v>2.5411549239012907</c:v>
                </c:pt>
                <c:pt idx="7">
                  <c:v>5.5744043956178784</c:v>
                </c:pt>
                <c:pt idx="8">
                  <c:v>6.6536731587489895</c:v>
                </c:pt>
                <c:pt idx="9">
                  <c:v>5.8259137101834346</c:v>
                </c:pt>
                <c:pt idx="10">
                  <c:v>10.479400878766572</c:v>
                </c:pt>
                <c:pt idx="11">
                  <c:v>1.5908718943114404</c:v>
                </c:pt>
                <c:pt idx="12">
                  <c:v>35.624989076015126</c:v>
                </c:pt>
                <c:pt idx="13">
                  <c:v>18.889129779745012</c:v>
                </c:pt>
                <c:pt idx="14">
                  <c:v>23.568984046210993</c:v>
                </c:pt>
                <c:pt idx="15">
                  <c:v>10.455216271435768</c:v>
                </c:pt>
                <c:pt idx="16">
                  <c:v>15.916865320975893</c:v>
                </c:pt>
                <c:pt idx="17">
                  <c:v>5.9222730155959704</c:v>
                </c:pt>
              </c:numCache>
            </c:numRef>
          </c:val>
        </c:ser>
        <c:ser>
          <c:idx val="1"/>
          <c:order val="1"/>
          <c:tx>
            <c:strRef>
              <c:f>Sheet6!$D$102</c:f>
              <c:strCache>
                <c:ptCount val="1"/>
                <c:pt idx="0">
                  <c:v>FPS</c:v>
                </c:pt>
              </c:strCache>
            </c:strRef>
          </c:tx>
          <c:spPr>
            <a:solidFill>
              <a:schemeClr val="bg1"/>
            </a:solidFill>
            <a:ln>
              <a:solidFill>
                <a:prstClr val="black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Sheet6!$F$103:$F$120</c:f>
                <c:numCache>
                  <c:formatCode>General</c:formatCode>
                  <c:ptCount val="18"/>
                  <c:pt idx="0">
                    <c:v>0.73044130496559434</c:v>
                  </c:pt>
                  <c:pt idx="1">
                    <c:v>0.43769909755445963</c:v>
                  </c:pt>
                  <c:pt idx="2">
                    <c:v>0.12453245895481672</c:v>
                  </c:pt>
                  <c:pt idx="3">
                    <c:v>7.163099887618446E-2</c:v>
                  </c:pt>
                  <c:pt idx="4">
                    <c:v>0.19883242525724229</c:v>
                  </c:pt>
                  <c:pt idx="5">
                    <c:v>0.44549335947158025</c:v>
                  </c:pt>
                  <c:pt idx="6">
                    <c:v>0.90635883254555116</c:v>
                  </c:pt>
                  <c:pt idx="7">
                    <c:v>0.42082419131993226</c:v>
                  </c:pt>
                  <c:pt idx="8">
                    <c:v>0.633881955361982</c:v>
                  </c:pt>
                  <c:pt idx="9">
                    <c:v>0.25258727864511943</c:v>
                  </c:pt>
                  <c:pt idx="10">
                    <c:v>0.41350816195077622</c:v>
                  </c:pt>
                  <c:pt idx="11">
                    <c:v>0.23335166594617038</c:v>
                  </c:pt>
                  <c:pt idx="12">
                    <c:v>3.2900859157981577</c:v>
                  </c:pt>
                  <c:pt idx="13">
                    <c:v>0.3197327008611503</c:v>
                  </c:pt>
                  <c:pt idx="14">
                    <c:v>0.36113293951115261</c:v>
                  </c:pt>
                  <c:pt idx="15">
                    <c:v>9.1308999191391557E-2</c:v>
                  </c:pt>
                  <c:pt idx="16">
                    <c:v>0.31666122802349134</c:v>
                  </c:pt>
                  <c:pt idx="17">
                    <c:v>0.21516815129873171</c:v>
                  </c:pt>
                </c:numCache>
              </c:numRef>
            </c:plus>
            <c:minus>
              <c:numRef>
                <c:f>Sheet6!$F$103:$F$120</c:f>
                <c:numCache>
                  <c:formatCode>General</c:formatCode>
                  <c:ptCount val="18"/>
                  <c:pt idx="0">
                    <c:v>0.73044130496559434</c:v>
                  </c:pt>
                  <c:pt idx="1">
                    <c:v>0.43769909755445963</c:v>
                  </c:pt>
                  <c:pt idx="2">
                    <c:v>0.12453245895481672</c:v>
                  </c:pt>
                  <c:pt idx="3">
                    <c:v>7.163099887618446E-2</c:v>
                  </c:pt>
                  <c:pt idx="4">
                    <c:v>0.19883242525724229</c:v>
                  </c:pt>
                  <c:pt idx="5">
                    <c:v>0.44549335947158025</c:v>
                  </c:pt>
                  <c:pt idx="6">
                    <c:v>0.90635883254555116</c:v>
                  </c:pt>
                  <c:pt idx="7">
                    <c:v>0.42082419131993226</c:v>
                  </c:pt>
                  <c:pt idx="8">
                    <c:v>0.633881955361982</c:v>
                  </c:pt>
                  <c:pt idx="9">
                    <c:v>0.25258727864511943</c:v>
                  </c:pt>
                  <c:pt idx="10">
                    <c:v>0.41350816195077622</c:v>
                  </c:pt>
                  <c:pt idx="11">
                    <c:v>0.23335166594617038</c:v>
                  </c:pt>
                  <c:pt idx="12">
                    <c:v>3.2900859157981577</c:v>
                  </c:pt>
                  <c:pt idx="13">
                    <c:v>0.3197327008611503</c:v>
                  </c:pt>
                  <c:pt idx="14">
                    <c:v>0.36113293951115261</c:v>
                  </c:pt>
                  <c:pt idx="15">
                    <c:v>9.1308999191391557E-2</c:v>
                  </c:pt>
                  <c:pt idx="16">
                    <c:v>0.31666122802349134</c:v>
                  </c:pt>
                  <c:pt idx="17">
                    <c:v>0.21516815129873171</c:v>
                  </c:pt>
                </c:numCache>
              </c:numRef>
            </c:minus>
          </c:errBars>
          <c:cat>
            <c:strRef>
              <c:f>Sheet6!$B$103:$B$120</c:f>
              <c:strCache>
                <c:ptCount val="18"/>
                <c:pt idx="0">
                  <c:v>WT</c:v>
                </c:pt>
                <c:pt idx="1">
                  <c:v>FS1</c:v>
                </c:pt>
                <c:pt idx="2">
                  <c:v>FS2</c:v>
                </c:pt>
                <c:pt idx="3">
                  <c:v>FS3</c:v>
                </c:pt>
                <c:pt idx="4">
                  <c:v>FS4</c:v>
                </c:pt>
                <c:pt idx="5">
                  <c:v>FS5</c:v>
                </c:pt>
                <c:pt idx="6">
                  <c:v>FS6</c:v>
                </c:pt>
                <c:pt idx="7">
                  <c:v>FS7</c:v>
                </c:pt>
                <c:pt idx="8">
                  <c:v>FS8</c:v>
                </c:pt>
                <c:pt idx="9">
                  <c:v>FS9</c:v>
                </c:pt>
                <c:pt idx="10">
                  <c:v>FS10</c:v>
                </c:pt>
                <c:pt idx="11">
                  <c:v>FS11</c:v>
                </c:pt>
                <c:pt idx="12">
                  <c:v>FS12</c:v>
                </c:pt>
                <c:pt idx="13">
                  <c:v>FS13</c:v>
                </c:pt>
                <c:pt idx="14">
                  <c:v>FS14</c:v>
                </c:pt>
                <c:pt idx="15">
                  <c:v>FS15</c:v>
                </c:pt>
                <c:pt idx="16">
                  <c:v>FS16</c:v>
                </c:pt>
                <c:pt idx="17">
                  <c:v>FS17</c:v>
                </c:pt>
              </c:strCache>
            </c:strRef>
          </c:cat>
          <c:val>
            <c:numRef>
              <c:f>Sheet6!$D$103:$D$120</c:f>
              <c:numCache>
                <c:formatCode>General</c:formatCode>
                <c:ptCount val="18"/>
                <c:pt idx="0">
                  <c:v>1.0242180266531344E-2</c:v>
                </c:pt>
                <c:pt idx="1">
                  <c:v>6.2347570056263324</c:v>
                </c:pt>
                <c:pt idx="2">
                  <c:v>9.7113150257176439</c:v>
                </c:pt>
                <c:pt idx="3">
                  <c:v>7.4573686744047833</c:v>
                </c:pt>
                <c:pt idx="4">
                  <c:v>10.088688019458274</c:v>
                </c:pt>
                <c:pt idx="5">
                  <c:v>25.410156104308445</c:v>
                </c:pt>
                <c:pt idx="6">
                  <c:v>2.947857256243795</c:v>
                </c:pt>
                <c:pt idx="7">
                  <c:v>2.012050710860311</c:v>
                </c:pt>
                <c:pt idx="8">
                  <c:v>3.2746332398965112</c:v>
                </c:pt>
                <c:pt idx="9">
                  <c:v>6.9756774538370534</c:v>
                </c:pt>
                <c:pt idx="10">
                  <c:v>3.5767930969683515</c:v>
                </c:pt>
                <c:pt idx="11">
                  <c:v>1.163657641335176</c:v>
                </c:pt>
                <c:pt idx="12">
                  <c:v>0.53083423905910054</c:v>
                </c:pt>
                <c:pt idx="13">
                  <c:v>2.9834880533829202</c:v>
                </c:pt>
                <c:pt idx="14">
                  <c:v>11.626406356526822</c:v>
                </c:pt>
                <c:pt idx="15">
                  <c:v>1.4773380635825522</c:v>
                </c:pt>
                <c:pt idx="16">
                  <c:v>3.9032251024210152</c:v>
                </c:pt>
                <c:pt idx="17">
                  <c:v>7.059992577216665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62176"/>
        <c:axId val="256139264"/>
      </c:barChart>
      <c:catAx>
        <c:axId val="213362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6139264"/>
        <c:crosses val="autoZero"/>
        <c:auto val="1"/>
        <c:lblAlgn val="ctr"/>
        <c:lblOffset val="100"/>
        <c:noMultiLvlLbl val="0"/>
      </c:catAx>
      <c:valAx>
        <c:axId val="256139264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133621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9.0651395848246968E-2"/>
          <c:y val="7.369021580635754E-2"/>
          <c:w val="0.23614863018155791"/>
          <c:h val="0.17738043161271524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513158828119516E-2"/>
          <c:y val="3.8661584499389799E-2"/>
          <c:w val="0.89362532808398965"/>
          <c:h val="0.72675426718157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Sheet1!$B$62</c:f>
              <c:strCache>
                <c:ptCount val="1"/>
                <c:pt idx="0">
                  <c:v>SaSSy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Sheet1!$D$63:$D$78</c:f>
                <c:numCache>
                  <c:formatCode>General</c:formatCode>
                  <c:ptCount val="16"/>
                  <c:pt idx="0">
                    <c:v>0.30734820508286248</c:v>
                  </c:pt>
                  <c:pt idx="1">
                    <c:v>4.602848244294052E-2</c:v>
                  </c:pt>
                  <c:pt idx="2">
                    <c:v>5.6453149888498082E-2</c:v>
                  </c:pt>
                  <c:pt idx="3">
                    <c:v>0.19011423253407644</c:v>
                  </c:pt>
                  <c:pt idx="4">
                    <c:v>5.0874499951679114E-2</c:v>
                  </c:pt>
                  <c:pt idx="5">
                    <c:v>3.3584801666825391E-2</c:v>
                  </c:pt>
                  <c:pt idx="6">
                    <c:v>8.011444075404682E-2</c:v>
                  </c:pt>
                  <c:pt idx="7">
                    <c:v>0.11752179187849968</c:v>
                  </c:pt>
                  <c:pt idx="8">
                    <c:v>0.20896130386851541</c:v>
                  </c:pt>
                  <c:pt idx="9">
                    <c:v>0.19465719750172444</c:v>
                  </c:pt>
                  <c:pt idx="10">
                    <c:v>7.6929602730893498E-2</c:v>
                  </c:pt>
                  <c:pt idx="11">
                    <c:v>7.2778073568441182E-2</c:v>
                  </c:pt>
                  <c:pt idx="12">
                    <c:v>0.19018829710089041</c:v>
                  </c:pt>
                  <c:pt idx="13">
                    <c:v>1.7412896092646939E-2</c:v>
                  </c:pt>
                  <c:pt idx="14">
                    <c:v>4.2578730022551484E-2</c:v>
                  </c:pt>
                  <c:pt idx="15">
                    <c:v>0.39362102816056782</c:v>
                  </c:pt>
                </c:numCache>
              </c:numRef>
            </c:plus>
            <c:minus>
              <c:numRef>
                <c:f>Sheet1!$D$63:$D$78</c:f>
                <c:numCache>
                  <c:formatCode>General</c:formatCode>
                  <c:ptCount val="16"/>
                  <c:pt idx="0">
                    <c:v>0.30734820508286248</c:v>
                  </c:pt>
                  <c:pt idx="1">
                    <c:v>4.602848244294052E-2</c:v>
                  </c:pt>
                  <c:pt idx="2">
                    <c:v>5.6453149888498082E-2</c:v>
                  </c:pt>
                  <c:pt idx="3">
                    <c:v>0.19011423253407644</c:v>
                  </c:pt>
                  <c:pt idx="4">
                    <c:v>5.0874499951679114E-2</c:v>
                  </c:pt>
                  <c:pt idx="5">
                    <c:v>3.3584801666825391E-2</c:v>
                  </c:pt>
                  <c:pt idx="6">
                    <c:v>8.011444075404682E-2</c:v>
                  </c:pt>
                  <c:pt idx="7">
                    <c:v>0.11752179187849968</c:v>
                  </c:pt>
                  <c:pt idx="8">
                    <c:v>0.20896130386851541</c:v>
                  </c:pt>
                  <c:pt idx="9">
                    <c:v>0.19465719750172444</c:v>
                  </c:pt>
                  <c:pt idx="10">
                    <c:v>7.6929602730893498E-2</c:v>
                  </c:pt>
                  <c:pt idx="11">
                    <c:v>7.2778073568441182E-2</c:v>
                  </c:pt>
                  <c:pt idx="12">
                    <c:v>0.19018829710089041</c:v>
                  </c:pt>
                  <c:pt idx="13">
                    <c:v>1.7412896092646939E-2</c:v>
                  </c:pt>
                  <c:pt idx="14">
                    <c:v>4.2578730022551484E-2</c:v>
                  </c:pt>
                  <c:pt idx="15">
                    <c:v>0.39362102816056782</c:v>
                  </c:pt>
                </c:numCache>
              </c:numRef>
            </c:minus>
          </c:errBars>
          <c:cat>
            <c:strRef>
              <c:f>Sheet1!$A$63:$A$78</c:f>
              <c:strCache>
                <c:ptCount val="16"/>
                <c:pt idx="0">
                  <c:v>WT</c:v>
                </c:pt>
                <c:pt idx="1">
                  <c:v>RTPFS1</c:v>
                </c:pt>
                <c:pt idx="2">
                  <c:v>RTPFS2</c:v>
                </c:pt>
                <c:pt idx="3">
                  <c:v>RTPFS3</c:v>
                </c:pt>
                <c:pt idx="4">
                  <c:v>RTPFS4</c:v>
                </c:pt>
                <c:pt idx="5">
                  <c:v>RTPFS5</c:v>
                </c:pt>
                <c:pt idx="6">
                  <c:v>RTPFS6</c:v>
                </c:pt>
                <c:pt idx="7">
                  <c:v>RTPFS7</c:v>
                </c:pt>
                <c:pt idx="8">
                  <c:v>RTPFS8</c:v>
                </c:pt>
                <c:pt idx="9">
                  <c:v>RTPFS9</c:v>
                </c:pt>
                <c:pt idx="10">
                  <c:v>RTPFS10</c:v>
                </c:pt>
                <c:pt idx="11">
                  <c:v>RTPFS11</c:v>
                </c:pt>
                <c:pt idx="12">
                  <c:v>RTPFS12</c:v>
                </c:pt>
                <c:pt idx="13">
                  <c:v>RTPFS13</c:v>
                </c:pt>
                <c:pt idx="14">
                  <c:v>RTPFS14</c:v>
                </c:pt>
                <c:pt idx="15">
                  <c:v>RTPFS15</c:v>
                </c:pt>
              </c:strCache>
            </c:strRef>
          </c:cat>
          <c:val>
            <c:numRef>
              <c:f>Sheet1!$B$63:$B$78</c:f>
              <c:numCache>
                <c:formatCode>General</c:formatCode>
                <c:ptCount val="16"/>
                <c:pt idx="0">
                  <c:v>1.3092951715225657E-4</c:v>
                </c:pt>
                <c:pt idx="1">
                  <c:v>0.20466046351731118</c:v>
                </c:pt>
                <c:pt idx="2">
                  <c:v>1</c:v>
                </c:pt>
                <c:pt idx="3">
                  <c:v>0.47954241584482304</c:v>
                </c:pt>
                <c:pt idx="4">
                  <c:v>1.0419184281271876</c:v>
                </c:pt>
                <c:pt idx="5">
                  <c:v>1.119225186223999</c:v>
                </c:pt>
                <c:pt idx="6">
                  <c:v>0.39150536967874267</c:v>
                </c:pt>
                <c:pt idx="7">
                  <c:v>0.13644502205971359</c:v>
                </c:pt>
                <c:pt idx="8">
                  <c:v>8.4658152207863591</c:v>
                </c:pt>
                <c:pt idx="9">
                  <c:v>0.23125738350385244</c:v>
                </c:pt>
                <c:pt idx="10">
                  <c:v>8.2378032333319684</c:v>
                </c:pt>
                <c:pt idx="11">
                  <c:v>2.3797725072545197</c:v>
                </c:pt>
                <c:pt idx="12">
                  <c:v>0.13898499102665934</c:v>
                </c:pt>
                <c:pt idx="13">
                  <c:v>0.12408546177477418</c:v>
                </c:pt>
                <c:pt idx="14">
                  <c:v>13.153057842872679</c:v>
                </c:pt>
                <c:pt idx="15">
                  <c:v>7.4928505003565755</c:v>
                </c:pt>
              </c:numCache>
            </c:numRef>
          </c:val>
        </c:ser>
        <c:ser>
          <c:idx val="1"/>
          <c:order val="1"/>
          <c:tx>
            <c:strRef>
              <c:f>Sheet1!$C$62</c:f>
              <c:strCache>
                <c:ptCount val="1"/>
                <c:pt idx="0">
                  <c:v>FPS</c:v>
                </c:pt>
              </c:strCache>
            </c:strRef>
          </c:tx>
          <c:spPr>
            <a:solidFill>
              <a:schemeClr val="bg1"/>
            </a:solidFill>
            <a:ln>
              <a:solidFill>
                <a:prstClr val="black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Sheet1!$E$63:$E$78</c:f>
                <c:numCache>
                  <c:formatCode>General</c:formatCode>
                  <c:ptCount val="16"/>
                  <c:pt idx="0">
                    <c:v>0</c:v>
                  </c:pt>
                  <c:pt idx="1">
                    <c:v>6.2427933875789522E-2</c:v>
                  </c:pt>
                  <c:pt idx="2">
                    <c:v>4.1935804157465263E-2</c:v>
                  </c:pt>
                  <c:pt idx="3">
                    <c:v>0.25161291537622038</c:v>
                  </c:pt>
                  <c:pt idx="4">
                    <c:v>0.59730216032198324</c:v>
                  </c:pt>
                  <c:pt idx="5">
                    <c:v>0.16488080936663463</c:v>
                  </c:pt>
                  <c:pt idx="6">
                    <c:v>0.23527010086771891</c:v>
                  </c:pt>
                  <c:pt idx="7">
                    <c:v>5.5385324268558064E-2</c:v>
                  </c:pt>
                  <c:pt idx="8">
                    <c:v>7.0811614593463523E-2</c:v>
                  </c:pt>
                  <c:pt idx="9">
                    <c:v>0.2922719010261528</c:v>
                  </c:pt>
                  <c:pt idx="10">
                    <c:v>7.6510227577754331E-2</c:v>
                  </c:pt>
                  <c:pt idx="11">
                    <c:v>0.16137763129231442</c:v>
                  </c:pt>
                  <c:pt idx="12">
                    <c:v>0.14714027707372601</c:v>
                  </c:pt>
                  <c:pt idx="13">
                    <c:v>0.26084936532567238</c:v>
                  </c:pt>
                  <c:pt idx="14">
                    <c:v>0.6198820541395389</c:v>
                  </c:pt>
                  <c:pt idx="15">
                    <c:v>0.64778059313861325</c:v>
                  </c:pt>
                </c:numCache>
              </c:numRef>
            </c:plus>
            <c:minus>
              <c:numRef>
                <c:f>Sheet1!$E$63:$E$78</c:f>
                <c:numCache>
                  <c:formatCode>General</c:formatCode>
                  <c:ptCount val="16"/>
                  <c:pt idx="0">
                    <c:v>0</c:v>
                  </c:pt>
                  <c:pt idx="1">
                    <c:v>6.2427933875789522E-2</c:v>
                  </c:pt>
                  <c:pt idx="2">
                    <c:v>4.1935804157465263E-2</c:v>
                  </c:pt>
                  <c:pt idx="3">
                    <c:v>0.25161291537622038</c:v>
                  </c:pt>
                  <c:pt idx="4">
                    <c:v>0.59730216032198324</c:v>
                  </c:pt>
                  <c:pt idx="5">
                    <c:v>0.16488080936663463</c:v>
                  </c:pt>
                  <c:pt idx="6">
                    <c:v>0.23527010086771891</c:v>
                  </c:pt>
                  <c:pt idx="7">
                    <c:v>5.5385324268558064E-2</c:v>
                  </c:pt>
                  <c:pt idx="8">
                    <c:v>7.0811614593463523E-2</c:v>
                  </c:pt>
                  <c:pt idx="9">
                    <c:v>0.2922719010261528</c:v>
                  </c:pt>
                  <c:pt idx="10">
                    <c:v>7.6510227577754331E-2</c:v>
                  </c:pt>
                  <c:pt idx="11">
                    <c:v>0.16137763129231442</c:v>
                  </c:pt>
                  <c:pt idx="12">
                    <c:v>0.14714027707372601</c:v>
                  </c:pt>
                  <c:pt idx="13">
                    <c:v>0.26084936532567238</c:v>
                  </c:pt>
                  <c:pt idx="14">
                    <c:v>0.6198820541395389</c:v>
                  </c:pt>
                  <c:pt idx="15">
                    <c:v>0.64778059313861325</c:v>
                  </c:pt>
                </c:numCache>
              </c:numRef>
            </c:minus>
          </c:errBars>
          <c:cat>
            <c:strRef>
              <c:f>Sheet1!$A$63:$A$78</c:f>
              <c:strCache>
                <c:ptCount val="16"/>
                <c:pt idx="0">
                  <c:v>WT</c:v>
                </c:pt>
                <c:pt idx="1">
                  <c:v>RTPFS1</c:v>
                </c:pt>
                <c:pt idx="2">
                  <c:v>RTPFS2</c:v>
                </c:pt>
                <c:pt idx="3">
                  <c:v>RTPFS3</c:v>
                </c:pt>
                <c:pt idx="4">
                  <c:v>RTPFS4</c:v>
                </c:pt>
                <c:pt idx="5">
                  <c:v>RTPFS5</c:v>
                </c:pt>
                <c:pt idx="6">
                  <c:v>RTPFS6</c:v>
                </c:pt>
                <c:pt idx="7">
                  <c:v>RTPFS7</c:v>
                </c:pt>
                <c:pt idx="8">
                  <c:v>RTPFS8</c:v>
                </c:pt>
                <c:pt idx="9">
                  <c:v>RTPFS9</c:v>
                </c:pt>
                <c:pt idx="10">
                  <c:v>RTPFS10</c:v>
                </c:pt>
                <c:pt idx="11">
                  <c:v>RTPFS11</c:v>
                </c:pt>
                <c:pt idx="12">
                  <c:v>RTPFS12</c:v>
                </c:pt>
                <c:pt idx="13">
                  <c:v>RTPFS13</c:v>
                </c:pt>
                <c:pt idx="14">
                  <c:v>RTPFS14</c:v>
                </c:pt>
                <c:pt idx="15">
                  <c:v>RTPFS15</c:v>
                </c:pt>
              </c:strCache>
            </c:strRef>
          </c:cat>
          <c:val>
            <c:numRef>
              <c:f>Sheet1!$C$63:$C$78</c:f>
              <c:numCache>
                <c:formatCode>General</c:formatCode>
                <c:ptCount val="16"/>
                <c:pt idx="0">
                  <c:v>1.0233146794827522E-2</c:v>
                </c:pt>
                <c:pt idx="1">
                  <c:v>1.7125649055158392</c:v>
                </c:pt>
                <c:pt idx="2">
                  <c:v>4.2357232572725714</c:v>
                </c:pt>
                <c:pt idx="3">
                  <c:v>3.1991500628193452</c:v>
                </c:pt>
                <c:pt idx="4">
                  <c:v>0.7198678536365879</c:v>
                </c:pt>
                <c:pt idx="5">
                  <c:v>0.43664447786453392</c:v>
                </c:pt>
                <c:pt idx="6">
                  <c:v>1.3196243766584388</c:v>
                </c:pt>
                <c:pt idx="7">
                  <c:v>2.7241793092657289</c:v>
                </c:pt>
                <c:pt idx="8">
                  <c:v>2.5177569148029848</c:v>
                </c:pt>
                <c:pt idx="9">
                  <c:v>1.6582467135965222</c:v>
                </c:pt>
                <c:pt idx="10">
                  <c:v>14.277716276290002</c:v>
                </c:pt>
                <c:pt idx="11">
                  <c:v>1.8873896977149462</c:v>
                </c:pt>
                <c:pt idx="12">
                  <c:v>2.9310786217666127</c:v>
                </c:pt>
                <c:pt idx="13">
                  <c:v>1.2335238982784356</c:v>
                </c:pt>
                <c:pt idx="14">
                  <c:v>2.5173695155142628</c:v>
                </c:pt>
                <c:pt idx="15">
                  <c:v>1.7712311504790614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62688"/>
        <c:axId val="256140992"/>
      </c:barChart>
      <c:catAx>
        <c:axId val="213362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6140992"/>
        <c:crosses val="autoZero"/>
        <c:auto val="1"/>
        <c:lblAlgn val="ctr"/>
        <c:lblOffset val="100"/>
        <c:noMultiLvlLbl val="0"/>
      </c:catAx>
      <c:valAx>
        <c:axId val="256140992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13362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1966021139249487"/>
          <c:y val="5.5555109751408462E-2"/>
          <c:w val="0.26310119174292401"/>
          <c:h val="0.15420031094839387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673051003759656E-2"/>
          <c:y val="5.7825623359580434E-2"/>
          <c:w val="0.91466082584747332"/>
          <c:h val="0.587467044147570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Sheet8!$D$47</c:f>
              <c:strCache>
                <c:ptCount val="1"/>
                <c:pt idx="0">
                  <c:v>SaSSy</c:v>
                </c:pt>
              </c:strCache>
            </c:strRef>
          </c:tx>
          <c:spPr>
            <a:solidFill>
              <a:schemeClr val="tx1"/>
            </a:solidFill>
            <a:ln>
              <a:solidFill>
                <a:prstClr val="black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Sheet8!$F$48:$F$63</c:f>
                <c:numCache>
                  <c:formatCode>General</c:formatCode>
                  <c:ptCount val="16"/>
                  <c:pt idx="0">
                    <c:v>4.5460956340540391E-2</c:v>
                  </c:pt>
                  <c:pt idx="1">
                    <c:v>0.65053823869150473</c:v>
                  </c:pt>
                  <c:pt idx="2">
                    <c:v>3.3651391254052867</c:v>
                  </c:pt>
                  <c:pt idx="3">
                    <c:v>0.46173477235316751</c:v>
                  </c:pt>
                  <c:pt idx="4">
                    <c:v>0.37384355016507431</c:v>
                  </c:pt>
                  <c:pt idx="5">
                    <c:v>0.48782818013450163</c:v>
                  </c:pt>
                  <c:pt idx="6">
                    <c:v>1.8564662668629299</c:v>
                  </c:pt>
                  <c:pt idx="7">
                    <c:v>0.36904877726367552</c:v>
                  </c:pt>
                  <c:pt idx="8">
                    <c:v>0.53658394807644705</c:v>
                  </c:pt>
                  <c:pt idx="9">
                    <c:v>1.1858608966855999</c:v>
                  </c:pt>
                  <c:pt idx="10">
                    <c:v>1.1224412382541076</c:v>
                  </c:pt>
                  <c:pt idx="11">
                    <c:v>2.0548068035705573</c:v>
                  </c:pt>
                  <c:pt idx="12">
                    <c:v>0.30233590590619147</c:v>
                  </c:pt>
                  <c:pt idx="13">
                    <c:v>1.1731962041079698</c:v>
                  </c:pt>
                  <c:pt idx="14">
                    <c:v>1.5876344037592838</c:v>
                  </c:pt>
                  <c:pt idx="15">
                    <c:v>0.40979141035404631</c:v>
                  </c:pt>
                </c:numCache>
              </c:numRef>
            </c:plus>
            <c:minus>
              <c:numRef>
                <c:f>Sheet8!$F$48:$F$63</c:f>
                <c:numCache>
                  <c:formatCode>General</c:formatCode>
                  <c:ptCount val="16"/>
                  <c:pt idx="0">
                    <c:v>4.5460956340540391E-2</c:v>
                  </c:pt>
                  <c:pt idx="1">
                    <c:v>0.65053823869150473</c:v>
                  </c:pt>
                  <c:pt idx="2">
                    <c:v>3.3651391254052867</c:v>
                  </c:pt>
                  <c:pt idx="3">
                    <c:v>0.46173477235316751</c:v>
                  </c:pt>
                  <c:pt idx="4">
                    <c:v>0.37384355016507431</c:v>
                  </c:pt>
                  <c:pt idx="5">
                    <c:v>0.48782818013450163</c:v>
                  </c:pt>
                  <c:pt idx="6">
                    <c:v>1.8564662668629299</c:v>
                  </c:pt>
                  <c:pt idx="7">
                    <c:v>0.36904877726367552</c:v>
                  </c:pt>
                  <c:pt idx="8">
                    <c:v>0.53658394807644705</c:v>
                  </c:pt>
                  <c:pt idx="9">
                    <c:v>1.1858608966855999</c:v>
                  </c:pt>
                  <c:pt idx="10">
                    <c:v>1.1224412382541076</c:v>
                  </c:pt>
                  <c:pt idx="11">
                    <c:v>2.0548068035705573</c:v>
                  </c:pt>
                  <c:pt idx="12">
                    <c:v>0.30233590590619147</c:v>
                  </c:pt>
                  <c:pt idx="13">
                    <c:v>1.1731962041079698</c:v>
                  </c:pt>
                  <c:pt idx="14">
                    <c:v>1.5876344037592838</c:v>
                  </c:pt>
                  <c:pt idx="15">
                    <c:v>0.40979141035404631</c:v>
                  </c:pt>
                </c:numCache>
              </c:numRef>
            </c:minus>
          </c:errBars>
          <c:cat>
            <c:strRef>
              <c:f>Sheet8!$C$48:$C$63</c:f>
              <c:strCache>
                <c:ptCount val="16"/>
                <c:pt idx="0">
                  <c:v>WT</c:v>
                </c:pt>
                <c:pt idx="1">
                  <c:v>tHS1</c:v>
                </c:pt>
                <c:pt idx="2">
                  <c:v>tHS2</c:v>
                </c:pt>
                <c:pt idx="3">
                  <c:v>tHS3</c:v>
                </c:pt>
                <c:pt idx="4">
                  <c:v>tHS4</c:v>
                </c:pt>
                <c:pt idx="5">
                  <c:v>tHS5</c:v>
                </c:pt>
                <c:pt idx="6">
                  <c:v>tHS6</c:v>
                </c:pt>
                <c:pt idx="7">
                  <c:v>tHS7</c:v>
                </c:pt>
                <c:pt idx="8">
                  <c:v>tHS8</c:v>
                </c:pt>
                <c:pt idx="9">
                  <c:v>tHS9</c:v>
                </c:pt>
                <c:pt idx="10">
                  <c:v>tHS10</c:v>
                </c:pt>
                <c:pt idx="11">
                  <c:v>tHS11</c:v>
                </c:pt>
                <c:pt idx="12">
                  <c:v>tHS12</c:v>
                </c:pt>
                <c:pt idx="13">
                  <c:v>tHS13</c:v>
                </c:pt>
                <c:pt idx="14">
                  <c:v>tHS14</c:v>
                </c:pt>
                <c:pt idx="15">
                  <c:v>tHS15</c:v>
                </c:pt>
              </c:strCache>
            </c:strRef>
          </c:cat>
          <c:val>
            <c:numRef>
              <c:f>Sheet8!$D$48:$D$63</c:f>
              <c:numCache>
                <c:formatCode>General</c:formatCode>
                <c:ptCount val="16"/>
                <c:pt idx="0">
                  <c:v>0.1611881584668402</c:v>
                </c:pt>
                <c:pt idx="1">
                  <c:v>22.866299416970389</c:v>
                </c:pt>
                <c:pt idx="2">
                  <c:v>1.8766388015436255</c:v>
                </c:pt>
                <c:pt idx="3">
                  <c:v>12.744630723462619</c:v>
                </c:pt>
                <c:pt idx="4">
                  <c:v>81.788021907831478</c:v>
                </c:pt>
                <c:pt idx="5">
                  <c:v>69.349696643503663</c:v>
                </c:pt>
                <c:pt idx="6">
                  <c:v>11.649135587576597</c:v>
                </c:pt>
                <c:pt idx="7">
                  <c:v>17.389577789229673</c:v>
                </c:pt>
                <c:pt idx="8">
                  <c:v>17.01990406514523</c:v>
                </c:pt>
                <c:pt idx="9">
                  <c:v>0.54885019471464158</c:v>
                </c:pt>
                <c:pt idx="10">
                  <c:v>10.640428409720791</c:v>
                </c:pt>
                <c:pt idx="11">
                  <c:v>11.30966533001407</c:v>
                </c:pt>
                <c:pt idx="12">
                  <c:v>32.638081086963425</c:v>
                </c:pt>
                <c:pt idx="13">
                  <c:v>9.2994861420122525</c:v>
                </c:pt>
                <c:pt idx="14">
                  <c:v>12.508333339007956</c:v>
                </c:pt>
                <c:pt idx="15">
                  <c:v>24.803715354661886</c:v>
                </c:pt>
              </c:numCache>
            </c:numRef>
          </c:val>
        </c:ser>
        <c:ser>
          <c:idx val="1"/>
          <c:order val="1"/>
          <c:tx>
            <c:strRef>
              <c:f>Sheet8!$E$47</c:f>
              <c:strCache>
                <c:ptCount val="1"/>
                <c:pt idx="0">
                  <c:v>tHMGR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Sheet8!$G$48:$G$63</c:f>
                <c:numCache>
                  <c:formatCode>General</c:formatCode>
                  <c:ptCount val="16"/>
                  <c:pt idx="0">
                    <c:v>0.41264833740844997</c:v>
                  </c:pt>
                  <c:pt idx="1">
                    <c:v>0.47164022305136122</c:v>
                  </c:pt>
                  <c:pt idx="2">
                    <c:v>0.26039777264773689</c:v>
                  </c:pt>
                  <c:pt idx="3">
                    <c:v>0.35799767224581597</c:v>
                  </c:pt>
                  <c:pt idx="4">
                    <c:v>1.5505967668396152</c:v>
                  </c:pt>
                  <c:pt idx="5">
                    <c:v>0.27797302027396231</c:v>
                  </c:pt>
                  <c:pt idx="6">
                    <c:v>1.3562308063157824</c:v>
                  </c:pt>
                  <c:pt idx="7">
                    <c:v>1.1426588875659813</c:v>
                  </c:pt>
                  <c:pt idx="8">
                    <c:v>0.43274935008604404</c:v>
                  </c:pt>
                  <c:pt idx="9">
                    <c:v>0.24183051916585369</c:v>
                  </c:pt>
                  <c:pt idx="10">
                    <c:v>1.0139358957856717</c:v>
                  </c:pt>
                  <c:pt idx="11">
                    <c:v>0.1871639210246959</c:v>
                  </c:pt>
                  <c:pt idx="12">
                    <c:v>4.6893496350774035E-2</c:v>
                  </c:pt>
                  <c:pt idx="13">
                    <c:v>0.37243299173581818</c:v>
                  </c:pt>
                  <c:pt idx="14">
                    <c:v>0.29500225987841294</c:v>
                  </c:pt>
                  <c:pt idx="15">
                    <c:v>0.45689495510469103</c:v>
                  </c:pt>
                </c:numCache>
              </c:numRef>
            </c:plus>
            <c:minus>
              <c:numRef>
                <c:f>Sheet8!$G$48:$G$63</c:f>
                <c:numCache>
                  <c:formatCode>General</c:formatCode>
                  <c:ptCount val="16"/>
                  <c:pt idx="0">
                    <c:v>0.41264833740844997</c:v>
                  </c:pt>
                  <c:pt idx="1">
                    <c:v>0.47164022305136122</c:v>
                  </c:pt>
                  <c:pt idx="2">
                    <c:v>0.26039777264773689</c:v>
                  </c:pt>
                  <c:pt idx="3">
                    <c:v>0.35799767224581597</c:v>
                  </c:pt>
                  <c:pt idx="4">
                    <c:v>1.5505967668396152</c:v>
                  </c:pt>
                  <c:pt idx="5">
                    <c:v>0.27797302027396231</c:v>
                  </c:pt>
                  <c:pt idx="6">
                    <c:v>1.3562308063157824</c:v>
                  </c:pt>
                  <c:pt idx="7">
                    <c:v>1.1426588875659813</c:v>
                  </c:pt>
                  <c:pt idx="8">
                    <c:v>0.43274935008604404</c:v>
                  </c:pt>
                  <c:pt idx="9">
                    <c:v>0.24183051916585369</c:v>
                  </c:pt>
                  <c:pt idx="10">
                    <c:v>1.0139358957856717</c:v>
                  </c:pt>
                  <c:pt idx="11">
                    <c:v>0.1871639210246959</c:v>
                  </c:pt>
                  <c:pt idx="12">
                    <c:v>4.6893496350774035E-2</c:v>
                  </c:pt>
                  <c:pt idx="13">
                    <c:v>0.37243299173581818</c:v>
                  </c:pt>
                  <c:pt idx="14">
                    <c:v>0.29500225987841294</c:v>
                  </c:pt>
                  <c:pt idx="15">
                    <c:v>0.45689495510469103</c:v>
                  </c:pt>
                </c:numCache>
              </c:numRef>
            </c:minus>
          </c:errBars>
          <c:cat>
            <c:strRef>
              <c:f>Sheet8!$C$48:$C$63</c:f>
              <c:strCache>
                <c:ptCount val="16"/>
                <c:pt idx="0">
                  <c:v>WT</c:v>
                </c:pt>
                <c:pt idx="1">
                  <c:v>tHS1</c:v>
                </c:pt>
                <c:pt idx="2">
                  <c:v>tHS2</c:v>
                </c:pt>
                <c:pt idx="3">
                  <c:v>tHS3</c:v>
                </c:pt>
                <c:pt idx="4">
                  <c:v>tHS4</c:v>
                </c:pt>
                <c:pt idx="5">
                  <c:v>tHS5</c:v>
                </c:pt>
                <c:pt idx="6">
                  <c:v>tHS6</c:v>
                </c:pt>
                <c:pt idx="7">
                  <c:v>tHS7</c:v>
                </c:pt>
                <c:pt idx="8">
                  <c:v>tHS8</c:v>
                </c:pt>
                <c:pt idx="9">
                  <c:v>tHS9</c:v>
                </c:pt>
                <c:pt idx="10">
                  <c:v>tHS10</c:v>
                </c:pt>
                <c:pt idx="11">
                  <c:v>tHS11</c:v>
                </c:pt>
                <c:pt idx="12">
                  <c:v>tHS12</c:v>
                </c:pt>
                <c:pt idx="13">
                  <c:v>tHS13</c:v>
                </c:pt>
                <c:pt idx="14">
                  <c:v>tHS14</c:v>
                </c:pt>
                <c:pt idx="15">
                  <c:v>tHS15</c:v>
                </c:pt>
              </c:strCache>
            </c:strRef>
          </c:cat>
          <c:val>
            <c:numRef>
              <c:f>Sheet8!$E$48:$E$63</c:f>
              <c:numCache>
                <c:formatCode>General</c:formatCode>
                <c:ptCount val="16"/>
                <c:pt idx="0">
                  <c:v>3.4438513134393098E-2</c:v>
                </c:pt>
                <c:pt idx="1">
                  <c:v>7.1082774811367431</c:v>
                </c:pt>
                <c:pt idx="2">
                  <c:v>0.17565704365621684</c:v>
                </c:pt>
                <c:pt idx="3">
                  <c:v>3.4930807643182669</c:v>
                </c:pt>
                <c:pt idx="4">
                  <c:v>8.1539550287606168</c:v>
                </c:pt>
                <c:pt idx="5">
                  <c:v>27.205630022880989</c:v>
                </c:pt>
                <c:pt idx="6">
                  <c:v>18.663745912554187</c:v>
                </c:pt>
                <c:pt idx="7">
                  <c:v>2.7229427815148783</c:v>
                </c:pt>
                <c:pt idx="8">
                  <c:v>4.2393213596912434</c:v>
                </c:pt>
                <c:pt idx="9">
                  <c:v>16.425135115895515</c:v>
                </c:pt>
                <c:pt idx="10">
                  <c:v>5</c:v>
                </c:pt>
                <c:pt idx="11">
                  <c:v>7.6714537705513424</c:v>
                </c:pt>
                <c:pt idx="12">
                  <c:v>15.093268270880568</c:v>
                </c:pt>
                <c:pt idx="13">
                  <c:v>5.4220308934464745</c:v>
                </c:pt>
                <c:pt idx="14">
                  <c:v>1.3712579644320406</c:v>
                </c:pt>
                <c:pt idx="15">
                  <c:v>2.7756647621412402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242432"/>
        <c:axId val="256142720"/>
      </c:barChart>
      <c:catAx>
        <c:axId val="212242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6142720"/>
        <c:crosses val="autoZero"/>
        <c:auto val="1"/>
        <c:lblAlgn val="ctr"/>
        <c:lblOffset val="100"/>
        <c:noMultiLvlLbl val="0"/>
      </c:catAx>
      <c:valAx>
        <c:axId val="256142720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212242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9.3046924877633566E-2"/>
          <c:y val="6.7276427403096514E-2"/>
          <c:w val="0.20349968078314595"/>
          <c:h val="0.15937806687207684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275169199167845E-2"/>
          <c:y val="5.5092592592592714E-2"/>
          <c:w val="0.92442538432695687"/>
          <c:h val="0.60030081346215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Sheet1!$B$122</c:f>
              <c:strCache>
                <c:ptCount val="1"/>
                <c:pt idx="0">
                  <c:v>SaSSy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Sheet1!$D$123:$D$141</c:f>
                <c:numCache>
                  <c:formatCode>General</c:formatCode>
                  <c:ptCount val="19"/>
                  <c:pt idx="0">
                    <c:v>0.28821178915023848</c:v>
                  </c:pt>
                  <c:pt idx="1">
                    <c:v>0.25884349619515867</c:v>
                  </c:pt>
                  <c:pt idx="2">
                    <c:v>1.5380966284652919</c:v>
                  </c:pt>
                  <c:pt idx="3">
                    <c:v>0.21016159832877818</c:v>
                  </c:pt>
                  <c:pt idx="4">
                    <c:v>0.54590592643816704</c:v>
                  </c:pt>
                  <c:pt idx="5">
                    <c:v>0.1457660341780643</c:v>
                  </c:pt>
                  <c:pt idx="6">
                    <c:v>0.43838550522597658</c:v>
                  </c:pt>
                  <c:pt idx="7">
                    <c:v>1.1484572471813481</c:v>
                  </c:pt>
                  <c:pt idx="8">
                    <c:v>0.18203624729179779</c:v>
                  </c:pt>
                  <c:pt idx="9">
                    <c:v>0.41702506945916606</c:v>
                  </c:pt>
                  <c:pt idx="10">
                    <c:v>0.29621487628409593</c:v>
                  </c:pt>
                  <c:pt idx="11">
                    <c:v>0.37967249845498902</c:v>
                  </c:pt>
                  <c:pt idx="12">
                    <c:v>0.75877480843239198</c:v>
                  </c:pt>
                  <c:pt idx="13">
                    <c:v>0.30676832030230639</c:v>
                  </c:pt>
                  <c:pt idx="14">
                    <c:v>0.73537134214030964</c:v>
                  </c:pt>
                  <c:pt idx="15">
                    <c:v>0.45611056181427201</c:v>
                  </c:pt>
                  <c:pt idx="16">
                    <c:v>0.42680509382148474</c:v>
                  </c:pt>
                  <c:pt idx="17">
                    <c:v>0.34639445285221582</c:v>
                  </c:pt>
                  <c:pt idx="18">
                    <c:v>0.34639445285221582</c:v>
                  </c:pt>
                </c:numCache>
              </c:numRef>
            </c:plus>
            <c:minus>
              <c:numRef>
                <c:f>Sheet1!$D$123:$D$141</c:f>
                <c:numCache>
                  <c:formatCode>General</c:formatCode>
                  <c:ptCount val="19"/>
                  <c:pt idx="0">
                    <c:v>0.28821178915023848</c:v>
                  </c:pt>
                  <c:pt idx="1">
                    <c:v>0.25884349619515867</c:v>
                  </c:pt>
                  <c:pt idx="2">
                    <c:v>1.5380966284652919</c:v>
                  </c:pt>
                  <c:pt idx="3">
                    <c:v>0.21016159832877818</c:v>
                  </c:pt>
                  <c:pt idx="4">
                    <c:v>0.54590592643816704</c:v>
                  </c:pt>
                  <c:pt idx="5">
                    <c:v>0.1457660341780643</c:v>
                  </c:pt>
                  <c:pt idx="6">
                    <c:v>0.43838550522597658</c:v>
                  </c:pt>
                  <c:pt idx="7">
                    <c:v>1.1484572471813481</c:v>
                  </c:pt>
                  <c:pt idx="8">
                    <c:v>0.18203624729179779</c:v>
                  </c:pt>
                  <c:pt idx="9">
                    <c:v>0.41702506945916606</c:v>
                  </c:pt>
                  <c:pt idx="10">
                    <c:v>0.29621487628409593</c:v>
                  </c:pt>
                  <c:pt idx="11">
                    <c:v>0.37967249845498902</c:v>
                  </c:pt>
                  <c:pt idx="12">
                    <c:v>0.75877480843239198</c:v>
                  </c:pt>
                  <c:pt idx="13">
                    <c:v>0.30676832030230639</c:v>
                  </c:pt>
                  <c:pt idx="14">
                    <c:v>0.73537134214030964</c:v>
                  </c:pt>
                  <c:pt idx="15">
                    <c:v>0.45611056181427201</c:v>
                  </c:pt>
                  <c:pt idx="16">
                    <c:v>0.42680509382148474</c:v>
                  </c:pt>
                  <c:pt idx="17">
                    <c:v>0.34639445285221582</c:v>
                  </c:pt>
                  <c:pt idx="18">
                    <c:v>0.34639445285221582</c:v>
                  </c:pt>
                </c:numCache>
              </c:numRef>
            </c:minus>
          </c:errBars>
          <c:cat>
            <c:strRef>
              <c:f>Sheet1!$A$123:$A$141</c:f>
              <c:strCache>
                <c:ptCount val="19"/>
                <c:pt idx="0">
                  <c:v>WT</c:v>
                </c:pt>
                <c:pt idx="1">
                  <c:v>HS1</c:v>
                </c:pt>
                <c:pt idx="2">
                  <c:v>HS2</c:v>
                </c:pt>
                <c:pt idx="3">
                  <c:v>HS3</c:v>
                </c:pt>
                <c:pt idx="4">
                  <c:v>HS4</c:v>
                </c:pt>
                <c:pt idx="5">
                  <c:v>HS5</c:v>
                </c:pt>
                <c:pt idx="6">
                  <c:v>HS6</c:v>
                </c:pt>
                <c:pt idx="7">
                  <c:v>HS7</c:v>
                </c:pt>
                <c:pt idx="8">
                  <c:v>HS8</c:v>
                </c:pt>
                <c:pt idx="9">
                  <c:v>HS9</c:v>
                </c:pt>
                <c:pt idx="10">
                  <c:v>HS10</c:v>
                </c:pt>
                <c:pt idx="11">
                  <c:v>HS11</c:v>
                </c:pt>
                <c:pt idx="12">
                  <c:v>HS12</c:v>
                </c:pt>
                <c:pt idx="13">
                  <c:v>HS13</c:v>
                </c:pt>
                <c:pt idx="14">
                  <c:v>HS14</c:v>
                </c:pt>
                <c:pt idx="15">
                  <c:v>HS15</c:v>
                </c:pt>
                <c:pt idx="16">
                  <c:v>HS16</c:v>
                </c:pt>
                <c:pt idx="17">
                  <c:v>HS17</c:v>
                </c:pt>
                <c:pt idx="18">
                  <c:v>HS18</c:v>
                </c:pt>
              </c:strCache>
            </c:strRef>
          </c:cat>
          <c:val>
            <c:numRef>
              <c:f>Sheet1!$B$123:$B$141</c:f>
              <c:numCache>
                <c:formatCode>General</c:formatCode>
                <c:ptCount val="19"/>
                <c:pt idx="0">
                  <c:v>1.1315674032348531E-2</c:v>
                </c:pt>
                <c:pt idx="1">
                  <c:v>1.2970595043343822</c:v>
                </c:pt>
                <c:pt idx="2">
                  <c:v>2.4999518933555978</c:v>
                </c:pt>
                <c:pt idx="3">
                  <c:v>10.269328902893998</c:v>
                </c:pt>
                <c:pt idx="4">
                  <c:v>8.4846942156850389</c:v>
                </c:pt>
                <c:pt idx="5">
                  <c:v>7.6073852469034122</c:v>
                </c:pt>
                <c:pt idx="6">
                  <c:v>10.176477267804277</c:v>
                </c:pt>
                <c:pt idx="7">
                  <c:v>0.55435382574797265</c:v>
                </c:pt>
                <c:pt idx="8">
                  <c:v>0.7601190693772365</c:v>
                </c:pt>
                <c:pt idx="9">
                  <c:v>2.56865357682979</c:v>
                </c:pt>
                <c:pt idx="10">
                  <c:v>2.0217426034103561</c:v>
                </c:pt>
                <c:pt idx="11">
                  <c:v>2.2394860300498927</c:v>
                </c:pt>
                <c:pt idx="12">
                  <c:v>2.39920483270248</c:v>
                </c:pt>
                <c:pt idx="13">
                  <c:v>6.1975284969274345</c:v>
                </c:pt>
                <c:pt idx="14">
                  <c:v>6.7071800617448352</c:v>
                </c:pt>
                <c:pt idx="15">
                  <c:v>17.800736149860889</c:v>
                </c:pt>
                <c:pt idx="16">
                  <c:v>1.9460957131157381</c:v>
                </c:pt>
                <c:pt idx="17">
                  <c:v>1.0957016359509097</c:v>
                </c:pt>
                <c:pt idx="18">
                  <c:v>4.7916161266166704</c:v>
                </c:pt>
              </c:numCache>
            </c:numRef>
          </c:val>
        </c:ser>
        <c:ser>
          <c:idx val="1"/>
          <c:order val="1"/>
          <c:tx>
            <c:strRef>
              <c:f>Sheet1!$C$122</c:f>
              <c:strCache>
                <c:ptCount val="1"/>
                <c:pt idx="0">
                  <c:v>HMGR</c:v>
                </c:pt>
              </c:strCache>
            </c:strRef>
          </c:tx>
          <c:spPr>
            <a:solidFill>
              <a:schemeClr val="bg1"/>
            </a:solidFill>
            <a:ln>
              <a:solidFill>
                <a:prstClr val="black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Sheet1!$E$123:$E$141</c:f>
                <c:numCache>
                  <c:formatCode>General</c:formatCode>
                  <c:ptCount val="19"/>
                  <c:pt idx="0">
                    <c:v>0.62637788260840066</c:v>
                  </c:pt>
                  <c:pt idx="1">
                    <c:v>0.43613067838758401</c:v>
                  </c:pt>
                  <c:pt idx="2">
                    <c:v>0.21542156381235328</c:v>
                  </c:pt>
                  <c:pt idx="3">
                    <c:v>1.1089130760710419</c:v>
                  </c:pt>
                  <c:pt idx="4">
                    <c:v>0.16938044419621445</c:v>
                  </c:pt>
                  <c:pt idx="5">
                    <c:v>0.90133893343644644</c:v>
                  </c:pt>
                  <c:pt idx="6">
                    <c:v>0.20581775724225571</c:v>
                  </c:pt>
                  <c:pt idx="7">
                    <c:v>0.33540982318258372</c:v>
                  </c:pt>
                  <c:pt idx="8">
                    <c:v>0.28870496844848731</c:v>
                  </c:pt>
                  <c:pt idx="9">
                    <c:v>0.87535191268621992</c:v>
                  </c:pt>
                  <c:pt idx="10">
                    <c:v>0.13513922363375266</c:v>
                  </c:pt>
                  <c:pt idx="11">
                    <c:v>0.27077542141677974</c:v>
                  </c:pt>
                  <c:pt idx="12">
                    <c:v>0.48504638273751338</c:v>
                  </c:pt>
                  <c:pt idx="13">
                    <c:v>0.85455314242115343</c:v>
                  </c:pt>
                  <c:pt idx="14">
                    <c:v>0.32215244636389484</c:v>
                  </c:pt>
                  <c:pt idx="15">
                    <c:v>0.47836992330765243</c:v>
                  </c:pt>
                  <c:pt idx="16">
                    <c:v>0.52236627858063256</c:v>
                  </c:pt>
                  <c:pt idx="17">
                    <c:v>0.30912782325176513</c:v>
                  </c:pt>
                  <c:pt idx="18">
                    <c:v>0.80384561927178333</c:v>
                  </c:pt>
                </c:numCache>
              </c:numRef>
            </c:plus>
            <c:minus>
              <c:numRef>
                <c:f>Sheet1!$E$123:$E$141</c:f>
                <c:numCache>
                  <c:formatCode>General</c:formatCode>
                  <c:ptCount val="19"/>
                  <c:pt idx="0">
                    <c:v>0.62637788260840066</c:v>
                  </c:pt>
                  <c:pt idx="1">
                    <c:v>0.43613067838758401</c:v>
                  </c:pt>
                  <c:pt idx="2">
                    <c:v>0.21542156381235328</c:v>
                  </c:pt>
                  <c:pt idx="3">
                    <c:v>1.1089130760710419</c:v>
                  </c:pt>
                  <c:pt idx="4">
                    <c:v>0.16938044419621445</c:v>
                  </c:pt>
                  <c:pt idx="5">
                    <c:v>0.90133893343644644</c:v>
                  </c:pt>
                  <c:pt idx="6">
                    <c:v>0.20581775724225571</c:v>
                  </c:pt>
                  <c:pt idx="7">
                    <c:v>0.33540982318258372</c:v>
                  </c:pt>
                  <c:pt idx="8">
                    <c:v>0.28870496844848731</c:v>
                  </c:pt>
                  <c:pt idx="9">
                    <c:v>0.87535191268621992</c:v>
                  </c:pt>
                  <c:pt idx="10">
                    <c:v>0.13513922363375266</c:v>
                  </c:pt>
                  <c:pt idx="11">
                    <c:v>0.27077542141677974</c:v>
                  </c:pt>
                  <c:pt idx="12">
                    <c:v>0.48504638273751338</c:v>
                  </c:pt>
                  <c:pt idx="13">
                    <c:v>0.85455314242115343</c:v>
                  </c:pt>
                  <c:pt idx="14">
                    <c:v>0.32215244636389484</c:v>
                  </c:pt>
                  <c:pt idx="15">
                    <c:v>0.47836992330765243</c:v>
                  </c:pt>
                  <c:pt idx="16">
                    <c:v>0.52236627858063256</c:v>
                  </c:pt>
                  <c:pt idx="17">
                    <c:v>0.30912782325176513</c:v>
                  </c:pt>
                  <c:pt idx="18">
                    <c:v>0.80384561927178333</c:v>
                  </c:pt>
                </c:numCache>
              </c:numRef>
            </c:minus>
          </c:errBars>
          <c:cat>
            <c:strRef>
              <c:f>Sheet1!$A$123:$A$141</c:f>
              <c:strCache>
                <c:ptCount val="19"/>
                <c:pt idx="0">
                  <c:v>WT</c:v>
                </c:pt>
                <c:pt idx="1">
                  <c:v>HS1</c:v>
                </c:pt>
                <c:pt idx="2">
                  <c:v>HS2</c:v>
                </c:pt>
                <c:pt idx="3">
                  <c:v>HS3</c:v>
                </c:pt>
                <c:pt idx="4">
                  <c:v>HS4</c:v>
                </c:pt>
                <c:pt idx="5">
                  <c:v>HS5</c:v>
                </c:pt>
                <c:pt idx="6">
                  <c:v>HS6</c:v>
                </c:pt>
                <c:pt idx="7">
                  <c:v>HS7</c:v>
                </c:pt>
                <c:pt idx="8">
                  <c:v>HS8</c:v>
                </c:pt>
                <c:pt idx="9">
                  <c:v>HS9</c:v>
                </c:pt>
                <c:pt idx="10">
                  <c:v>HS10</c:v>
                </c:pt>
                <c:pt idx="11">
                  <c:v>HS11</c:v>
                </c:pt>
                <c:pt idx="12">
                  <c:v>HS12</c:v>
                </c:pt>
                <c:pt idx="13">
                  <c:v>HS13</c:v>
                </c:pt>
                <c:pt idx="14">
                  <c:v>HS14</c:v>
                </c:pt>
                <c:pt idx="15">
                  <c:v>HS15</c:v>
                </c:pt>
                <c:pt idx="16">
                  <c:v>HS16</c:v>
                </c:pt>
                <c:pt idx="17">
                  <c:v>HS17</c:v>
                </c:pt>
                <c:pt idx="18">
                  <c:v>HS18</c:v>
                </c:pt>
              </c:strCache>
            </c:strRef>
          </c:cat>
          <c:val>
            <c:numRef>
              <c:f>Sheet1!$C$123:$C$141</c:f>
              <c:numCache>
                <c:formatCode>General</c:formatCode>
                <c:ptCount val="19"/>
                <c:pt idx="0">
                  <c:v>3.610831966498479E-3</c:v>
                </c:pt>
                <c:pt idx="1">
                  <c:v>2.6223174296495033</c:v>
                </c:pt>
                <c:pt idx="2">
                  <c:v>5.8990119565653645</c:v>
                </c:pt>
                <c:pt idx="3">
                  <c:v>5.0824354954875197</c:v>
                </c:pt>
                <c:pt idx="4">
                  <c:v>5.6477190925956986</c:v>
                </c:pt>
                <c:pt idx="5">
                  <c:v>5.6631143717784971</c:v>
                </c:pt>
                <c:pt idx="6">
                  <c:v>3.0494047785568612</c:v>
                </c:pt>
                <c:pt idx="7">
                  <c:v>1</c:v>
                </c:pt>
                <c:pt idx="8">
                  <c:v>4.4888752407296995</c:v>
                </c:pt>
                <c:pt idx="9">
                  <c:v>2.5645292034011242</c:v>
                </c:pt>
                <c:pt idx="10">
                  <c:v>2.4503174457384014</c:v>
                </c:pt>
                <c:pt idx="11">
                  <c:v>2.4116541025935967</c:v>
                </c:pt>
                <c:pt idx="12">
                  <c:v>3.0981145769168412</c:v>
                </c:pt>
                <c:pt idx="13">
                  <c:v>4.5193438689882885</c:v>
                </c:pt>
                <c:pt idx="14">
                  <c:v>2.4809712206221812</c:v>
                </c:pt>
                <c:pt idx="15">
                  <c:v>5.7301887703986472</c:v>
                </c:pt>
                <c:pt idx="16">
                  <c:v>2.2744851257582459</c:v>
                </c:pt>
                <c:pt idx="17">
                  <c:v>2.6418831661218989</c:v>
                </c:pt>
                <c:pt idx="18">
                  <c:v>2.7525046480194892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245504"/>
        <c:axId val="256144448"/>
      </c:barChart>
      <c:catAx>
        <c:axId val="212245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56144448"/>
        <c:crosses val="autoZero"/>
        <c:auto val="1"/>
        <c:lblAlgn val="ctr"/>
        <c:lblOffset val="100"/>
        <c:noMultiLvlLbl val="0"/>
      </c:catAx>
      <c:valAx>
        <c:axId val="256144448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12245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509434352202347"/>
          <c:y val="6.4087561971420876E-2"/>
          <c:w val="0.2129922137659227"/>
          <c:h val="0.17738043161271524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952483782336591E-2"/>
          <c:y val="5.1400554097404488E-2"/>
          <c:w val="0.92330059077063309"/>
          <c:h val="0.57757533472872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Sheet7!$D$102</c:f>
              <c:strCache>
                <c:ptCount val="1"/>
                <c:pt idx="0">
                  <c:v>SaSSy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Sheet7!$H$103:$H$120</c:f>
                <c:numCache>
                  <c:formatCode>General</c:formatCode>
                  <c:ptCount val="18"/>
                  <c:pt idx="0">
                    <c:v>1.2119810229536818</c:v>
                  </c:pt>
                  <c:pt idx="1">
                    <c:v>0.30617723625370491</c:v>
                  </c:pt>
                  <c:pt idx="2">
                    <c:v>0.17080105386062674</c:v>
                  </c:pt>
                  <c:pt idx="3">
                    <c:v>0.41716543480963281</c:v>
                  </c:pt>
                  <c:pt idx="4">
                    <c:v>0.30708684982114964</c:v>
                  </c:pt>
                  <c:pt idx="5">
                    <c:v>5.3687366608293326E-2</c:v>
                  </c:pt>
                  <c:pt idx="6">
                    <c:v>0.28623475214129579</c:v>
                  </c:pt>
                  <c:pt idx="7">
                    <c:v>0.10977704678119349</c:v>
                  </c:pt>
                  <c:pt idx="8">
                    <c:v>0.14817669632345618</c:v>
                  </c:pt>
                  <c:pt idx="9">
                    <c:v>3.9310727967482563E-2</c:v>
                  </c:pt>
                  <c:pt idx="10">
                    <c:v>0.12428596059088839</c:v>
                  </c:pt>
                  <c:pt idx="11">
                    <c:v>0.29428104480802975</c:v>
                  </c:pt>
                  <c:pt idx="12">
                    <c:v>0.23251738286305842</c:v>
                  </c:pt>
                  <c:pt idx="13">
                    <c:v>0.48825846980225907</c:v>
                  </c:pt>
                  <c:pt idx="14">
                    <c:v>0.22580522580329021</c:v>
                  </c:pt>
                  <c:pt idx="15">
                    <c:v>0.23214291575022394</c:v>
                  </c:pt>
                  <c:pt idx="16">
                    <c:v>0.18070510046323052</c:v>
                  </c:pt>
                  <c:pt idx="17">
                    <c:v>0.14627713423452529</c:v>
                  </c:pt>
                </c:numCache>
              </c:numRef>
            </c:plus>
            <c:minus>
              <c:numRef>
                <c:f>Sheet7!$H$103:$H$120</c:f>
                <c:numCache>
                  <c:formatCode>General</c:formatCode>
                  <c:ptCount val="18"/>
                  <c:pt idx="0">
                    <c:v>1.2119810229536818</c:v>
                  </c:pt>
                  <c:pt idx="1">
                    <c:v>0.30617723625370491</c:v>
                  </c:pt>
                  <c:pt idx="2">
                    <c:v>0.17080105386062674</c:v>
                  </c:pt>
                  <c:pt idx="3">
                    <c:v>0.41716543480963281</c:v>
                  </c:pt>
                  <c:pt idx="4">
                    <c:v>0.30708684982114964</c:v>
                  </c:pt>
                  <c:pt idx="5">
                    <c:v>5.3687366608293326E-2</c:v>
                  </c:pt>
                  <c:pt idx="6">
                    <c:v>0.28623475214129579</c:v>
                  </c:pt>
                  <c:pt idx="7">
                    <c:v>0.10977704678119349</c:v>
                  </c:pt>
                  <c:pt idx="8">
                    <c:v>0.14817669632345618</c:v>
                  </c:pt>
                  <c:pt idx="9">
                    <c:v>3.9310727967482563E-2</c:v>
                  </c:pt>
                  <c:pt idx="10">
                    <c:v>0.12428596059088839</c:v>
                  </c:pt>
                  <c:pt idx="11">
                    <c:v>0.29428104480802975</c:v>
                  </c:pt>
                  <c:pt idx="12">
                    <c:v>0.23251738286305842</c:v>
                  </c:pt>
                  <c:pt idx="13">
                    <c:v>0.48825846980225907</c:v>
                  </c:pt>
                  <c:pt idx="14">
                    <c:v>0.22580522580329021</c:v>
                  </c:pt>
                  <c:pt idx="15">
                    <c:v>0.23214291575022394</c:v>
                  </c:pt>
                  <c:pt idx="16">
                    <c:v>0.18070510046323052</c:v>
                  </c:pt>
                  <c:pt idx="17">
                    <c:v>0.14627713423452529</c:v>
                  </c:pt>
                </c:numCache>
              </c:numRef>
            </c:minus>
          </c:errBars>
          <c:cat>
            <c:strRef>
              <c:f>Sheet7!$C$103:$C$120</c:f>
              <c:strCache>
                <c:ptCount val="18"/>
                <c:pt idx="0">
                  <c:v>WT</c:v>
                </c:pt>
                <c:pt idx="1">
                  <c:v>HSP1</c:v>
                </c:pt>
                <c:pt idx="2">
                  <c:v>HSP2</c:v>
                </c:pt>
                <c:pt idx="3">
                  <c:v>HSP3</c:v>
                </c:pt>
                <c:pt idx="4">
                  <c:v>HSP4</c:v>
                </c:pt>
                <c:pt idx="5">
                  <c:v>HSP5</c:v>
                </c:pt>
                <c:pt idx="6">
                  <c:v>HSP6</c:v>
                </c:pt>
                <c:pt idx="7">
                  <c:v>HSP7</c:v>
                </c:pt>
                <c:pt idx="8">
                  <c:v>HSP8</c:v>
                </c:pt>
                <c:pt idx="9">
                  <c:v>HSP9</c:v>
                </c:pt>
                <c:pt idx="10">
                  <c:v>HSP10</c:v>
                </c:pt>
                <c:pt idx="11">
                  <c:v>HSP11</c:v>
                </c:pt>
                <c:pt idx="12">
                  <c:v>HSP12</c:v>
                </c:pt>
                <c:pt idx="13">
                  <c:v>HSP13</c:v>
                </c:pt>
                <c:pt idx="14">
                  <c:v>HSP14</c:v>
                </c:pt>
                <c:pt idx="15">
                  <c:v>HSP15</c:v>
                </c:pt>
                <c:pt idx="16">
                  <c:v>HSP16</c:v>
                </c:pt>
                <c:pt idx="17">
                  <c:v>HSP17</c:v>
                </c:pt>
              </c:strCache>
            </c:strRef>
          </c:cat>
          <c:val>
            <c:numRef>
              <c:f>Sheet7!$D$103:$D$120</c:f>
              <c:numCache>
                <c:formatCode>General</c:formatCode>
                <c:ptCount val="18"/>
                <c:pt idx="0">
                  <c:v>9.5071122197164265E-2</c:v>
                </c:pt>
                <c:pt idx="1">
                  <c:v>9.1545205731359705</c:v>
                </c:pt>
                <c:pt idx="2">
                  <c:v>6.0244004315840369</c:v>
                </c:pt>
                <c:pt idx="3">
                  <c:v>5.9045113407808385</c:v>
                </c:pt>
                <c:pt idx="4">
                  <c:v>17.397615337364929</c:v>
                </c:pt>
                <c:pt idx="5">
                  <c:v>3.3084397342387768</c:v>
                </c:pt>
                <c:pt idx="6">
                  <c:v>39.391642445549394</c:v>
                </c:pt>
                <c:pt idx="7">
                  <c:v>1.1800251978006244</c:v>
                </c:pt>
                <c:pt idx="8">
                  <c:v>6.8549730778968776</c:v>
                </c:pt>
                <c:pt idx="9">
                  <c:v>12.854049249655572</c:v>
                </c:pt>
                <c:pt idx="10">
                  <c:v>11.751863726749963</c:v>
                </c:pt>
                <c:pt idx="11">
                  <c:v>22.956291066236993</c:v>
                </c:pt>
                <c:pt idx="12">
                  <c:v>16.959060369733329</c:v>
                </c:pt>
                <c:pt idx="13">
                  <c:v>2.7621997768232802</c:v>
                </c:pt>
                <c:pt idx="14">
                  <c:v>8.6108222047442098</c:v>
                </c:pt>
                <c:pt idx="15">
                  <c:v>19.956926758276268</c:v>
                </c:pt>
                <c:pt idx="16">
                  <c:v>4.9148623100287443</c:v>
                </c:pt>
                <c:pt idx="17">
                  <c:v>36.373545824797674</c:v>
                </c:pt>
              </c:numCache>
            </c:numRef>
          </c:val>
        </c:ser>
        <c:ser>
          <c:idx val="1"/>
          <c:order val="1"/>
          <c:tx>
            <c:strRef>
              <c:f>Sheet7!$E$102</c:f>
              <c:strCache>
                <c:ptCount val="1"/>
                <c:pt idx="0">
                  <c:v>HMGR</c:v>
                </c:pt>
              </c:strCache>
            </c:strRef>
          </c:tx>
          <c:spPr>
            <a:solidFill>
              <a:schemeClr val="tx1"/>
            </a:solidFill>
            <a:ln>
              <a:solidFill>
                <a:prstClr val="black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Sheet7!$I$103:$I$120</c:f>
                <c:numCache>
                  <c:formatCode>General</c:formatCode>
                  <c:ptCount val="18"/>
                  <c:pt idx="0">
                    <c:v>0.72973419818435914</c:v>
                  </c:pt>
                  <c:pt idx="1">
                    <c:v>0.17182694782794158</c:v>
                  </c:pt>
                  <c:pt idx="2">
                    <c:v>0.20549047017650443</c:v>
                  </c:pt>
                  <c:pt idx="3">
                    <c:v>0.24398633841488632</c:v>
                  </c:pt>
                  <c:pt idx="4">
                    <c:v>0.27816242257590434</c:v>
                  </c:pt>
                  <c:pt idx="5">
                    <c:v>0.27036333577853444</c:v>
                  </c:pt>
                  <c:pt idx="6">
                    <c:v>5.5133115729115465</c:v>
                  </c:pt>
                  <c:pt idx="7">
                    <c:v>0.27681582324721288</c:v>
                  </c:pt>
                  <c:pt idx="8">
                    <c:v>0.34577521600043554</c:v>
                  </c:pt>
                  <c:pt idx="9">
                    <c:v>0.29981327522305601</c:v>
                  </c:pt>
                  <c:pt idx="10">
                    <c:v>0.23355798708971173</c:v>
                  </c:pt>
                  <c:pt idx="11">
                    <c:v>5.0318982501636855E-2</c:v>
                  </c:pt>
                  <c:pt idx="12">
                    <c:v>0.22553122474195619</c:v>
                  </c:pt>
                  <c:pt idx="13">
                    <c:v>3.7634204300521806E-2</c:v>
                  </c:pt>
                  <c:pt idx="14">
                    <c:v>0.475709995690693</c:v>
                  </c:pt>
                  <c:pt idx="15">
                    <c:v>0.3237545366472655</c:v>
                  </c:pt>
                  <c:pt idx="16">
                    <c:v>0.18296174463581324</c:v>
                  </c:pt>
                  <c:pt idx="17">
                    <c:v>6.4583279569870214E-2</c:v>
                  </c:pt>
                </c:numCache>
              </c:numRef>
            </c:minus>
          </c:errBars>
          <c:cat>
            <c:strRef>
              <c:f>Sheet7!$C$103:$C$120</c:f>
              <c:strCache>
                <c:ptCount val="18"/>
                <c:pt idx="0">
                  <c:v>WT</c:v>
                </c:pt>
                <c:pt idx="1">
                  <c:v>HSP1</c:v>
                </c:pt>
                <c:pt idx="2">
                  <c:v>HSP2</c:v>
                </c:pt>
                <c:pt idx="3">
                  <c:v>HSP3</c:v>
                </c:pt>
                <c:pt idx="4">
                  <c:v>HSP4</c:v>
                </c:pt>
                <c:pt idx="5">
                  <c:v>HSP5</c:v>
                </c:pt>
                <c:pt idx="6">
                  <c:v>HSP6</c:v>
                </c:pt>
                <c:pt idx="7">
                  <c:v>HSP7</c:v>
                </c:pt>
                <c:pt idx="8">
                  <c:v>HSP8</c:v>
                </c:pt>
                <c:pt idx="9">
                  <c:v>HSP9</c:v>
                </c:pt>
                <c:pt idx="10">
                  <c:v>HSP10</c:v>
                </c:pt>
                <c:pt idx="11">
                  <c:v>HSP11</c:v>
                </c:pt>
                <c:pt idx="12">
                  <c:v>HSP12</c:v>
                </c:pt>
                <c:pt idx="13">
                  <c:v>HSP13</c:v>
                </c:pt>
                <c:pt idx="14">
                  <c:v>HSP14</c:v>
                </c:pt>
                <c:pt idx="15">
                  <c:v>HSP15</c:v>
                </c:pt>
                <c:pt idx="16">
                  <c:v>HSP16</c:v>
                </c:pt>
                <c:pt idx="17">
                  <c:v>HSP17</c:v>
                </c:pt>
              </c:strCache>
            </c:strRef>
          </c:cat>
          <c:val>
            <c:numRef>
              <c:f>Sheet7!$E$103:$E$120</c:f>
              <c:numCache>
                <c:formatCode>General</c:formatCode>
                <c:ptCount val="18"/>
                <c:pt idx="0">
                  <c:v>5.1024478180329458E-2</c:v>
                </c:pt>
                <c:pt idx="1">
                  <c:v>95.825208921641789</c:v>
                </c:pt>
                <c:pt idx="2">
                  <c:v>6.7974799931091834</c:v>
                </c:pt>
                <c:pt idx="3">
                  <c:v>14.054887491813739</c:v>
                </c:pt>
                <c:pt idx="4">
                  <c:v>16.302259145867492</c:v>
                </c:pt>
                <c:pt idx="5">
                  <c:v>9.4960881900555059</c:v>
                </c:pt>
                <c:pt idx="6">
                  <c:v>2.1802597139395314</c:v>
                </c:pt>
                <c:pt idx="7">
                  <c:v>5.9987697868912493</c:v>
                </c:pt>
                <c:pt idx="8">
                  <c:v>10.717030667973768</c:v>
                </c:pt>
                <c:pt idx="9">
                  <c:v>16.408066436619439</c:v>
                </c:pt>
                <c:pt idx="10">
                  <c:v>16.61022832868904</c:v>
                </c:pt>
                <c:pt idx="11">
                  <c:v>7.8444193767855381</c:v>
                </c:pt>
                <c:pt idx="12">
                  <c:v>11.360858868347425</c:v>
                </c:pt>
                <c:pt idx="13">
                  <c:v>10.386708705292548</c:v>
                </c:pt>
                <c:pt idx="14">
                  <c:v>23.311985822368243</c:v>
                </c:pt>
                <c:pt idx="15">
                  <c:v>8.3397260867289766</c:v>
                </c:pt>
                <c:pt idx="16">
                  <c:v>8.3031954971837028</c:v>
                </c:pt>
                <c:pt idx="17">
                  <c:v>50.028096880018161</c:v>
                </c:pt>
              </c:numCache>
            </c:numRef>
          </c:val>
        </c:ser>
        <c:ser>
          <c:idx val="2"/>
          <c:order val="2"/>
          <c:tx>
            <c:strRef>
              <c:f>Sheet7!$F$102</c:f>
              <c:strCache>
                <c:ptCount val="1"/>
                <c:pt idx="0">
                  <c:v>CYP76F39v1</c:v>
                </c:pt>
              </c:strCache>
            </c:strRef>
          </c:tx>
          <c:spPr>
            <a:solidFill>
              <a:schemeClr val="bg1"/>
            </a:solidFill>
            <a:ln>
              <a:solidFill>
                <a:prstClr val="black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Sheet7!$J$103:$J$120</c:f>
                <c:numCache>
                  <c:formatCode>General</c:formatCode>
                  <c:ptCount val="18"/>
                  <c:pt idx="0">
                    <c:v>0.38183766184045387</c:v>
                  </c:pt>
                  <c:pt idx="1">
                    <c:v>0.14495689014324209</c:v>
                  </c:pt>
                  <c:pt idx="2">
                    <c:v>0.11950104602052702</c:v>
                  </c:pt>
                  <c:pt idx="3">
                    <c:v>0.18879751057738425</c:v>
                  </c:pt>
                  <c:pt idx="4">
                    <c:v>0.40022243815169484</c:v>
                  </c:pt>
                  <c:pt idx="5">
                    <c:v>9.8747151857661877E-2</c:v>
                  </c:pt>
                  <c:pt idx="6">
                    <c:v>0.40800061274472937</c:v>
                  </c:pt>
                  <c:pt idx="7">
                    <c:v>0.61554230832111223</c:v>
                  </c:pt>
                  <c:pt idx="8">
                    <c:v>0.14990663761190626</c:v>
                  </c:pt>
                  <c:pt idx="9">
                    <c:v>0.15401406862116493</c:v>
                  </c:pt>
                  <c:pt idx="10">
                    <c:v>0.38899914310124506</c:v>
                  </c:pt>
                  <c:pt idx="11">
                    <c:v>0.33083530645949338</c:v>
                  </c:pt>
                  <c:pt idx="12">
                    <c:v>0.34648232278106988</c:v>
                  </c:pt>
                  <c:pt idx="13">
                    <c:v>0.39685051761763923</c:v>
                  </c:pt>
                  <c:pt idx="14">
                    <c:v>0.22148814866703026</c:v>
                  </c:pt>
                  <c:pt idx="15">
                    <c:v>0.41517385916438632</c:v>
                  </c:pt>
                  <c:pt idx="16">
                    <c:v>0.40627699910287829</c:v>
                  </c:pt>
                  <c:pt idx="17">
                    <c:v>0.27519629357971731</c:v>
                  </c:pt>
                </c:numCache>
              </c:numRef>
            </c:plus>
            <c:minus>
              <c:numRef>
                <c:f>Sheet7!$J$103:$J$120</c:f>
                <c:numCache>
                  <c:formatCode>General</c:formatCode>
                  <c:ptCount val="18"/>
                  <c:pt idx="0">
                    <c:v>0.38183766184045387</c:v>
                  </c:pt>
                  <c:pt idx="1">
                    <c:v>0.14495689014324209</c:v>
                  </c:pt>
                  <c:pt idx="2">
                    <c:v>0.11950104602052702</c:v>
                  </c:pt>
                  <c:pt idx="3">
                    <c:v>0.18879751057738425</c:v>
                  </c:pt>
                  <c:pt idx="4">
                    <c:v>0.40022243815169484</c:v>
                  </c:pt>
                  <c:pt idx="5">
                    <c:v>9.8747151857661877E-2</c:v>
                  </c:pt>
                  <c:pt idx="6">
                    <c:v>0.40800061274472937</c:v>
                  </c:pt>
                  <c:pt idx="7">
                    <c:v>0.61554230832111223</c:v>
                  </c:pt>
                  <c:pt idx="8">
                    <c:v>0.14990663761190626</c:v>
                  </c:pt>
                  <c:pt idx="9">
                    <c:v>0.15401406862116493</c:v>
                  </c:pt>
                  <c:pt idx="10">
                    <c:v>0.38899914310124506</c:v>
                  </c:pt>
                  <c:pt idx="11">
                    <c:v>0.33083530645949338</c:v>
                  </c:pt>
                  <c:pt idx="12">
                    <c:v>0.34648232278106988</c:v>
                  </c:pt>
                  <c:pt idx="13">
                    <c:v>0.39685051761763923</c:v>
                  </c:pt>
                  <c:pt idx="14">
                    <c:v>0.22148814866703026</c:v>
                  </c:pt>
                  <c:pt idx="15">
                    <c:v>0.41517385916438632</c:v>
                  </c:pt>
                  <c:pt idx="16">
                    <c:v>0.40627699910287829</c:v>
                  </c:pt>
                  <c:pt idx="17">
                    <c:v>0.27519629357971731</c:v>
                  </c:pt>
                </c:numCache>
              </c:numRef>
            </c:minus>
          </c:errBars>
          <c:cat>
            <c:strRef>
              <c:f>Sheet7!$C$103:$C$120</c:f>
              <c:strCache>
                <c:ptCount val="18"/>
                <c:pt idx="0">
                  <c:v>WT</c:v>
                </c:pt>
                <c:pt idx="1">
                  <c:v>HSP1</c:v>
                </c:pt>
                <c:pt idx="2">
                  <c:v>HSP2</c:v>
                </c:pt>
                <c:pt idx="3">
                  <c:v>HSP3</c:v>
                </c:pt>
                <c:pt idx="4">
                  <c:v>HSP4</c:v>
                </c:pt>
                <c:pt idx="5">
                  <c:v>HSP5</c:v>
                </c:pt>
                <c:pt idx="6">
                  <c:v>HSP6</c:v>
                </c:pt>
                <c:pt idx="7">
                  <c:v>HSP7</c:v>
                </c:pt>
                <c:pt idx="8">
                  <c:v>HSP8</c:v>
                </c:pt>
                <c:pt idx="9">
                  <c:v>HSP9</c:v>
                </c:pt>
                <c:pt idx="10">
                  <c:v>HSP10</c:v>
                </c:pt>
                <c:pt idx="11">
                  <c:v>HSP11</c:v>
                </c:pt>
                <c:pt idx="12">
                  <c:v>HSP12</c:v>
                </c:pt>
                <c:pt idx="13">
                  <c:v>HSP13</c:v>
                </c:pt>
                <c:pt idx="14">
                  <c:v>HSP14</c:v>
                </c:pt>
                <c:pt idx="15">
                  <c:v>HSP15</c:v>
                </c:pt>
                <c:pt idx="16">
                  <c:v>HSP16</c:v>
                </c:pt>
                <c:pt idx="17">
                  <c:v>HSP17</c:v>
                </c:pt>
              </c:strCache>
            </c:strRef>
          </c:cat>
          <c:val>
            <c:numRef>
              <c:f>Sheet7!$F$103:$F$120</c:f>
              <c:numCache>
                <c:formatCode>General</c:formatCode>
                <c:ptCount val="18"/>
                <c:pt idx="0">
                  <c:v>0.19264277708960217</c:v>
                </c:pt>
                <c:pt idx="1">
                  <c:v>26.834181902109837</c:v>
                </c:pt>
                <c:pt idx="2">
                  <c:v>1.8384919459915421E-2</c:v>
                </c:pt>
                <c:pt idx="3">
                  <c:v>11.538096530092227</c:v>
                </c:pt>
                <c:pt idx="4">
                  <c:v>7.0202521838806514E-2</c:v>
                </c:pt>
                <c:pt idx="5">
                  <c:v>5.5174436873082495</c:v>
                </c:pt>
                <c:pt idx="6">
                  <c:v>47.69722186012941</c:v>
                </c:pt>
                <c:pt idx="7">
                  <c:v>7.0877775879981888</c:v>
                </c:pt>
                <c:pt idx="8">
                  <c:v>7.8010410607754626</c:v>
                </c:pt>
                <c:pt idx="9">
                  <c:v>5.3554210279137653</c:v>
                </c:pt>
                <c:pt idx="10">
                  <c:v>14.719601067081738</c:v>
                </c:pt>
                <c:pt idx="11">
                  <c:v>4.5189888582804434</c:v>
                </c:pt>
                <c:pt idx="12">
                  <c:v>12.611488575667774</c:v>
                </c:pt>
                <c:pt idx="13">
                  <c:v>3.0829966746333639</c:v>
                </c:pt>
                <c:pt idx="14">
                  <c:v>10.543875484980948</c:v>
                </c:pt>
                <c:pt idx="15">
                  <c:v>17.07720540863939</c:v>
                </c:pt>
                <c:pt idx="16">
                  <c:v>5.7318466014924034</c:v>
                </c:pt>
                <c:pt idx="17">
                  <c:v>6.3247129328315355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246016"/>
        <c:axId val="256146176"/>
      </c:barChart>
      <c:catAx>
        <c:axId val="212246016"/>
        <c:scaling>
          <c:orientation val="minMax"/>
        </c:scaling>
        <c:delete val="0"/>
        <c:axPos val="b"/>
        <c:majorTickMark val="out"/>
        <c:minorTickMark val="none"/>
        <c:tickLblPos val="nextTo"/>
        <c:crossAx val="256146176"/>
        <c:crosses val="autoZero"/>
        <c:auto val="1"/>
        <c:lblAlgn val="ctr"/>
        <c:lblOffset val="100"/>
        <c:noMultiLvlLbl val="0"/>
      </c:catAx>
      <c:valAx>
        <c:axId val="256146176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12246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026439709742293"/>
          <c:y val="0.11053514144065379"/>
          <c:w val="0.39237686426320811"/>
          <c:h val="0.1966262029746281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275169199167845E-2"/>
          <c:y val="5.5092592592592714E-2"/>
          <c:w val="0.92442538432695642"/>
          <c:h val="0.600300813462150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Sheet1!$B$122</c:f>
              <c:strCache>
                <c:ptCount val="1"/>
                <c:pt idx="0">
                  <c:v>SaSSy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Sheet1!$D$123:$D$141</c:f>
                <c:numCache>
                  <c:formatCode>General</c:formatCode>
                  <c:ptCount val="19"/>
                  <c:pt idx="0">
                    <c:v>0.28821178915023848</c:v>
                  </c:pt>
                  <c:pt idx="1">
                    <c:v>0.25884349619515867</c:v>
                  </c:pt>
                  <c:pt idx="2">
                    <c:v>1.5380966284652919</c:v>
                  </c:pt>
                  <c:pt idx="3">
                    <c:v>0.21016159832877818</c:v>
                  </c:pt>
                  <c:pt idx="4">
                    <c:v>0.5459059264381676</c:v>
                  </c:pt>
                  <c:pt idx="5">
                    <c:v>0.14576603417806444</c:v>
                  </c:pt>
                  <c:pt idx="6">
                    <c:v>0.43838550522597697</c:v>
                  </c:pt>
                  <c:pt idx="7">
                    <c:v>1.1484572471813481</c:v>
                  </c:pt>
                  <c:pt idx="8">
                    <c:v>0.18203624729179793</c:v>
                  </c:pt>
                  <c:pt idx="9">
                    <c:v>0.41702506945916623</c:v>
                  </c:pt>
                  <c:pt idx="10">
                    <c:v>0.29621487628409626</c:v>
                  </c:pt>
                  <c:pt idx="11">
                    <c:v>0.37967249845498924</c:v>
                  </c:pt>
                  <c:pt idx="12">
                    <c:v>0.75877480843239264</c:v>
                  </c:pt>
                  <c:pt idx="13">
                    <c:v>0.30676832030230655</c:v>
                  </c:pt>
                  <c:pt idx="14">
                    <c:v>0.73537134214030964</c:v>
                  </c:pt>
                  <c:pt idx="15">
                    <c:v>0.4561105618142724</c:v>
                  </c:pt>
                  <c:pt idx="16">
                    <c:v>0.42680509382148496</c:v>
                  </c:pt>
                  <c:pt idx="17">
                    <c:v>0.34639445285221582</c:v>
                  </c:pt>
                  <c:pt idx="18">
                    <c:v>0.34639445285221582</c:v>
                  </c:pt>
                </c:numCache>
              </c:numRef>
            </c:plus>
            <c:minus>
              <c:numRef>
                <c:f>Sheet1!$D$123:$D$141</c:f>
                <c:numCache>
                  <c:formatCode>General</c:formatCode>
                  <c:ptCount val="19"/>
                  <c:pt idx="0">
                    <c:v>0.28821178915023848</c:v>
                  </c:pt>
                  <c:pt idx="1">
                    <c:v>0.25884349619515867</c:v>
                  </c:pt>
                  <c:pt idx="2">
                    <c:v>1.5380966284652919</c:v>
                  </c:pt>
                  <c:pt idx="3">
                    <c:v>0.21016159832877818</c:v>
                  </c:pt>
                  <c:pt idx="4">
                    <c:v>0.5459059264381676</c:v>
                  </c:pt>
                  <c:pt idx="5">
                    <c:v>0.14576603417806444</c:v>
                  </c:pt>
                  <c:pt idx="6">
                    <c:v>0.43838550522597697</c:v>
                  </c:pt>
                  <c:pt idx="7">
                    <c:v>1.1484572471813481</c:v>
                  </c:pt>
                  <c:pt idx="8">
                    <c:v>0.18203624729179793</c:v>
                  </c:pt>
                  <c:pt idx="9">
                    <c:v>0.41702506945916623</c:v>
                  </c:pt>
                  <c:pt idx="10">
                    <c:v>0.29621487628409626</c:v>
                  </c:pt>
                  <c:pt idx="11">
                    <c:v>0.37967249845498924</c:v>
                  </c:pt>
                  <c:pt idx="12">
                    <c:v>0.75877480843239264</c:v>
                  </c:pt>
                  <c:pt idx="13">
                    <c:v>0.30676832030230655</c:v>
                  </c:pt>
                  <c:pt idx="14">
                    <c:v>0.73537134214030964</c:v>
                  </c:pt>
                  <c:pt idx="15">
                    <c:v>0.4561105618142724</c:v>
                  </c:pt>
                  <c:pt idx="16">
                    <c:v>0.42680509382148496</c:v>
                  </c:pt>
                  <c:pt idx="17">
                    <c:v>0.34639445285221582</c:v>
                  </c:pt>
                  <c:pt idx="18">
                    <c:v>0.34639445285221582</c:v>
                  </c:pt>
                </c:numCache>
              </c:numRef>
            </c:minus>
          </c:errBars>
          <c:cat>
            <c:strRef>
              <c:f>Sheet1!$A$123:$A$141</c:f>
              <c:strCache>
                <c:ptCount val="19"/>
                <c:pt idx="0">
                  <c:v>WT</c:v>
                </c:pt>
                <c:pt idx="1">
                  <c:v>HS1</c:v>
                </c:pt>
                <c:pt idx="2">
                  <c:v>HS2</c:v>
                </c:pt>
                <c:pt idx="3">
                  <c:v>HS3</c:v>
                </c:pt>
                <c:pt idx="4">
                  <c:v>HS4</c:v>
                </c:pt>
                <c:pt idx="5">
                  <c:v>HS5</c:v>
                </c:pt>
                <c:pt idx="6">
                  <c:v>HS6</c:v>
                </c:pt>
                <c:pt idx="7">
                  <c:v>HS7</c:v>
                </c:pt>
                <c:pt idx="8">
                  <c:v>HS8</c:v>
                </c:pt>
                <c:pt idx="9">
                  <c:v>HS9</c:v>
                </c:pt>
                <c:pt idx="10">
                  <c:v>HS10</c:v>
                </c:pt>
                <c:pt idx="11">
                  <c:v>HS11</c:v>
                </c:pt>
                <c:pt idx="12">
                  <c:v>HS12</c:v>
                </c:pt>
                <c:pt idx="13">
                  <c:v>HS13</c:v>
                </c:pt>
                <c:pt idx="14">
                  <c:v>HS14</c:v>
                </c:pt>
                <c:pt idx="15">
                  <c:v>HS15</c:v>
                </c:pt>
                <c:pt idx="16">
                  <c:v>HS16</c:v>
                </c:pt>
                <c:pt idx="17">
                  <c:v>HS17</c:v>
                </c:pt>
                <c:pt idx="18">
                  <c:v>HS18</c:v>
                </c:pt>
              </c:strCache>
            </c:strRef>
          </c:cat>
          <c:val>
            <c:numRef>
              <c:f>Sheet1!$B$123:$B$141</c:f>
              <c:numCache>
                <c:formatCode>General</c:formatCode>
                <c:ptCount val="19"/>
                <c:pt idx="0">
                  <c:v>1.1315674032348531E-2</c:v>
                </c:pt>
                <c:pt idx="1">
                  <c:v>1.2970595043343822</c:v>
                </c:pt>
                <c:pt idx="2">
                  <c:v>2.4999518933555978</c:v>
                </c:pt>
                <c:pt idx="3">
                  <c:v>10.269328902893998</c:v>
                </c:pt>
                <c:pt idx="4">
                  <c:v>8.4846942156850513</c:v>
                </c:pt>
                <c:pt idx="5">
                  <c:v>7.607385246903406</c:v>
                </c:pt>
                <c:pt idx="6">
                  <c:v>10.176477267804282</c:v>
                </c:pt>
                <c:pt idx="7">
                  <c:v>0.55435382574797221</c:v>
                </c:pt>
                <c:pt idx="8">
                  <c:v>0.7601190693772365</c:v>
                </c:pt>
                <c:pt idx="9">
                  <c:v>2.56865357682979</c:v>
                </c:pt>
                <c:pt idx="10">
                  <c:v>2.0217426034103561</c:v>
                </c:pt>
                <c:pt idx="11">
                  <c:v>2.2394860300498927</c:v>
                </c:pt>
                <c:pt idx="12">
                  <c:v>2.39920483270248</c:v>
                </c:pt>
                <c:pt idx="13">
                  <c:v>6.1975284969274345</c:v>
                </c:pt>
                <c:pt idx="14">
                  <c:v>6.7071800617448352</c:v>
                </c:pt>
                <c:pt idx="15">
                  <c:v>17.800736149860889</c:v>
                </c:pt>
                <c:pt idx="16">
                  <c:v>1.9460957131157381</c:v>
                </c:pt>
                <c:pt idx="17">
                  <c:v>1.0957016359509091</c:v>
                </c:pt>
                <c:pt idx="18">
                  <c:v>4.7916161266166704</c:v>
                </c:pt>
              </c:numCache>
            </c:numRef>
          </c:val>
        </c:ser>
        <c:ser>
          <c:idx val="1"/>
          <c:order val="1"/>
          <c:tx>
            <c:strRef>
              <c:f>Sheet1!$C$122</c:f>
              <c:strCache>
                <c:ptCount val="1"/>
                <c:pt idx="0">
                  <c:v>HMGR</c:v>
                </c:pt>
              </c:strCache>
            </c:strRef>
          </c:tx>
          <c:spPr>
            <a:solidFill>
              <a:schemeClr val="bg1"/>
            </a:solidFill>
            <a:ln>
              <a:solidFill>
                <a:prstClr val="black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Sheet1!$E$123:$E$141</c:f>
                <c:numCache>
                  <c:formatCode>General</c:formatCode>
                  <c:ptCount val="19"/>
                  <c:pt idx="0">
                    <c:v>0.62637788260840133</c:v>
                  </c:pt>
                  <c:pt idx="1">
                    <c:v>0.43613067838758424</c:v>
                  </c:pt>
                  <c:pt idx="2">
                    <c:v>0.21542156381235336</c:v>
                  </c:pt>
                  <c:pt idx="3">
                    <c:v>1.1089130760710426</c:v>
                  </c:pt>
                  <c:pt idx="4">
                    <c:v>0.16938044419621454</c:v>
                  </c:pt>
                  <c:pt idx="5">
                    <c:v>0.90133893343644644</c:v>
                  </c:pt>
                  <c:pt idx="6">
                    <c:v>0.20581775724225571</c:v>
                  </c:pt>
                  <c:pt idx="7">
                    <c:v>0.33540982318258405</c:v>
                  </c:pt>
                  <c:pt idx="8">
                    <c:v>0.28870496844848731</c:v>
                  </c:pt>
                  <c:pt idx="9">
                    <c:v>0.87535191268622026</c:v>
                  </c:pt>
                  <c:pt idx="10">
                    <c:v>0.13513922363375258</c:v>
                  </c:pt>
                  <c:pt idx="11">
                    <c:v>0.27077542141677974</c:v>
                  </c:pt>
                  <c:pt idx="12">
                    <c:v>0.48504638273751338</c:v>
                  </c:pt>
                  <c:pt idx="13">
                    <c:v>0.85455314242115343</c:v>
                  </c:pt>
                  <c:pt idx="14">
                    <c:v>0.32215244636389501</c:v>
                  </c:pt>
                  <c:pt idx="15">
                    <c:v>0.47836992330765293</c:v>
                  </c:pt>
                  <c:pt idx="16">
                    <c:v>0.52236627858063256</c:v>
                  </c:pt>
                  <c:pt idx="17">
                    <c:v>0.30912782325176541</c:v>
                  </c:pt>
                  <c:pt idx="18">
                    <c:v>0.803845619271784</c:v>
                  </c:pt>
                </c:numCache>
              </c:numRef>
            </c:plus>
            <c:minus>
              <c:numRef>
                <c:f>Sheet1!$E$123:$E$141</c:f>
                <c:numCache>
                  <c:formatCode>General</c:formatCode>
                  <c:ptCount val="19"/>
                  <c:pt idx="0">
                    <c:v>0.62637788260840133</c:v>
                  </c:pt>
                  <c:pt idx="1">
                    <c:v>0.43613067838758424</c:v>
                  </c:pt>
                  <c:pt idx="2">
                    <c:v>0.21542156381235336</c:v>
                  </c:pt>
                  <c:pt idx="3">
                    <c:v>1.1089130760710426</c:v>
                  </c:pt>
                  <c:pt idx="4">
                    <c:v>0.16938044419621454</c:v>
                  </c:pt>
                  <c:pt idx="5">
                    <c:v>0.90133893343644644</c:v>
                  </c:pt>
                  <c:pt idx="6">
                    <c:v>0.20581775724225571</c:v>
                  </c:pt>
                  <c:pt idx="7">
                    <c:v>0.33540982318258405</c:v>
                  </c:pt>
                  <c:pt idx="8">
                    <c:v>0.28870496844848731</c:v>
                  </c:pt>
                  <c:pt idx="9">
                    <c:v>0.87535191268622026</c:v>
                  </c:pt>
                  <c:pt idx="10">
                    <c:v>0.13513922363375258</c:v>
                  </c:pt>
                  <c:pt idx="11">
                    <c:v>0.27077542141677974</c:v>
                  </c:pt>
                  <c:pt idx="12">
                    <c:v>0.48504638273751338</c:v>
                  </c:pt>
                  <c:pt idx="13">
                    <c:v>0.85455314242115343</c:v>
                  </c:pt>
                  <c:pt idx="14">
                    <c:v>0.32215244636389501</c:v>
                  </c:pt>
                  <c:pt idx="15">
                    <c:v>0.47836992330765293</c:v>
                  </c:pt>
                  <c:pt idx="16">
                    <c:v>0.52236627858063256</c:v>
                  </c:pt>
                  <c:pt idx="17">
                    <c:v>0.30912782325176541</c:v>
                  </c:pt>
                  <c:pt idx="18">
                    <c:v>0.803845619271784</c:v>
                  </c:pt>
                </c:numCache>
              </c:numRef>
            </c:minus>
          </c:errBars>
          <c:cat>
            <c:strRef>
              <c:f>Sheet1!$A$123:$A$141</c:f>
              <c:strCache>
                <c:ptCount val="19"/>
                <c:pt idx="0">
                  <c:v>WT</c:v>
                </c:pt>
                <c:pt idx="1">
                  <c:v>HS1</c:v>
                </c:pt>
                <c:pt idx="2">
                  <c:v>HS2</c:v>
                </c:pt>
                <c:pt idx="3">
                  <c:v>HS3</c:v>
                </c:pt>
                <c:pt idx="4">
                  <c:v>HS4</c:v>
                </c:pt>
                <c:pt idx="5">
                  <c:v>HS5</c:v>
                </c:pt>
                <c:pt idx="6">
                  <c:v>HS6</c:v>
                </c:pt>
                <c:pt idx="7">
                  <c:v>HS7</c:v>
                </c:pt>
                <c:pt idx="8">
                  <c:v>HS8</c:v>
                </c:pt>
                <c:pt idx="9">
                  <c:v>HS9</c:v>
                </c:pt>
                <c:pt idx="10">
                  <c:v>HS10</c:v>
                </c:pt>
                <c:pt idx="11">
                  <c:v>HS11</c:v>
                </c:pt>
                <c:pt idx="12">
                  <c:v>HS12</c:v>
                </c:pt>
                <c:pt idx="13">
                  <c:v>HS13</c:v>
                </c:pt>
                <c:pt idx="14">
                  <c:v>HS14</c:v>
                </c:pt>
                <c:pt idx="15">
                  <c:v>HS15</c:v>
                </c:pt>
                <c:pt idx="16">
                  <c:v>HS16</c:v>
                </c:pt>
                <c:pt idx="17">
                  <c:v>HS17</c:v>
                </c:pt>
                <c:pt idx="18">
                  <c:v>HS18</c:v>
                </c:pt>
              </c:strCache>
            </c:strRef>
          </c:cat>
          <c:val>
            <c:numRef>
              <c:f>Sheet1!$C$123:$C$141</c:f>
              <c:numCache>
                <c:formatCode>General</c:formatCode>
                <c:ptCount val="19"/>
                <c:pt idx="0">
                  <c:v>3.6108319664984816E-3</c:v>
                </c:pt>
                <c:pt idx="1">
                  <c:v>2.6223174296495033</c:v>
                </c:pt>
                <c:pt idx="2">
                  <c:v>5.8990119565653645</c:v>
                </c:pt>
                <c:pt idx="3">
                  <c:v>5.0824354954875197</c:v>
                </c:pt>
                <c:pt idx="4">
                  <c:v>5.6477190925956986</c:v>
                </c:pt>
                <c:pt idx="5">
                  <c:v>5.6631143717784891</c:v>
                </c:pt>
                <c:pt idx="6">
                  <c:v>3.0494047785568612</c:v>
                </c:pt>
                <c:pt idx="7">
                  <c:v>1</c:v>
                </c:pt>
                <c:pt idx="8">
                  <c:v>4.4888752407296995</c:v>
                </c:pt>
                <c:pt idx="9">
                  <c:v>2.5645292034011242</c:v>
                </c:pt>
                <c:pt idx="10">
                  <c:v>2.4503174457384014</c:v>
                </c:pt>
                <c:pt idx="11">
                  <c:v>2.4116541025935967</c:v>
                </c:pt>
                <c:pt idx="12">
                  <c:v>3.0981145769168412</c:v>
                </c:pt>
                <c:pt idx="13">
                  <c:v>4.5193438689882885</c:v>
                </c:pt>
                <c:pt idx="14">
                  <c:v>2.4809712206221812</c:v>
                </c:pt>
                <c:pt idx="15">
                  <c:v>5.7301887703986472</c:v>
                </c:pt>
                <c:pt idx="16">
                  <c:v>2.2744851257582432</c:v>
                </c:pt>
                <c:pt idx="17">
                  <c:v>2.6418831661218989</c:v>
                </c:pt>
                <c:pt idx="18">
                  <c:v>2.7525046480194892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53984"/>
        <c:axId val="225936512"/>
      </c:barChart>
      <c:catAx>
        <c:axId val="21335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5936512"/>
        <c:crosses val="autoZero"/>
        <c:auto val="1"/>
        <c:lblAlgn val="ctr"/>
        <c:lblOffset val="100"/>
        <c:noMultiLvlLbl val="0"/>
      </c:catAx>
      <c:valAx>
        <c:axId val="225936512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13353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509434352202372"/>
          <c:y val="6.4087561971420917E-2"/>
          <c:w val="0.21299221376592287"/>
          <c:h val="0.17738043161271524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8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/>
        </p:nvGraphicFramePr>
        <p:xfrm>
          <a:off x="609600" y="228600"/>
          <a:ext cx="4952999" cy="106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609600" y="1219200"/>
          <a:ext cx="5029199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457200" y="2286000"/>
          <a:ext cx="5257800" cy="129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533400" y="3505200"/>
          <a:ext cx="5257800" cy="121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/>
          <p:cNvGraphicFramePr/>
          <p:nvPr/>
        </p:nvGraphicFramePr>
        <p:xfrm>
          <a:off x="609600" y="4648200"/>
          <a:ext cx="5181600" cy="121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609600" y="5791200"/>
          <a:ext cx="51816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/>
          <p:cNvSpPr/>
          <p:nvPr/>
        </p:nvSpPr>
        <p:spPr>
          <a:xfrm rot="16200000">
            <a:off x="-570567" y="3516235"/>
            <a:ext cx="2058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000" b="1" i="0" u="none" strike="noStrike" kern="1200" baseline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r>
              <a:rPr lang="en-US" sz="1400" dirty="0"/>
              <a:t>Relative </a:t>
            </a:r>
            <a:r>
              <a:rPr lang="en-US" sz="1400" dirty="0" smtClean="0"/>
              <a:t>expression level</a:t>
            </a:r>
            <a:endParaRPr lang="en-US" sz="1400" dirty="0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228600" y="7072014"/>
            <a:ext cx="6400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  <a:ea typeface="SimSun"/>
              </a:rPr>
              <a:t>S2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</a:rPr>
              <a:t>Fig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 Relative transcript level analysis of transgenic </a:t>
            </a:r>
            <a:r>
              <a:rPr lang="en-US" altLang="zh-CN" sz="1000" b="1" i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Nicotiana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US" altLang="zh-CN" sz="1000" b="1" i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tabacum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RTP,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thaliana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ribulose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bisphosphate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carboxylase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small subunit transit peptide;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Santalum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album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santalene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synthase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FPS,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thaliana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farnesyl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diphosphate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synthase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HMGR,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thaliana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3-hydroxy-3-methylglutaryl-CoA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reductase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tHMGR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thaliana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truncated HMGR;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CYP76F39v1, 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Santalum album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santalene/bergamotene oxidase(CYP76F39v1);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EF1A-1 was control gene.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WT, wild type; S, the transgenic lines expressing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FS, the transgenic lines expressing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FPS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RTPFS, the transgenic lines expressing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RbcSTP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FPS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RbcSTP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the transgenic lines expressing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tHMGR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HS, the transgenic lines expressing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HMGR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HSP, the transgenic lines expressing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HMGR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SaCYP76F39v1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The mean ± SD for three biological replicates are shown.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4" name="Chart 23"/>
          <p:cNvGraphicFramePr/>
          <p:nvPr/>
        </p:nvGraphicFramePr>
        <p:xfrm>
          <a:off x="609600" y="4648200"/>
          <a:ext cx="5181600" cy="121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7992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尹俊林</dc:creator>
  <cp:lastModifiedBy>尹俊林</cp:lastModifiedBy>
  <cp:revision>4</cp:revision>
  <dcterms:created xsi:type="dcterms:W3CDTF">2018-12-27T07:45:28Z</dcterms:created>
  <dcterms:modified xsi:type="dcterms:W3CDTF">2018-12-27T07:48:35Z</dcterms:modified>
</cp:coreProperties>
</file>