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6858000" cy="9144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3312" y="-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10.30.1.10\junlin\GCMS\data\20140901\JUNLIN-HS-004.D\tic_fron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10.30.1.10\junlin\GCMS\data\20141215\tHSP-001.D\tic_front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10.30.1.10\junlin\GCMS\data\20140901\JUNLIN-S002.D\tic_fron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10.30.1.10\junlin\GCMS\data\20140901\JUNLIN-S006.D\tic_front.csv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10.30.1.10\junlin\GCMS\data\20140901\JUNLIN-S005.D\tic_fron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2016806722689092E-2"/>
          <c:y val="9.7341513292433512E-2"/>
          <c:w val="0.86473484848485105"/>
          <c:h val="0.62920309807900099"/>
        </c:manualLayout>
      </c:layout>
      <c:scatterChart>
        <c:scatterStyle val="smoothMarker"/>
        <c:varyColors val="0"/>
        <c:ser>
          <c:idx val="0"/>
          <c:order val="0"/>
          <c:spPr>
            <a:ln w="127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tic_front!$A$3:$A$4555</c:f>
              <c:numCache>
                <c:formatCode>General</c:formatCode>
                <c:ptCount val="4553"/>
                <c:pt idx="0">
                  <c:v>6.0935499999999996</c:v>
                </c:pt>
                <c:pt idx="1">
                  <c:v>6.1003999999999996</c:v>
                </c:pt>
                <c:pt idx="2">
                  <c:v>6.1072299999999995</c:v>
                </c:pt>
                <c:pt idx="3">
                  <c:v>6.1140799999999826</c:v>
                </c:pt>
                <c:pt idx="4">
                  <c:v>6.1209299999999827</c:v>
                </c:pt>
                <c:pt idx="5">
                  <c:v>6.1277699999999955</c:v>
                </c:pt>
                <c:pt idx="6">
                  <c:v>6.13462</c:v>
                </c:pt>
                <c:pt idx="7">
                  <c:v>6.1414499999999999</c:v>
                </c:pt>
                <c:pt idx="8">
                  <c:v>6.1482999999999999</c:v>
                </c:pt>
                <c:pt idx="9">
                  <c:v>6.1551299999999856</c:v>
                </c:pt>
                <c:pt idx="10">
                  <c:v>6.1619799999999945</c:v>
                </c:pt>
                <c:pt idx="11">
                  <c:v>6.1688299999999945</c:v>
                </c:pt>
                <c:pt idx="12">
                  <c:v>6.1756700000000002</c:v>
                </c:pt>
                <c:pt idx="13">
                  <c:v>6.1825199999999807</c:v>
                </c:pt>
                <c:pt idx="14">
                  <c:v>6.1893500000000001</c:v>
                </c:pt>
                <c:pt idx="15">
                  <c:v>6.1962000000000002</c:v>
                </c:pt>
                <c:pt idx="16">
                  <c:v>6.2030500000000002</c:v>
                </c:pt>
                <c:pt idx="17">
                  <c:v>6.2098800000000001</c:v>
                </c:pt>
                <c:pt idx="18">
                  <c:v>6.2167300000000001</c:v>
                </c:pt>
                <c:pt idx="19">
                  <c:v>6.2235699999999996</c:v>
                </c:pt>
                <c:pt idx="20">
                  <c:v>6.2304199999999996</c:v>
                </c:pt>
                <c:pt idx="21">
                  <c:v>6.2372500000000004</c:v>
                </c:pt>
                <c:pt idx="22">
                  <c:v>6.2440999999999995</c:v>
                </c:pt>
                <c:pt idx="23">
                  <c:v>6.2509499999999996</c:v>
                </c:pt>
                <c:pt idx="24">
                  <c:v>6.2577799999999995</c:v>
                </c:pt>
                <c:pt idx="25">
                  <c:v>6.2646299999999995</c:v>
                </c:pt>
                <c:pt idx="26">
                  <c:v>6.2714700000000034</c:v>
                </c:pt>
                <c:pt idx="27">
                  <c:v>6.2783199999999999</c:v>
                </c:pt>
                <c:pt idx="28">
                  <c:v>6.2851699999999999</c:v>
                </c:pt>
                <c:pt idx="29">
                  <c:v>6.2919999999999998</c:v>
                </c:pt>
                <c:pt idx="30">
                  <c:v>6.2988499999999998</c:v>
                </c:pt>
                <c:pt idx="31">
                  <c:v>6.3056799999999997</c:v>
                </c:pt>
                <c:pt idx="32">
                  <c:v>6.3125299999999855</c:v>
                </c:pt>
                <c:pt idx="33">
                  <c:v>6.3193700000000002</c:v>
                </c:pt>
                <c:pt idx="34">
                  <c:v>6.3262200000000002</c:v>
                </c:pt>
                <c:pt idx="35">
                  <c:v>6.3330700000000002</c:v>
                </c:pt>
                <c:pt idx="36">
                  <c:v>6.3399000000000001</c:v>
                </c:pt>
                <c:pt idx="37">
                  <c:v>6.3467500000000001</c:v>
                </c:pt>
                <c:pt idx="38">
                  <c:v>6.3535799999999965</c:v>
                </c:pt>
                <c:pt idx="39">
                  <c:v>6.3604299999999965</c:v>
                </c:pt>
                <c:pt idx="40">
                  <c:v>6.3672799999999965</c:v>
                </c:pt>
                <c:pt idx="41">
                  <c:v>6.3741199999999845</c:v>
                </c:pt>
                <c:pt idx="42">
                  <c:v>6.3809699999999996</c:v>
                </c:pt>
                <c:pt idx="43">
                  <c:v>6.3877999999999995</c:v>
                </c:pt>
                <c:pt idx="44">
                  <c:v>6.3946499999999995</c:v>
                </c:pt>
                <c:pt idx="45">
                  <c:v>6.4014800000000003</c:v>
                </c:pt>
                <c:pt idx="46">
                  <c:v>6.4083300000000003</c:v>
                </c:pt>
                <c:pt idx="47">
                  <c:v>6.4151799999999986</c:v>
                </c:pt>
                <c:pt idx="48">
                  <c:v>6.4220199999999945</c:v>
                </c:pt>
                <c:pt idx="49">
                  <c:v>6.4288699999999999</c:v>
                </c:pt>
                <c:pt idx="50">
                  <c:v>6.4357000000000024</c:v>
                </c:pt>
                <c:pt idx="51">
                  <c:v>6.4425499999999998</c:v>
                </c:pt>
                <c:pt idx="52">
                  <c:v>6.4494000000000034</c:v>
                </c:pt>
                <c:pt idx="53">
                  <c:v>6.4562300000000024</c:v>
                </c:pt>
                <c:pt idx="54">
                  <c:v>6.4630799999999997</c:v>
                </c:pt>
                <c:pt idx="55">
                  <c:v>6.4699200000000001</c:v>
                </c:pt>
                <c:pt idx="56">
                  <c:v>6.476770000000017</c:v>
                </c:pt>
                <c:pt idx="57">
                  <c:v>6.4836000000000134</c:v>
                </c:pt>
                <c:pt idx="58">
                  <c:v>6.4904500000000001</c:v>
                </c:pt>
                <c:pt idx="59">
                  <c:v>6.4973000000000001</c:v>
                </c:pt>
                <c:pt idx="60">
                  <c:v>6.5041299999999955</c:v>
                </c:pt>
                <c:pt idx="61">
                  <c:v>6.5109799999999955</c:v>
                </c:pt>
                <c:pt idx="62">
                  <c:v>6.5178199999999835</c:v>
                </c:pt>
                <c:pt idx="63">
                  <c:v>6.5246699999999995</c:v>
                </c:pt>
                <c:pt idx="64">
                  <c:v>6.5315200000000004</c:v>
                </c:pt>
                <c:pt idx="65">
                  <c:v>6.5383500000000003</c:v>
                </c:pt>
                <c:pt idx="66">
                  <c:v>6.5452000000000004</c:v>
                </c:pt>
                <c:pt idx="67">
                  <c:v>6.5520299999999985</c:v>
                </c:pt>
                <c:pt idx="68">
                  <c:v>6.5588799999999985</c:v>
                </c:pt>
                <c:pt idx="69">
                  <c:v>6.5657199999999865</c:v>
                </c:pt>
                <c:pt idx="70">
                  <c:v>6.5725699999999998</c:v>
                </c:pt>
                <c:pt idx="71">
                  <c:v>6.5794199999999998</c:v>
                </c:pt>
                <c:pt idx="72">
                  <c:v>6.5862500000000024</c:v>
                </c:pt>
                <c:pt idx="73">
                  <c:v>6.5930999999999997</c:v>
                </c:pt>
                <c:pt idx="74">
                  <c:v>6.5999299999999996</c:v>
                </c:pt>
                <c:pt idx="75">
                  <c:v>6.6067799999999997</c:v>
                </c:pt>
                <c:pt idx="76">
                  <c:v>6.6136299999999997</c:v>
                </c:pt>
                <c:pt idx="77">
                  <c:v>6.6204699999999965</c:v>
                </c:pt>
                <c:pt idx="78">
                  <c:v>6.6273199999999779</c:v>
                </c:pt>
                <c:pt idx="79">
                  <c:v>6.6341499999999956</c:v>
                </c:pt>
                <c:pt idx="80">
                  <c:v>6.641</c:v>
                </c:pt>
                <c:pt idx="81">
                  <c:v>6.6478299999999955</c:v>
                </c:pt>
                <c:pt idx="82">
                  <c:v>6.6546799999999955</c:v>
                </c:pt>
                <c:pt idx="83">
                  <c:v>6.6615299999999955</c:v>
                </c:pt>
                <c:pt idx="84">
                  <c:v>6.6683699999999995</c:v>
                </c:pt>
                <c:pt idx="85">
                  <c:v>6.6752200000000004</c:v>
                </c:pt>
                <c:pt idx="86">
                  <c:v>6.6820499999999985</c:v>
                </c:pt>
                <c:pt idx="87">
                  <c:v>6.6888999999999985</c:v>
                </c:pt>
                <c:pt idx="88">
                  <c:v>6.6957299999999975</c:v>
                </c:pt>
                <c:pt idx="89">
                  <c:v>6.7025799999999975</c:v>
                </c:pt>
                <c:pt idx="90">
                  <c:v>6.7094300000000002</c:v>
                </c:pt>
                <c:pt idx="91">
                  <c:v>6.7162700000000024</c:v>
                </c:pt>
                <c:pt idx="92">
                  <c:v>6.7231199999999856</c:v>
                </c:pt>
                <c:pt idx="93">
                  <c:v>6.7299499999999997</c:v>
                </c:pt>
                <c:pt idx="94">
                  <c:v>6.7368000000000023</c:v>
                </c:pt>
                <c:pt idx="95">
                  <c:v>6.7436500000000024</c:v>
                </c:pt>
                <c:pt idx="96">
                  <c:v>6.7504799999999996</c:v>
                </c:pt>
                <c:pt idx="97">
                  <c:v>6.7573299999999996</c:v>
                </c:pt>
                <c:pt idx="98">
                  <c:v>6.7641699999999965</c:v>
                </c:pt>
                <c:pt idx="99">
                  <c:v>6.7710200000000134</c:v>
                </c:pt>
                <c:pt idx="100">
                  <c:v>6.7778499999999999</c:v>
                </c:pt>
                <c:pt idx="101">
                  <c:v>6.7847</c:v>
                </c:pt>
                <c:pt idx="102">
                  <c:v>6.79155</c:v>
                </c:pt>
                <c:pt idx="103">
                  <c:v>6.7983799999999999</c:v>
                </c:pt>
                <c:pt idx="104">
                  <c:v>6.8052299999999999</c:v>
                </c:pt>
                <c:pt idx="105">
                  <c:v>6.8120699999999985</c:v>
                </c:pt>
                <c:pt idx="106">
                  <c:v>6.8189199999999808</c:v>
                </c:pt>
                <c:pt idx="107">
                  <c:v>6.8257699999999986</c:v>
                </c:pt>
                <c:pt idx="108">
                  <c:v>6.8326000000000002</c:v>
                </c:pt>
                <c:pt idx="109">
                  <c:v>6.8394500000000003</c:v>
                </c:pt>
                <c:pt idx="110">
                  <c:v>6.8462800000000001</c:v>
                </c:pt>
                <c:pt idx="111">
                  <c:v>6.8531299999999975</c:v>
                </c:pt>
                <c:pt idx="112">
                  <c:v>6.8599699999999997</c:v>
                </c:pt>
                <c:pt idx="113">
                  <c:v>6.8668199999999855</c:v>
                </c:pt>
                <c:pt idx="114">
                  <c:v>6.8736700000000024</c:v>
                </c:pt>
                <c:pt idx="115">
                  <c:v>6.8804999999999996</c:v>
                </c:pt>
                <c:pt idx="116">
                  <c:v>6.8873499999999996</c:v>
                </c:pt>
                <c:pt idx="117">
                  <c:v>6.8941799999999827</c:v>
                </c:pt>
                <c:pt idx="118">
                  <c:v>6.9010300000000004</c:v>
                </c:pt>
                <c:pt idx="119">
                  <c:v>6.9078799999999996</c:v>
                </c:pt>
                <c:pt idx="120">
                  <c:v>6.91472</c:v>
                </c:pt>
                <c:pt idx="121">
                  <c:v>6.92157</c:v>
                </c:pt>
                <c:pt idx="122">
                  <c:v>6.9283999999999999</c:v>
                </c:pt>
                <c:pt idx="123">
                  <c:v>6.9352500000000123</c:v>
                </c:pt>
                <c:pt idx="124">
                  <c:v>6.9420799999999998</c:v>
                </c:pt>
                <c:pt idx="125">
                  <c:v>6.9489299999999998</c:v>
                </c:pt>
                <c:pt idx="126">
                  <c:v>6.9557799999999999</c:v>
                </c:pt>
                <c:pt idx="127">
                  <c:v>6.9626200000000003</c:v>
                </c:pt>
                <c:pt idx="128">
                  <c:v>6.9694700000000003</c:v>
                </c:pt>
                <c:pt idx="129">
                  <c:v>6.976300000000017</c:v>
                </c:pt>
                <c:pt idx="130">
                  <c:v>6.9831500000000002</c:v>
                </c:pt>
                <c:pt idx="131">
                  <c:v>6.99</c:v>
                </c:pt>
                <c:pt idx="132">
                  <c:v>6.9968300000000001</c:v>
                </c:pt>
                <c:pt idx="133">
                  <c:v>7.0036800000000001</c:v>
                </c:pt>
                <c:pt idx="134">
                  <c:v>7.0105199999999845</c:v>
                </c:pt>
                <c:pt idx="135">
                  <c:v>7.0173699999999997</c:v>
                </c:pt>
                <c:pt idx="136">
                  <c:v>7.0241999999999845</c:v>
                </c:pt>
                <c:pt idx="137">
                  <c:v>7.0310500000000014</c:v>
                </c:pt>
                <c:pt idx="138">
                  <c:v>7.0378999999999996</c:v>
                </c:pt>
                <c:pt idx="139">
                  <c:v>7.0447299999999995</c:v>
                </c:pt>
                <c:pt idx="140">
                  <c:v>7.0515799999999995</c:v>
                </c:pt>
                <c:pt idx="141">
                  <c:v>7.0584199999999955</c:v>
                </c:pt>
                <c:pt idx="142">
                  <c:v>7.0652699999999999</c:v>
                </c:pt>
                <c:pt idx="143">
                  <c:v>7.07212</c:v>
                </c:pt>
                <c:pt idx="144">
                  <c:v>7.0789499999999999</c:v>
                </c:pt>
                <c:pt idx="145">
                  <c:v>7.0857999999999999</c:v>
                </c:pt>
                <c:pt idx="146">
                  <c:v>7.0926299999999998</c:v>
                </c:pt>
                <c:pt idx="147">
                  <c:v>7.0994799999999998</c:v>
                </c:pt>
                <c:pt idx="148">
                  <c:v>7.1063200000000002</c:v>
                </c:pt>
                <c:pt idx="149">
                  <c:v>7.1131699999999976</c:v>
                </c:pt>
                <c:pt idx="150">
                  <c:v>7.1200199999999807</c:v>
                </c:pt>
                <c:pt idx="151">
                  <c:v>7.1268499999999975</c:v>
                </c:pt>
                <c:pt idx="152">
                  <c:v>7.1337000000000002</c:v>
                </c:pt>
                <c:pt idx="153">
                  <c:v>7.1405299999999965</c:v>
                </c:pt>
                <c:pt idx="154">
                  <c:v>7.1473799999999965</c:v>
                </c:pt>
                <c:pt idx="155">
                  <c:v>7.1542299999999965</c:v>
                </c:pt>
                <c:pt idx="156">
                  <c:v>7.1610699999999996</c:v>
                </c:pt>
                <c:pt idx="157">
                  <c:v>7.1679199999999703</c:v>
                </c:pt>
                <c:pt idx="158">
                  <c:v>7.1747499999999995</c:v>
                </c:pt>
                <c:pt idx="159">
                  <c:v>7.1816000000000004</c:v>
                </c:pt>
                <c:pt idx="160">
                  <c:v>7.1884299999999985</c:v>
                </c:pt>
                <c:pt idx="161">
                  <c:v>7.1952799999999995</c:v>
                </c:pt>
                <c:pt idx="162">
                  <c:v>7.2021299999999995</c:v>
                </c:pt>
                <c:pt idx="163">
                  <c:v>7.2089699999999999</c:v>
                </c:pt>
                <c:pt idx="164">
                  <c:v>7.2158199999999955</c:v>
                </c:pt>
                <c:pt idx="165">
                  <c:v>7.2226499999999998</c:v>
                </c:pt>
                <c:pt idx="166">
                  <c:v>7.2294999999999998</c:v>
                </c:pt>
                <c:pt idx="167">
                  <c:v>7.2363300000000024</c:v>
                </c:pt>
                <c:pt idx="168">
                  <c:v>7.2431799999999997</c:v>
                </c:pt>
                <c:pt idx="169">
                  <c:v>7.2500299999999998</c:v>
                </c:pt>
                <c:pt idx="170">
                  <c:v>7.2568700000000002</c:v>
                </c:pt>
                <c:pt idx="171">
                  <c:v>7.2637200000000002</c:v>
                </c:pt>
                <c:pt idx="172">
                  <c:v>7.2705500000000001</c:v>
                </c:pt>
                <c:pt idx="173">
                  <c:v>7.2774000000000001</c:v>
                </c:pt>
                <c:pt idx="174">
                  <c:v>7.2842500000000001</c:v>
                </c:pt>
                <c:pt idx="175">
                  <c:v>7.29108</c:v>
                </c:pt>
                <c:pt idx="176">
                  <c:v>7.2979299999999965</c:v>
                </c:pt>
                <c:pt idx="177">
                  <c:v>7.3047699999999995</c:v>
                </c:pt>
                <c:pt idx="178">
                  <c:v>7.3116199999999996</c:v>
                </c:pt>
                <c:pt idx="179">
                  <c:v>7.3184499999999995</c:v>
                </c:pt>
                <c:pt idx="180">
                  <c:v>7.3252999999999995</c:v>
                </c:pt>
                <c:pt idx="181">
                  <c:v>7.3321499999999995</c:v>
                </c:pt>
                <c:pt idx="182">
                  <c:v>7.3389799999999985</c:v>
                </c:pt>
                <c:pt idx="183">
                  <c:v>7.3458299999999985</c:v>
                </c:pt>
                <c:pt idx="184">
                  <c:v>7.3526699999999998</c:v>
                </c:pt>
                <c:pt idx="185">
                  <c:v>7.3595199999999945</c:v>
                </c:pt>
                <c:pt idx="186">
                  <c:v>7.3663699999999999</c:v>
                </c:pt>
                <c:pt idx="187">
                  <c:v>7.3731999999999998</c:v>
                </c:pt>
                <c:pt idx="188">
                  <c:v>7.3800499999999998</c:v>
                </c:pt>
                <c:pt idx="189">
                  <c:v>7.3868799999999997</c:v>
                </c:pt>
                <c:pt idx="190">
                  <c:v>7.3937299999999997</c:v>
                </c:pt>
                <c:pt idx="191">
                  <c:v>7.4005700000000001</c:v>
                </c:pt>
                <c:pt idx="192">
                  <c:v>7.4074200000000001</c:v>
                </c:pt>
                <c:pt idx="193">
                  <c:v>7.4142700000000001</c:v>
                </c:pt>
                <c:pt idx="194">
                  <c:v>7.4211</c:v>
                </c:pt>
                <c:pt idx="195">
                  <c:v>7.4279499999999965</c:v>
                </c:pt>
                <c:pt idx="196">
                  <c:v>7.4347799999999999</c:v>
                </c:pt>
                <c:pt idx="197">
                  <c:v>7.4416300000000124</c:v>
                </c:pt>
                <c:pt idx="198">
                  <c:v>7.44848</c:v>
                </c:pt>
                <c:pt idx="199">
                  <c:v>7.4553200000000004</c:v>
                </c:pt>
                <c:pt idx="200">
                  <c:v>7.4621699999999995</c:v>
                </c:pt>
                <c:pt idx="201">
                  <c:v>7.4690000000000003</c:v>
                </c:pt>
                <c:pt idx="202">
                  <c:v>7.4758500000000003</c:v>
                </c:pt>
                <c:pt idx="203">
                  <c:v>7.4826800000000002</c:v>
                </c:pt>
                <c:pt idx="204">
                  <c:v>7.4895300000000002</c:v>
                </c:pt>
                <c:pt idx="205">
                  <c:v>7.4963800000000003</c:v>
                </c:pt>
                <c:pt idx="206">
                  <c:v>7.5032199999999998</c:v>
                </c:pt>
                <c:pt idx="207">
                  <c:v>7.5100699999999998</c:v>
                </c:pt>
                <c:pt idx="208">
                  <c:v>7.5168999999999997</c:v>
                </c:pt>
                <c:pt idx="209">
                  <c:v>7.5237499999999997</c:v>
                </c:pt>
                <c:pt idx="210">
                  <c:v>7.5305999999999997</c:v>
                </c:pt>
                <c:pt idx="211">
                  <c:v>7.5374299999999996</c:v>
                </c:pt>
                <c:pt idx="212">
                  <c:v>7.5442799999999997</c:v>
                </c:pt>
                <c:pt idx="213">
                  <c:v>7.5511200000000001</c:v>
                </c:pt>
                <c:pt idx="214">
                  <c:v>7.5579699999999965</c:v>
                </c:pt>
                <c:pt idx="215">
                  <c:v>7.5647999999999955</c:v>
                </c:pt>
                <c:pt idx="216">
                  <c:v>7.5716500000000124</c:v>
                </c:pt>
                <c:pt idx="217">
                  <c:v>7.5785</c:v>
                </c:pt>
                <c:pt idx="218">
                  <c:v>7.5853299999999999</c:v>
                </c:pt>
                <c:pt idx="219">
                  <c:v>7.5921799999999955</c:v>
                </c:pt>
                <c:pt idx="220">
                  <c:v>7.5990200000000003</c:v>
                </c:pt>
                <c:pt idx="221">
                  <c:v>7.6058699999999995</c:v>
                </c:pt>
                <c:pt idx="222">
                  <c:v>7.6127199999999835</c:v>
                </c:pt>
                <c:pt idx="223">
                  <c:v>7.6195499999999985</c:v>
                </c:pt>
                <c:pt idx="224">
                  <c:v>7.6263999999999985</c:v>
                </c:pt>
                <c:pt idx="225">
                  <c:v>7.6332300000000002</c:v>
                </c:pt>
                <c:pt idx="226">
                  <c:v>7.6400799999999975</c:v>
                </c:pt>
                <c:pt idx="227">
                  <c:v>7.6469199999999855</c:v>
                </c:pt>
                <c:pt idx="228">
                  <c:v>7.6537699999999997</c:v>
                </c:pt>
                <c:pt idx="229">
                  <c:v>7.6606199999999856</c:v>
                </c:pt>
                <c:pt idx="230">
                  <c:v>7.6674499999999846</c:v>
                </c:pt>
                <c:pt idx="231">
                  <c:v>7.6742999999999997</c:v>
                </c:pt>
                <c:pt idx="232">
                  <c:v>7.6811299999999996</c:v>
                </c:pt>
                <c:pt idx="233">
                  <c:v>7.6879799999999845</c:v>
                </c:pt>
                <c:pt idx="234">
                  <c:v>7.6948299999999845</c:v>
                </c:pt>
                <c:pt idx="235">
                  <c:v>7.7016700000000133</c:v>
                </c:pt>
                <c:pt idx="236">
                  <c:v>7.70852</c:v>
                </c:pt>
                <c:pt idx="237">
                  <c:v>7.7153499999999999</c:v>
                </c:pt>
                <c:pt idx="238">
                  <c:v>7.7222</c:v>
                </c:pt>
                <c:pt idx="239">
                  <c:v>7.7290299999999998</c:v>
                </c:pt>
                <c:pt idx="240">
                  <c:v>7.7358799999999999</c:v>
                </c:pt>
                <c:pt idx="241">
                  <c:v>7.7427299999999999</c:v>
                </c:pt>
                <c:pt idx="242">
                  <c:v>7.7495700000000003</c:v>
                </c:pt>
                <c:pt idx="243">
                  <c:v>7.7564200000000003</c:v>
                </c:pt>
                <c:pt idx="244">
                  <c:v>7.7632500000000002</c:v>
                </c:pt>
                <c:pt idx="245">
                  <c:v>7.7701000000000002</c:v>
                </c:pt>
                <c:pt idx="246">
                  <c:v>7.7769500000000003</c:v>
                </c:pt>
                <c:pt idx="247">
                  <c:v>7.7837800000000001</c:v>
                </c:pt>
                <c:pt idx="248">
                  <c:v>7.7906300000000002</c:v>
                </c:pt>
                <c:pt idx="249">
                  <c:v>7.7974699999999997</c:v>
                </c:pt>
                <c:pt idx="250">
                  <c:v>7.8043199999999855</c:v>
                </c:pt>
                <c:pt idx="251">
                  <c:v>7.8111499999999996</c:v>
                </c:pt>
                <c:pt idx="252">
                  <c:v>7.8179999999999845</c:v>
                </c:pt>
                <c:pt idx="253">
                  <c:v>7.8248499999999845</c:v>
                </c:pt>
                <c:pt idx="254">
                  <c:v>7.8316800000000004</c:v>
                </c:pt>
                <c:pt idx="255">
                  <c:v>7.8385299999999996</c:v>
                </c:pt>
                <c:pt idx="256">
                  <c:v>7.84537</c:v>
                </c:pt>
                <c:pt idx="257">
                  <c:v>7.85222</c:v>
                </c:pt>
                <c:pt idx="258">
                  <c:v>7.8590499999999999</c:v>
                </c:pt>
                <c:pt idx="259">
                  <c:v>7.8658999999999955</c:v>
                </c:pt>
                <c:pt idx="260">
                  <c:v>7.8727499999999999</c:v>
                </c:pt>
                <c:pt idx="261">
                  <c:v>7.8795799999999998</c:v>
                </c:pt>
                <c:pt idx="262">
                  <c:v>7.8864299999999998</c:v>
                </c:pt>
                <c:pt idx="263">
                  <c:v>7.8932700000000002</c:v>
                </c:pt>
                <c:pt idx="264">
                  <c:v>7.9001200000000003</c:v>
                </c:pt>
                <c:pt idx="265">
                  <c:v>7.9069700000000003</c:v>
                </c:pt>
                <c:pt idx="266">
                  <c:v>7.9138000000000002</c:v>
                </c:pt>
                <c:pt idx="267">
                  <c:v>7.9206500000000002</c:v>
                </c:pt>
                <c:pt idx="268">
                  <c:v>7.9274799999999965</c:v>
                </c:pt>
                <c:pt idx="269">
                  <c:v>7.9343300000000001</c:v>
                </c:pt>
                <c:pt idx="270">
                  <c:v>7.9411700000000014</c:v>
                </c:pt>
                <c:pt idx="271">
                  <c:v>7.9480199999999996</c:v>
                </c:pt>
                <c:pt idx="272">
                  <c:v>7.9548699999999997</c:v>
                </c:pt>
                <c:pt idx="273">
                  <c:v>7.9617000000000004</c:v>
                </c:pt>
                <c:pt idx="274">
                  <c:v>7.9685499999999996</c:v>
                </c:pt>
                <c:pt idx="275">
                  <c:v>7.9753800000000004</c:v>
                </c:pt>
                <c:pt idx="276">
                  <c:v>7.9822300000000004</c:v>
                </c:pt>
                <c:pt idx="277">
                  <c:v>7.9890800000000004</c:v>
                </c:pt>
                <c:pt idx="278">
                  <c:v>7.9959199999999955</c:v>
                </c:pt>
                <c:pt idx="279">
                  <c:v>8.0027700000000035</c:v>
                </c:pt>
                <c:pt idx="280">
                  <c:v>8.0096000000000007</c:v>
                </c:pt>
                <c:pt idx="281">
                  <c:v>8.0164500000000007</c:v>
                </c:pt>
                <c:pt idx="282">
                  <c:v>8.0232799999999997</c:v>
                </c:pt>
                <c:pt idx="283">
                  <c:v>8.0301299999999998</c:v>
                </c:pt>
                <c:pt idx="284">
                  <c:v>8.0369799999999998</c:v>
                </c:pt>
                <c:pt idx="285">
                  <c:v>8.0438200000000002</c:v>
                </c:pt>
                <c:pt idx="286">
                  <c:v>8.0506700000000002</c:v>
                </c:pt>
                <c:pt idx="287">
                  <c:v>8.0575000000000028</c:v>
                </c:pt>
                <c:pt idx="288">
                  <c:v>8.064350000000001</c:v>
                </c:pt>
                <c:pt idx="289">
                  <c:v>8.071200000000001</c:v>
                </c:pt>
                <c:pt idx="290">
                  <c:v>8.07803</c:v>
                </c:pt>
                <c:pt idx="291">
                  <c:v>8.0848800000000001</c:v>
                </c:pt>
                <c:pt idx="292">
                  <c:v>8.0917200000000005</c:v>
                </c:pt>
                <c:pt idx="293">
                  <c:v>8.0985700000000005</c:v>
                </c:pt>
                <c:pt idx="294">
                  <c:v>8.1054000000000048</c:v>
                </c:pt>
                <c:pt idx="295">
                  <c:v>8.1122500000000013</c:v>
                </c:pt>
                <c:pt idx="296">
                  <c:v>8.1191000000000013</c:v>
                </c:pt>
                <c:pt idx="297">
                  <c:v>8.1259300000000003</c:v>
                </c:pt>
                <c:pt idx="298">
                  <c:v>8.1327800000000003</c:v>
                </c:pt>
                <c:pt idx="299">
                  <c:v>8.1396200000000007</c:v>
                </c:pt>
                <c:pt idx="300">
                  <c:v>8.1464700000000008</c:v>
                </c:pt>
                <c:pt idx="301">
                  <c:v>8.1533200000000008</c:v>
                </c:pt>
                <c:pt idx="302">
                  <c:v>8.1601500000000016</c:v>
                </c:pt>
                <c:pt idx="303">
                  <c:v>8.1670000000000016</c:v>
                </c:pt>
                <c:pt idx="304">
                  <c:v>8.1738300000000006</c:v>
                </c:pt>
                <c:pt idx="305">
                  <c:v>8.1806800000000006</c:v>
                </c:pt>
                <c:pt idx="306">
                  <c:v>8.187520000000001</c:v>
                </c:pt>
                <c:pt idx="307">
                  <c:v>8.1943699999999993</c:v>
                </c:pt>
                <c:pt idx="308">
                  <c:v>8.2012199999999993</c:v>
                </c:pt>
                <c:pt idx="309">
                  <c:v>8.2080500000000001</c:v>
                </c:pt>
                <c:pt idx="310">
                  <c:v>8.2149000000000001</c:v>
                </c:pt>
                <c:pt idx="311">
                  <c:v>8.2217300000000009</c:v>
                </c:pt>
                <c:pt idx="312">
                  <c:v>8.2285799999999991</c:v>
                </c:pt>
                <c:pt idx="313">
                  <c:v>8.2354300000000027</c:v>
                </c:pt>
                <c:pt idx="314">
                  <c:v>8.2422699999999995</c:v>
                </c:pt>
                <c:pt idx="315">
                  <c:v>8.2491199999999996</c:v>
                </c:pt>
                <c:pt idx="316">
                  <c:v>8.2559500000000003</c:v>
                </c:pt>
                <c:pt idx="317">
                  <c:v>8.2628000000000004</c:v>
                </c:pt>
                <c:pt idx="318">
                  <c:v>8.2696300000000047</c:v>
                </c:pt>
                <c:pt idx="319">
                  <c:v>8.2764800000000047</c:v>
                </c:pt>
                <c:pt idx="320">
                  <c:v>8.2833299999999994</c:v>
                </c:pt>
                <c:pt idx="321">
                  <c:v>8.2901699999999998</c:v>
                </c:pt>
                <c:pt idx="322">
                  <c:v>8.2970199999999998</c:v>
                </c:pt>
                <c:pt idx="323">
                  <c:v>8.3038500000000006</c:v>
                </c:pt>
                <c:pt idx="324">
                  <c:v>8.3107000000000006</c:v>
                </c:pt>
                <c:pt idx="325">
                  <c:v>8.3175500000000007</c:v>
                </c:pt>
                <c:pt idx="326">
                  <c:v>8.3243799999999997</c:v>
                </c:pt>
                <c:pt idx="327">
                  <c:v>8.3312299999999997</c:v>
                </c:pt>
                <c:pt idx="328">
                  <c:v>8.3380700000000001</c:v>
                </c:pt>
                <c:pt idx="329">
                  <c:v>8.3449200000000001</c:v>
                </c:pt>
                <c:pt idx="330">
                  <c:v>8.3517500000000027</c:v>
                </c:pt>
                <c:pt idx="331">
                  <c:v>8.3586000000000027</c:v>
                </c:pt>
                <c:pt idx="332">
                  <c:v>8.3654500000000489</c:v>
                </c:pt>
                <c:pt idx="333">
                  <c:v>8.3722800000000248</c:v>
                </c:pt>
                <c:pt idx="334">
                  <c:v>8.3791300000000248</c:v>
                </c:pt>
                <c:pt idx="335">
                  <c:v>8.3859700000000004</c:v>
                </c:pt>
                <c:pt idx="336">
                  <c:v>8.3928200000000004</c:v>
                </c:pt>
                <c:pt idx="337">
                  <c:v>8.3996500000000047</c:v>
                </c:pt>
                <c:pt idx="338">
                  <c:v>8.4065000000000047</c:v>
                </c:pt>
                <c:pt idx="339">
                  <c:v>8.4133500000000012</c:v>
                </c:pt>
                <c:pt idx="340">
                  <c:v>8.4201800000000002</c:v>
                </c:pt>
                <c:pt idx="341">
                  <c:v>8.4270300000000002</c:v>
                </c:pt>
                <c:pt idx="342">
                  <c:v>8.4338700000000006</c:v>
                </c:pt>
                <c:pt idx="343">
                  <c:v>8.4407200000000007</c:v>
                </c:pt>
                <c:pt idx="344">
                  <c:v>8.4475700000000007</c:v>
                </c:pt>
                <c:pt idx="345">
                  <c:v>8.4544000000000068</c:v>
                </c:pt>
                <c:pt idx="346">
                  <c:v>8.4612500000000015</c:v>
                </c:pt>
                <c:pt idx="347">
                  <c:v>8.4680800000000005</c:v>
                </c:pt>
                <c:pt idx="348">
                  <c:v>8.4749300000000005</c:v>
                </c:pt>
                <c:pt idx="349">
                  <c:v>8.4817700000000009</c:v>
                </c:pt>
                <c:pt idx="350">
                  <c:v>8.4886200000000009</c:v>
                </c:pt>
                <c:pt idx="351">
                  <c:v>8.4954700000000027</c:v>
                </c:pt>
                <c:pt idx="352">
                  <c:v>8.5023</c:v>
                </c:pt>
                <c:pt idx="353">
                  <c:v>8.50915</c:v>
                </c:pt>
                <c:pt idx="354">
                  <c:v>8.5159800000000008</c:v>
                </c:pt>
                <c:pt idx="355">
                  <c:v>8.5228300000000008</c:v>
                </c:pt>
                <c:pt idx="356">
                  <c:v>8.5296800000000008</c:v>
                </c:pt>
                <c:pt idx="357">
                  <c:v>8.5365200000000012</c:v>
                </c:pt>
                <c:pt idx="358">
                  <c:v>8.5433699999999995</c:v>
                </c:pt>
                <c:pt idx="359">
                  <c:v>8.5502000000000002</c:v>
                </c:pt>
                <c:pt idx="360">
                  <c:v>8.5570500000000003</c:v>
                </c:pt>
                <c:pt idx="361">
                  <c:v>8.5638800000000028</c:v>
                </c:pt>
                <c:pt idx="362">
                  <c:v>8.5707300000000028</c:v>
                </c:pt>
                <c:pt idx="363">
                  <c:v>8.5775800000000046</c:v>
                </c:pt>
                <c:pt idx="364">
                  <c:v>8.5844200000000015</c:v>
                </c:pt>
                <c:pt idx="365">
                  <c:v>8.5912699999999997</c:v>
                </c:pt>
                <c:pt idx="366">
                  <c:v>8.5981000000000005</c:v>
                </c:pt>
                <c:pt idx="367">
                  <c:v>8.6049500000000005</c:v>
                </c:pt>
                <c:pt idx="368">
                  <c:v>8.6118000000000006</c:v>
                </c:pt>
                <c:pt idx="369">
                  <c:v>8.6186299999999996</c:v>
                </c:pt>
                <c:pt idx="370">
                  <c:v>8.6254800000000067</c:v>
                </c:pt>
                <c:pt idx="371">
                  <c:v>8.63232</c:v>
                </c:pt>
                <c:pt idx="372">
                  <c:v>8.63917</c:v>
                </c:pt>
                <c:pt idx="373">
                  <c:v>8.6460000000000008</c:v>
                </c:pt>
                <c:pt idx="374">
                  <c:v>8.6528500000000008</c:v>
                </c:pt>
                <c:pt idx="375">
                  <c:v>8.6597000000000008</c:v>
                </c:pt>
                <c:pt idx="376">
                  <c:v>8.6665300000000247</c:v>
                </c:pt>
                <c:pt idx="377">
                  <c:v>8.6733800000000016</c:v>
                </c:pt>
                <c:pt idx="378">
                  <c:v>8.6802200000000003</c:v>
                </c:pt>
                <c:pt idx="379">
                  <c:v>8.6870700000000003</c:v>
                </c:pt>
                <c:pt idx="380">
                  <c:v>8.6939200000000003</c:v>
                </c:pt>
                <c:pt idx="381">
                  <c:v>8.7007500000000011</c:v>
                </c:pt>
                <c:pt idx="382">
                  <c:v>8.7076000000000011</c:v>
                </c:pt>
                <c:pt idx="383">
                  <c:v>8.7144300000000001</c:v>
                </c:pt>
                <c:pt idx="384">
                  <c:v>8.7212799999999984</c:v>
                </c:pt>
                <c:pt idx="385">
                  <c:v>8.728119999999997</c:v>
                </c:pt>
                <c:pt idx="386">
                  <c:v>8.734969999999997</c:v>
                </c:pt>
                <c:pt idx="387">
                  <c:v>8.741819999999997</c:v>
                </c:pt>
                <c:pt idx="388">
                  <c:v>8.7486499999999996</c:v>
                </c:pt>
                <c:pt idx="389">
                  <c:v>8.7555000000000067</c:v>
                </c:pt>
                <c:pt idx="390">
                  <c:v>8.7623300000000004</c:v>
                </c:pt>
                <c:pt idx="391">
                  <c:v>8.7691800000000004</c:v>
                </c:pt>
                <c:pt idx="392">
                  <c:v>8.7760300000000004</c:v>
                </c:pt>
                <c:pt idx="393">
                  <c:v>8.7828700000000008</c:v>
                </c:pt>
                <c:pt idx="394">
                  <c:v>8.7897200000000009</c:v>
                </c:pt>
                <c:pt idx="395">
                  <c:v>8.7965500000000034</c:v>
                </c:pt>
                <c:pt idx="396">
                  <c:v>8.8034000000000248</c:v>
                </c:pt>
                <c:pt idx="397">
                  <c:v>8.8102300000000007</c:v>
                </c:pt>
                <c:pt idx="398">
                  <c:v>8.8170800000000007</c:v>
                </c:pt>
                <c:pt idx="399">
                  <c:v>8.8239300000000007</c:v>
                </c:pt>
                <c:pt idx="400">
                  <c:v>8.8307700000000011</c:v>
                </c:pt>
                <c:pt idx="401">
                  <c:v>8.8376200000000011</c:v>
                </c:pt>
                <c:pt idx="402">
                  <c:v>8.8444500000000001</c:v>
                </c:pt>
                <c:pt idx="403">
                  <c:v>8.8513000000000002</c:v>
                </c:pt>
                <c:pt idx="404">
                  <c:v>8.8581500000000002</c:v>
                </c:pt>
                <c:pt idx="405">
                  <c:v>8.8649800000000027</c:v>
                </c:pt>
                <c:pt idx="406">
                  <c:v>8.8718300000000028</c:v>
                </c:pt>
                <c:pt idx="407">
                  <c:v>8.8786700000000014</c:v>
                </c:pt>
                <c:pt idx="408">
                  <c:v>8.8855200000000067</c:v>
                </c:pt>
                <c:pt idx="409">
                  <c:v>8.8923500000000004</c:v>
                </c:pt>
                <c:pt idx="410">
                  <c:v>8.8992000000000004</c:v>
                </c:pt>
                <c:pt idx="411">
                  <c:v>8.9060500000000005</c:v>
                </c:pt>
                <c:pt idx="412">
                  <c:v>8.9128800000000048</c:v>
                </c:pt>
                <c:pt idx="413">
                  <c:v>8.9197300000000048</c:v>
                </c:pt>
                <c:pt idx="414">
                  <c:v>8.9265700000000034</c:v>
                </c:pt>
                <c:pt idx="415">
                  <c:v>8.9334200000000035</c:v>
                </c:pt>
                <c:pt idx="416">
                  <c:v>8.9402500000000007</c:v>
                </c:pt>
                <c:pt idx="417">
                  <c:v>8.9471000000000007</c:v>
                </c:pt>
                <c:pt idx="418">
                  <c:v>8.9539500000000007</c:v>
                </c:pt>
                <c:pt idx="419">
                  <c:v>8.9607800000000228</c:v>
                </c:pt>
                <c:pt idx="420">
                  <c:v>8.9676300000000246</c:v>
                </c:pt>
                <c:pt idx="421">
                  <c:v>8.9744700000000002</c:v>
                </c:pt>
                <c:pt idx="422">
                  <c:v>8.9813200000000002</c:v>
                </c:pt>
                <c:pt idx="423">
                  <c:v>8.9881700000000002</c:v>
                </c:pt>
                <c:pt idx="424">
                  <c:v>8.9950000000000028</c:v>
                </c:pt>
                <c:pt idx="425">
                  <c:v>9.001850000000001</c:v>
                </c:pt>
                <c:pt idx="426">
                  <c:v>9.00868</c:v>
                </c:pt>
                <c:pt idx="427">
                  <c:v>9.0155300000000267</c:v>
                </c:pt>
                <c:pt idx="428">
                  <c:v>9.0223700000000004</c:v>
                </c:pt>
                <c:pt idx="429">
                  <c:v>9.0292200000000005</c:v>
                </c:pt>
                <c:pt idx="430">
                  <c:v>9.0360700000000005</c:v>
                </c:pt>
                <c:pt idx="431">
                  <c:v>9.0429000000000013</c:v>
                </c:pt>
                <c:pt idx="432">
                  <c:v>9.0497500000000013</c:v>
                </c:pt>
                <c:pt idx="433">
                  <c:v>9.0565800000000358</c:v>
                </c:pt>
                <c:pt idx="434">
                  <c:v>9.0634300000000376</c:v>
                </c:pt>
                <c:pt idx="435">
                  <c:v>9.0702800000000003</c:v>
                </c:pt>
                <c:pt idx="436">
                  <c:v>9.0771200000000007</c:v>
                </c:pt>
                <c:pt idx="437">
                  <c:v>9.0839700000000008</c:v>
                </c:pt>
                <c:pt idx="438">
                  <c:v>9.0908000000000015</c:v>
                </c:pt>
                <c:pt idx="439">
                  <c:v>9.0976500000000016</c:v>
                </c:pt>
                <c:pt idx="440">
                  <c:v>9.1044800000000006</c:v>
                </c:pt>
                <c:pt idx="441">
                  <c:v>9.1113299999999988</c:v>
                </c:pt>
                <c:pt idx="442">
                  <c:v>9.1181799999999988</c:v>
                </c:pt>
                <c:pt idx="443">
                  <c:v>9.125020000000001</c:v>
                </c:pt>
                <c:pt idx="444">
                  <c:v>9.1318699999999993</c:v>
                </c:pt>
                <c:pt idx="445">
                  <c:v>9.1387</c:v>
                </c:pt>
                <c:pt idx="446">
                  <c:v>9.1455500000000001</c:v>
                </c:pt>
                <c:pt idx="447">
                  <c:v>9.1524000000000267</c:v>
                </c:pt>
                <c:pt idx="448">
                  <c:v>9.1592300000000026</c:v>
                </c:pt>
                <c:pt idx="449">
                  <c:v>9.1660800000000027</c:v>
                </c:pt>
                <c:pt idx="450">
                  <c:v>9.1729200000000013</c:v>
                </c:pt>
                <c:pt idx="451">
                  <c:v>9.1797700000000013</c:v>
                </c:pt>
                <c:pt idx="452">
                  <c:v>9.1866000000000003</c:v>
                </c:pt>
                <c:pt idx="453">
                  <c:v>9.1934500000000003</c:v>
                </c:pt>
                <c:pt idx="454">
                  <c:v>9.2003000000000004</c:v>
                </c:pt>
                <c:pt idx="455">
                  <c:v>9.2071299999999994</c:v>
                </c:pt>
                <c:pt idx="456">
                  <c:v>9.2139799999999994</c:v>
                </c:pt>
                <c:pt idx="457">
                  <c:v>9.2208199999999998</c:v>
                </c:pt>
                <c:pt idx="458">
                  <c:v>9.2276699999999998</c:v>
                </c:pt>
                <c:pt idx="459">
                  <c:v>9.2345199999999998</c:v>
                </c:pt>
                <c:pt idx="460">
                  <c:v>9.2413499999999971</c:v>
                </c:pt>
                <c:pt idx="461">
                  <c:v>9.2481999999999971</c:v>
                </c:pt>
                <c:pt idx="462">
                  <c:v>9.2550300000000068</c:v>
                </c:pt>
                <c:pt idx="463">
                  <c:v>9.2618799999999997</c:v>
                </c:pt>
                <c:pt idx="464">
                  <c:v>9.2687200000000001</c:v>
                </c:pt>
                <c:pt idx="465">
                  <c:v>9.2755700000000001</c:v>
                </c:pt>
                <c:pt idx="466">
                  <c:v>9.2824200000000001</c:v>
                </c:pt>
                <c:pt idx="467">
                  <c:v>9.2892500000000009</c:v>
                </c:pt>
                <c:pt idx="468">
                  <c:v>9.2961000000000009</c:v>
                </c:pt>
                <c:pt idx="469">
                  <c:v>9.3029300000000248</c:v>
                </c:pt>
                <c:pt idx="470">
                  <c:v>9.3097800000000248</c:v>
                </c:pt>
                <c:pt idx="471">
                  <c:v>9.3166300000000248</c:v>
                </c:pt>
                <c:pt idx="472">
                  <c:v>9.3234700000000004</c:v>
                </c:pt>
                <c:pt idx="473">
                  <c:v>9.3303200000000004</c:v>
                </c:pt>
                <c:pt idx="474">
                  <c:v>9.3371500000000012</c:v>
                </c:pt>
                <c:pt idx="475">
                  <c:v>9.3440000000000012</c:v>
                </c:pt>
                <c:pt idx="476">
                  <c:v>9.3508300000000268</c:v>
                </c:pt>
                <c:pt idx="477">
                  <c:v>9.3576800000000357</c:v>
                </c:pt>
                <c:pt idx="478">
                  <c:v>9.3645300000000358</c:v>
                </c:pt>
                <c:pt idx="479">
                  <c:v>9.3713700000000006</c:v>
                </c:pt>
                <c:pt idx="480">
                  <c:v>9.3782200000000007</c:v>
                </c:pt>
                <c:pt idx="481">
                  <c:v>9.3850500000000068</c:v>
                </c:pt>
                <c:pt idx="482">
                  <c:v>9.3919000000000015</c:v>
                </c:pt>
                <c:pt idx="483">
                  <c:v>9.3987500000000015</c:v>
                </c:pt>
                <c:pt idx="484">
                  <c:v>9.4055800000000378</c:v>
                </c:pt>
                <c:pt idx="485">
                  <c:v>9.4124300000000378</c:v>
                </c:pt>
                <c:pt idx="486">
                  <c:v>9.4192700000000009</c:v>
                </c:pt>
                <c:pt idx="487">
                  <c:v>9.4261200000000009</c:v>
                </c:pt>
                <c:pt idx="488">
                  <c:v>9.4329500000000035</c:v>
                </c:pt>
                <c:pt idx="489">
                  <c:v>9.4398</c:v>
                </c:pt>
                <c:pt idx="490">
                  <c:v>9.44665</c:v>
                </c:pt>
                <c:pt idx="491">
                  <c:v>9.4534800000000487</c:v>
                </c:pt>
                <c:pt idx="492">
                  <c:v>9.4603300000000008</c:v>
                </c:pt>
                <c:pt idx="493">
                  <c:v>9.4671700000000012</c:v>
                </c:pt>
                <c:pt idx="494">
                  <c:v>9.4740200000000012</c:v>
                </c:pt>
                <c:pt idx="495">
                  <c:v>9.4808500000000002</c:v>
                </c:pt>
                <c:pt idx="496">
                  <c:v>9.4877000000000002</c:v>
                </c:pt>
                <c:pt idx="497">
                  <c:v>9.4945500000000003</c:v>
                </c:pt>
                <c:pt idx="498">
                  <c:v>9.5013799999999993</c:v>
                </c:pt>
                <c:pt idx="499">
                  <c:v>9.5082299999999993</c:v>
                </c:pt>
                <c:pt idx="500">
                  <c:v>9.5150700000000015</c:v>
                </c:pt>
                <c:pt idx="501">
                  <c:v>9.5219199999999997</c:v>
                </c:pt>
                <c:pt idx="502">
                  <c:v>9.5287699999999997</c:v>
                </c:pt>
                <c:pt idx="503">
                  <c:v>9.5356000000000005</c:v>
                </c:pt>
                <c:pt idx="504">
                  <c:v>9.5424500000000005</c:v>
                </c:pt>
                <c:pt idx="505">
                  <c:v>9.5492799999999995</c:v>
                </c:pt>
                <c:pt idx="506">
                  <c:v>9.5561300000000067</c:v>
                </c:pt>
                <c:pt idx="507">
                  <c:v>9.56297</c:v>
                </c:pt>
                <c:pt idx="508">
                  <c:v>9.56982</c:v>
                </c:pt>
                <c:pt idx="509">
                  <c:v>9.57667</c:v>
                </c:pt>
                <c:pt idx="510">
                  <c:v>9.5835000000000008</c:v>
                </c:pt>
                <c:pt idx="511">
                  <c:v>9.5903500000000008</c:v>
                </c:pt>
                <c:pt idx="512">
                  <c:v>9.5971799999999998</c:v>
                </c:pt>
                <c:pt idx="513">
                  <c:v>9.6040299999999998</c:v>
                </c:pt>
                <c:pt idx="514">
                  <c:v>9.6108800000000016</c:v>
                </c:pt>
                <c:pt idx="515">
                  <c:v>9.6177200000000003</c:v>
                </c:pt>
                <c:pt idx="516">
                  <c:v>9.6245700000000003</c:v>
                </c:pt>
                <c:pt idx="517">
                  <c:v>9.6313999999999993</c:v>
                </c:pt>
                <c:pt idx="518">
                  <c:v>9.6382499999999993</c:v>
                </c:pt>
                <c:pt idx="519">
                  <c:v>9.6450800000000001</c:v>
                </c:pt>
                <c:pt idx="520">
                  <c:v>9.6519300000000001</c:v>
                </c:pt>
                <c:pt idx="521">
                  <c:v>9.6587800000000001</c:v>
                </c:pt>
                <c:pt idx="522">
                  <c:v>9.6656200000000005</c:v>
                </c:pt>
                <c:pt idx="523">
                  <c:v>9.6724700000000006</c:v>
                </c:pt>
                <c:pt idx="524">
                  <c:v>9.6793000000000013</c:v>
                </c:pt>
                <c:pt idx="525">
                  <c:v>9.6861500000000014</c:v>
                </c:pt>
                <c:pt idx="526">
                  <c:v>9.6930000000000014</c:v>
                </c:pt>
                <c:pt idx="527">
                  <c:v>9.6998300000000004</c:v>
                </c:pt>
                <c:pt idx="528">
                  <c:v>9.7066800000000004</c:v>
                </c:pt>
                <c:pt idx="529">
                  <c:v>9.7135200000000008</c:v>
                </c:pt>
                <c:pt idx="530">
                  <c:v>9.7203699999999973</c:v>
                </c:pt>
                <c:pt idx="531">
                  <c:v>9.7271999999999998</c:v>
                </c:pt>
                <c:pt idx="532">
                  <c:v>9.7340499999999999</c:v>
                </c:pt>
                <c:pt idx="533">
                  <c:v>9.7408999999999999</c:v>
                </c:pt>
                <c:pt idx="534">
                  <c:v>9.7477300000000007</c:v>
                </c:pt>
                <c:pt idx="535">
                  <c:v>9.7545800000000007</c:v>
                </c:pt>
                <c:pt idx="536">
                  <c:v>9.7614200000000011</c:v>
                </c:pt>
                <c:pt idx="537">
                  <c:v>9.7682699999999993</c:v>
                </c:pt>
                <c:pt idx="538">
                  <c:v>9.7751200000000011</c:v>
                </c:pt>
                <c:pt idx="539">
                  <c:v>9.7819500000000001</c:v>
                </c:pt>
                <c:pt idx="540">
                  <c:v>9.7888000000000002</c:v>
                </c:pt>
                <c:pt idx="541">
                  <c:v>9.7956300000000027</c:v>
                </c:pt>
                <c:pt idx="542">
                  <c:v>9.8024800000000454</c:v>
                </c:pt>
                <c:pt idx="543">
                  <c:v>9.8093200000000014</c:v>
                </c:pt>
                <c:pt idx="544">
                  <c:v>9.8161700000000014</c:v>
                </c:pt>
                <c:pt idx="545">
                  <c:v>9.8230200000000014</c:v>
                </c:pt>
                <c:pt idx="546">
                  <c:v>9.8298500000000004</c:v>
                </c:pt>
                <c:pt idx="547">
                  <c:v>9.8367000000000004</c:v>
                </c:pt>
                <c:pt idx="548">
                  <c:v>9.8435300000000048</c:v>
                </c:pt>
                <c:pt idx="549">
                  <c:v>9.8503800000000048</c:v>
                </c:pt>
                <c:pt idx="550">
                  <c:v>9.8572300000000048</c:v>
                </c:pt>
                <c:pt idx="551">
                  <c:v>9.8640700000000034</c:v>
                </c:pt>
                <c:pt idx="552">
                  <c:v>9.8709200000000035</c:v>
                </c:pt>
                <c:pt idx="553">
                  <c:v>9.8777500000000007</c:v>
                </c:pt>
                <c:pt idx="554">
                  <c:v>9.8846000000000007</c:v>
                </c:pt>
                <c:pt idx="555">
                  <c:v>9.8914300000000068</c:v>
                </c:pt>
                <c:pt idx="556">
                  <c:v>9.8982799999999997</c:v>
                </c:pt>
                <c:pt idx="557">
                  <c:v>9.9051300000000246</c:v>
                </c:pt>
                <c:pt idx="558">
                  <c:v>9.9119700000000002</c:v>
                </c:pt>
                <c:pt idx="559">
                  <c:v>9.9188200000000002</c:v>
                </c:pt>
                <c:pt idx="560">
                  <c:v>9.9256500000000027</c:v>
                </c:pt>
                <c:pt idx="561">
                  <c:v>9.9325000000000028</c:v>
                </c:pt>
                <c:pt idx="562">
                  <c:v>9.939350000000001</c:v>
                </c:pt>
                <c:pt idx="563">
                  <c:v>9.94618</c:v>
                </c:pt>
                <c:pt idx="564">
                  <c:v>9.9530300000000267</c:v>
                </c:pt>
                <c:pt idx="565">
                  <c:v>9.9598700000000004</c:v>
                </c:pt>
                <c:pt idx="566">
                  <c:v>9.9667200000000005</c:v>
                </c:pt>
                <c:pt idx="567">
                  <c:v>9.9735500000000048</c:v>
                </c:pt>
                <c:pt idx="568">
                  <c:v>9.9804000000000048</c:v>
                </c:pt>
                <c:pt idx="569">
                  <c:v>9.9872500000000013</c:v>
                </c:pt>
                <c:pt idx="570">
                  <c:v>9.9940800000000003</c:v>
                </c:pt>
                <c:pt idx="571">
                  <c:v>10.0009</c:v>
                </c:pt>
                <c:pt idx="572">
                  <c:v>10.0078</c:v>
                </c:pt>
                <c:pt idx="573">
                  <c:v>10.0146</c:v>
                </c:pt>
                <c:pt idx="574">
                  <c:v>10.0215</c:v>
                </c:pt>
                <c:pt idx="575">
                  <c:v>10.0283</c:v>
                </c:pt>
                <c:pt idx="576">
                  <c:v>10.0352</c:v>
                </c:pt>
                <c:pt idx="577">
                  <c:v>10.042</c:v>
                </c:pt>
                <c:pt idx="578">
                  <c:v>10.0488</c:v>
                </c:pt>
                <c:pt idx="579">
                  <c:v>10.055700000000035</c:v>
                </c:pt>
                <c:pt idx="580">
                  <c:v>10.062500000000036</c:v>
                </c:pt>
                <c:pt idx="581">
                  <c:v>10.069400000000035</c:v>
                </c:pt>
                <c:pt idx="582">
                  <c:v>10.0762</c:v>
                </c:pt>
                <c:pt idx="583">
                  <c:v>10.0831</c:v>
                </c:pt>
                <c:pt idx="584">
                  <c:v>10.0899</c:v>
                </c:pt>
                <c:pt idx="585">
                  <c:v>10.0967</c:v>
                </c:pt>
                <c:pt idx="586">
                  <c:v>10.1036</c:v>
                </c:pt>
                <c:pt idx="587">
                  <c:v>10.1104</c:v>
                </c:pt>
                <c:pt idx="588">
                  <c:v>10.1173</c:v>
                </c:pt>
                <c:pt idx="589">
                  <c:v>10.1241</c:v>
                </c:pt>
                <c:pt idx="590">
                  <c:v>10.131</c:v>
                </c:pt>
                <c:pt idx="591">
                  <c:v>10.1378</c:v>
                </c:pt>
                <c:pt idx="592">
                  <c:v>10.144600000000001</c:v>
                </c:pt>
                <c:pt idx="593">
                  <c:v>10.1515</c:v>
                </c:pt>
                <c:pt idx="594">
                  <c:v>10.158300000000001</c:v>
                </c:pt>
                <c:pt idx="595">
                  <c:v>10.1652</c:v>
                </c:pt>
                <c:pt idx="596">
                  <c:v>10.172000000000002</c:v>
                </c:pt>
                <c:pt idx="597">
                  <c:v>10.178900000000001</c:v>
                </c:pt>
                <c:pt idx="598">
                  <c:v>10.185700000000002</c:v>
                </c:pt>
                <c:pt idx="599">
                  <c:v>10.192500000000004</c:v>
                </c:pt>
                <c:pt idx="600">
                  <c:v>10.199400000000002</c:v>
                </c:pt>
                <c:pt idx="601">
                  <c:v>10.206200000000001</c:v>
                </c:pt>
                <c:pt idx="602">
                  <c:v>10.213100000000001</c:v>
                </c:pt>
                <c:pt idx="603">
                  <c:v>10.219900000000001</c:v>
                </c:pt>
                <c:pt idx="604">
                  <c:v>10.226800000000001</c:v>
                </c:pt>
                <c:pt idx="605">
                  <c:v>10.233600000000001</c:v>
                </c:pt>
                <c:pt idx="606">
                  <c:v>10.240399999999999</c:v>
                </c:pt>
                <c:pt idx="607">
                  <c:v>10.247299999999999</c:v>
                </c:pt>
                <c:pt idx="608">
                  <c:v>10.254100000000001</c:v>
                </c:pt>
                <c:pt idx="609">
                  <c:v>10.261000000000001</c:v>
                </c:pt>
                <c:pt idx="610">
                  <c:v>10.267800000000001</c:v>
                </c:pt>
                <c:pt idx="611">
                  <c:v>10.274700000000001</c:v>
                </c:pt>
                <c:pt idx="612">
                  <c:v>10.281500000000001</c:v>
                </c:pt>
                <c:pt idx="613">
                  <c:v>10.2883</c:v>
                </c:pt>
                <c:pt idx="614">
                  <c:v>10.295200000000001</c:v>
                </c:pt>
                <c:pt idx="615">
                  <c:v>10.302000000000024</c:v>
                </c:pt>
                <c:pt idx="616">
                  <c:v>10.3089</c:v>
                </c:pt>
                <c:pt idx="617">
                  <c:v>10.315700000000026</c:v>
                </c:pt>
                <c:pt idx="618">
                  <c:v>10.322600000000024</c:v>
                </c:pt>
                <c:pt idx="619">
                  <c:v>10.329400000000026</c:v>
                </c:pt>
                <c:pt idx="620">
                  <c:v>10.3362</c:v>
                </c:pt>
                <c:pt idx="621">
                  <c:v>10.3431</c:v>
                </c:pt>
                <c:pt idx="622">
                  <c:v>10.3499</c:v>
                </c:pt>
                <c:pt idx="623">
                  <c:v>10.356800000000026</c:v>
                </c:pt>
                <c:pt idx="624">
                  <c:v>10.363600000000035</c:v>
                </c:pt>
                <c:pt idx="625">
                  <c:v>10.370500000000026</c:v>
                </c:pt>
                <c:pt idx="626">
                  <c:v>10.3773</c:v>
                </c:pt>
                <c:pt idx="627">
                  <c:v>10.3841</c:v>
                </c:pt>
                <c:pt idx="628">
                  <c:v>10.391</c:v>
                </c:pt>
                <c:pt idx="629">
                  <c:v>10.3978</c:v>
                </c:pt>
                <c:pt idx="630">
                  <c:v>10.4047</c:v>
                </c:pt>
                <c:pt idx="631">
                  <c:v>10.4115</c:v>
                </c:pt>
                <c:pt idx="632">
                  <c:v>10.4184</c:v>
                </c:pt>
                <c:pt idx="633">
                  <c:v>10.4252</c:v>
                </c:pt>
                <c:pt idx="634">
                  <c:v>10.432</c:v>
                </c:pt>
                <c:pt idx="635">
                  <c:v>10.4389</c:v>
                </c:pt>
                <c:pt idx="636">
                  <c:v>10.4457</c:v>
                </c:pt>
                <c:pt idx="637">
                  <c:v>10.452600000000041</c:v>
                </c:pt>
                <c:pt idx="638">
                  <c:v>10.459400000000045</c:v>
                </c:pt>
                <c:pt idx="639">
                  <c:v>10.4663</c:v>
                </c:pt>
                <c:pt idx="640">
                  <c:v>10.473100000000002</c:v>
                </c:pt>
                <c:pt idx="641">
                  <c:v>10.48</c:v>
                </c:pt>
                <c:pt idx="642">
                  <c:v>10.486800000000002</c:v>
                </c:pt>
                <c:pt idx="643">
                  <c:v>10.493600000000002</c:v>
                </c:pt>
                <c:pt idx="644">
                  <c:v>10.500500000000002</c:v>
                </c:pt>
                <c:pt idx="645">
                  <c:v>10.507300000000001</c:v>
                </c:pt>
                <c:pt idx="646">
                  <c:v>10.514200000000001</c:v>
                </c:pt>
                <c:pt idx="647">
                  <c:v>10.521000000000001</c:v>
                </c:pt>
                <c:pt idx="648">
                  <c:v>10.527900000000001</c:v>
                </c:pt>
                <c:pt idx="649">
                  <c:v>10.534700000000001</c:v>
                </c:pt>
                <c:pt idx="650">
                  <c:v>10.541500000000001</c:v>
                </c:pt>
                <c:pt idx="651">
                  <c:v>10.548400000000001</c:v>
                </c:pt>
                <c:pt idx="652">
                  <c:v>10.555200000000006</c:v>
                </c:pt>
                <c:pt idx="653">
                  <c:v>10.562100000000004</c:v>
                </c:pt>
                <c:pt idx="654">
                  <c:v>10.568900000000001</c:v>
                </c:pt>
                <c:pt idx="655">
                  <c:v>10.575800000000006</c:v>
                </c:pt>
                <c:pt idx="656">
                  <c:v>10.582600000000006</c:v>
                </c:pt>
                <c:pt idx="657">
                  <c:v>10.589400000000024</c:v>
                </c:pt>
                <c:pt idx="658">
                  <c:v>10.596300000000001</c:v>
                </c:pt>
                <c:pt idx="659">
                  <c:v>10.6031</c:v>
                </c:pt>
                <c:pt idx="660">
                  <c:v>10.61</c:v>
                </c:pt>
                <c:pt idx="661">
                  <c:v>10.6168</c:v>
                </c:pt>
                <c:pt idx="662">
                  <c:v>10.623700000000001</c:v>
                </c:pt>
                <c:pt idx="663">
                  <c:v>10.6305</c:v>
                </c:pt>
                <c:pt idx="664">
                  <c:v>10.6373</c:v>
                </c:pt>
                <c:pt idx="665">
                  <c:v>10.6442</c:v>
                </c:pt>
                <c:pt idx="666">
                  <c:v>10.651</c:v>
                </c:pt>
                <c:pt idx="667">
                  <c:v>10.6579</c:v>
                </c:pt>
                <c:pt idx="668">
                  <c:v>10.6647</c:v>
                </c:pt>
                <c:pt idx="669">
                  <c:v>10.6716</c:v>
                </c:pt>
                <c:pt idx="670">
                  <c:v>10.6784</c:v>
                </c:pt>
                <c:pt idx="671">
                  <c:v>10.6852</c:v>
                </c:pt>
                <c:pt idx="672">
                  <c:v>10.6921</c:v>
                </c:pt>
                <c:pt idx="673">
                  <c:v>10.6989</c:v>
                </c:pt>
                <c:pt idx="674">
                  <c:v>10.7058</c:v>
                </c:pt>
                <c:pt idx="675">
                  <c:v>10.7126</c:v>
                </c:pt>
                <c:pt idx="676">
                  <c:v>10.7195</c:v>
                </c:pt>
                <c:pt idx="677">
                  <c:v>10.7263</c:v>
                </c:pt>
                <c:pt idx="678">
                  <c:v>10.7331</c:v>
                </c:pt>
                <c:pt idx="679">
                  <c:v>10.74</c:v>
                </c:pt>
                <c:pt idx="680">
                  <c:v>10.7468</c:v>
                </c:pt>
                <c:pt idx="681">
                  <c:v>10.7537</c:v>
                </c:pt>
                <c:pt idx="682">
                  <c:v>10.7605</c:v>
                </c:pt>
                <c:pt idx="683">
                  <c:v>10.7674</c:v>
                </c:pt>
                <c:pt idx="684">
                  <c:v>10.7742</c:v>
                </c:pt>
                <c:pt idx="685">
                  <c:v>10.781000000000001</c:v>
                </c:pt>
                <c:pt idx="686">
                  <c:v>10.7879</c:v>
                </c:pt>
                <c:pt idx="687">
                  <c:v>10.794700000000001</c:v>
                </c:pt>
                <c:pt idx="688">
                  <c:v>10.801600000000002</c:v>
                </c:pt>
                <c:pt idx="689">
                  <c:v>10.808400000000002</c:v>
                </c:pt>
                <c:pt idx="690">
                  <c:v>10.815300000000002</c:v>
                </c:pt>
                <c:pt idx="691">
                  <c:v>10.822100000000002</c:v>
                </c:pt>
                <c:pt idx="692">
                  <c:v>10.828900000000001</c:v>
                </c:pt>
                <c:pt idx="693">
                  <c:v>10.835800000000004</c:v>
                </c:pt>
                <c:pt idx="694">
                  <c:v>10.842600000000004</c:v>
                </c:pt>
                <c:pt idx="695">
                  <c:v>10.849500000000004</c:v>
                </c:pt>
                <c:pt idx="696">
                  <c:v>10.856300000000006</c:v>
                </c:pt>
                <c:pt idx="697">
                  <c:v>10.863200000000004</c:v>
                </c:pt>
                <c:pt idx="698">
                  <c:v>10.870000000000006</c:v>
                </c:pt>
                <c:pt idx="699">
                  <c:v>10.876800000000006</c:v>
                </c:pt>
                <c:pt idx="700">
                  <c:v>10.883700000000006</c:v>
                </c:pt>
                <c:pt idx="701">
                  <c:v>10.890500000000022</c:v>
                </c:pt>
                <c:pt idx="702">
                  <c:v>10.897400000000006</c:v>
                </c:pt>
                <c:pt idx="703">
                  <c:v>10.904200000000001</c:v>
                </c:pt>
                <c:pt idx="704">
                  <c:v>10.911100000000001</c:v>
                </c:pt>
                <c:pt idx="705">
                  <c:v>10.917900000000001</c:v>
                </c:pt>
                <c:pt idx="706">
                  <c:v>10.9247</c:v>
                </c:pt>
                <c:pt idx="707">
                  <c:v>10.9316</c:v>
                </c:pt>
                <c:pt idx="708">
                  <c:v>10.9384</c:v>
                </c:pt>
                <c:pt idx="709">
                  <c:v>10.9453</c:v>
                </c:pt>
                <c:pt idx="710">
                  <c:v>10.952100000000026</c:v>
                </c:pt>
                <c:pt idx="711">
                  <c:v>10.959000000000024</c:v>
                </c:pt>
                <c:pt idx="712">
                  <c:v>10.965800000000026</c:v>
                </c:pt>
                <c:pt idx="713">
                  <c:v>10.972600000000035</c:v>
                </c:pt>
                <c:pt idx="714">
                  <c:v>10.979500000000026</c:v>
                </c:pt>
                <c:pt idx="715">
                  <c:v>10.9863</c:v>
                </c:pt>
                <c:pt idx="716">
                  <c:v>10.9932</c:v>
                </c:pt>
                <c:pt idx="717">
                  <c:v>11</c:v>
                </c:pt>
                <c:pt idx="718">
                  <c:v>11.0069</c:v>
                </c:pt>
                <c:pt idx="719">
                  <c:v>11.0137</c:v>
                </c:pt>
                <c:pt idx="720">
                  <c:v>11.0206</c:v>
                </c:pt>
                <c:pt idx="721">
                  <c:v>11.0274</c:v>
                </c:pt>
                <c:pt idx="722">
                  <c:v>11.0342</c:v>
                </c:pt>
                <c:pt idx="723">
                  <c:v>11.0411</c:v>
                </c:pt>
                <c:pt idx="724">
                  <c:v>11.0479</c:v>
                </c:pt>
                <c:pt idx="725">
                  <c:v>11.0548</c:v>
                </c:pt>
                <c:pt idx="726">
                  <c:v>11.0616</c:v>
                </c:pt>
                <c:pt idx="727">
                  <c:v>11.0685</c:v>
                </c:pt>
                <c:pt idx="728">
                  <c:v>11.0753</c:v>
                </c:pt>
                <c:pt idx="729">
                  <c:v>11.082100000000002</c:v>
                </c:pt>
                <c:pt idx="730">
                  <c:v>11.089</c:v>
                </c:pt>
                <c:pt idx="731">
                  <c:v>11.095800000000002</c:v>
                </c:pt>
                <c:pt idx="732">
                  <c:v>11.1027</c:v>
                </c:pt>
                <c:pt idx="733">
                  <c:v>11.109500000000002</c:v>
                </c:pt>
                <c:pt idx="734">
                  <c:v>11.116400000000002</c:v>
                </c:pt>
                <c:pt idx="735">
                  <c:v>11.123200000000001</c:v>
                </c:pt>
                <c:pt idx="736">
                  <c:v>11.13</c:v>
                </c:pt>
                <c:pt idx="737">
                  <c:v>11.136900000000001</c:v>
                </c:pt>
                <c:pt idx="738">
                  <c:v>11.143700000000001</c:v>
                </c:pt>
                <c:pt idx="739">
                  <c:v>11.150600000000004</c:v>
                </c:pt>
                <c:pt idx="740">
                  <c:v>11.157400000000004</c:v>
                </c:pt>
                <c:pt idx="741">
                  <c:v>11.164300000000001</c:v>
                </c:pt>
                <c:pt idx="742">
                  <c:v>11.171100000000001</c:v>
                </c:pt>
                <c:pt idx="743">
                  <c:v>11.177900000000001</c:v>
                </c:pt>
                <c:pt idx="744">
                  <c:v>11.184800000000001</c:v>
                </c:pt>
                <c:pt idx="745">
                  <c:v>11.191600000000001</c:v>
                </c:pt>
                <c:pt idx="746">
                  <c:v>11.198500000000001</c:v>
                </c:pt>
                <c:pt idx="747">
                  <c:v>11.205300000000001</c:v>
                </c:pt>
                <c:pt idx="748">
                  <c:v>11.212200000000001</c:v>
                </c:pt>
                <c:pt idx="749">
                  <c:v>11.218999999999999</c:v>
                </c:pt>
                <c:pt idx="750">
                  <c:v>11.2258</c:v>
                </c:pt>
                <c:pt idx="751">
                  <c:v>11.232700000000001</c:v>
                </c:pt>
                <c:pt idx="752">
                  <c:v>11.2395</c:v>
                </c:pt>
                <c:pt idx="753">
                  <c:v>11.2464</c:v>
                </c:pt>
                <c:pt idx="754">
                  <c:v>11.2532</c:v>
                </c:pt>
                <c:pt idx="755">
                  <c:v>11.2601</c:v>
                </c:pt>
                <c:pt idx="756">
                  <c:v>11.2669</c:v>
                </c:pt>
                <c:pt idx="757">
                  <c:v>11.2737</c:v>
                </c:pt>
                <c:pt idx="758">
                  <c:v>11.2806</c:v>
                </c:pt>
                <c:pt idx="759">
                  <c:v>11.2874</c:v>
                </c:pt>
                <c:pt idx="760">
                  <c:v>11.2943</c:v>
                </c:pt>
                <c:pt idx="761">
                  <c:v>11.3011</c:v>
                </c:pt>
                <c:pt idx="762">
                  <c:v>11.308</c:v>
                </c:pt>
                <c:pt idx="763">
                  <c:v>11.3148</c:v>
                </c:pt>
                <c:pt idx="764">
                  <c:v>11.3216</c:v>
                </c:pt>
                <c:pt idx="765">
                  <c:v>11.3285</c:v>
                </c:pt>
                <c:pt idx="766">
                  <c:v>11.3353</c:v>
                </c:pt>
                <c:pt idx="767">
                  <c:v>11.3422</c:v>
                </c:pt>
                <c:pt idx="768">
                  <c:v>11.349</c:v>
                </c:pt>
                <c:pt idx="769">
                  <c:v>11.355900000000036</c:v>
                </c:pt>
                <c:pt idx="770">
                  <c:v>11.362700000000036</c:v>
                </c:pt>
                <c:pt idx="771">
                  <c:v>11.369500000000041</c:v>
                </c:pt>
                <c:pt idx="772">
                  <c:v>11.376400000000038</c:v>
                </c:pt>
                <c:pt idx="773">
                  <c:v>11.3832</c:v>
                </c:pt>
                <c:pt idx="774">
                  <c:v>11.3901</c:v>
                </c:pt>
                <c:pt idx="775">
                  <c:v>11.3969</c:v>
                </c:pt>
                <c:pt idx="776">
                  <c:v>11.4038</c:v>
                </c:pt>
                <c:pt idx="777">
                  <c:v>11.410600000000002</c:v>
                </c:pt>
                <c:pt idx="778">
                  <c:v>11.417400000000002</c:v>
                </c:pt>
                <c:pt idx="779">
                  <c:v>11.424300000000001</c:v>
                </c:pt>
                <c:pt idx="780">
                  <c:v>11.431100000000001</c:v>
                </c:pt>
                <c:pt idx="781">
                  <c:v>11.438000000000001</c:v>
                </c:pt>
                <c:pt idx="782">
                  <c:v>11.444800000000001</c:v>
                </c:pt>
                <c:pt idx="783">
                  <c:v>11.451700000000002</c:v>
                </c:pt>
                <c:pt idx="784">
                  <c:v>11.458500000000004</c:v>
                </c:pt>
                <c:pt idx="785">
                  <c:v>11.465300000000004</c:v>
                </c:pt>
                <c:pt idx="786">
                  <c:v>11.472200000000004</c:v>
                </c:pt>
                <c:pt idx="787">
                  <c:v>11.479000000000006</c:v>
                </c:pt>
                <c:pt idx="788">
                  <c:v>11.485900000000004</c:v>
                </c:pt>
                <c:pt idx="789">
                  <c:v>11.492700000000006</c:v>
                </c:pt>
                <c:pt idx="790">
                  <c:v>11.499600000000004</c:v>
                </c:pt>
                <c:pt idx="791">
                  <c:v>11.506400000000006</c:v>
                </c:pt>
                <c:pt idx="792">
                  <c:v>11.513200000000001</c:v>
                </c:pt>
                <c:pt idx="793">
                  <c:v>11.520100000000001</c:v>
                </c:pt>
                <c:pt idx="794">
                  <c:v>11.526900000000001</c:v>
                </c:pt>
                <c:pt idx="795">
                  <c:v>11.533800000000001</c:v>
                </c:pt>
                <c:pt idx="796">
                  <c:v>11.5406</c:v>
                </c:pt>
                <c:pt idx="797">
                  <c:v>11.547500000000001</c:v>
                </c:pt>
                <c:pt idx="798">
                  <c:v>11.5543</c:v>
                </c:pt>
                <c:pt idx="799">
                  <c:v>11.561200000000001</c:v>
                </c:pt>
                <c:pt idx="800">
                  <c:v>11.568</c:v>
                </c:pt>
                <c:pt idx="801">
                  <c:v>11.5748</c:v>
                </c:pt>
                <c:pt idx="802">
                  <c:v>11.5817</c:v>
                </c:pt>
                <c:pt idx="803">
                  <c:v>11.5885</c:v>
                </c:pt>
                <c:pt idx="804">
                  <c:v>11.595400000000026</c:v>
                </c:pt>
                <c:pt idx="805">
                  <c:v>11.6022</c:v>
                </c:pt>
                <c:pt idx="806">
                  <c:v>11.6091</c:v>
                </c:pt>
                <c:pt idx="807">
                  <c:v>11.6159</c:v>
                </c:pt>
                <c:pt idx="808">
                  <c:v>11.6227</c:v>
                </c:pt>
                <c:pt idx="809">
                  <c:v>11.6296</c:v>
                </c:pt>
                <c:pt idx="810">
                  <c:v>11.6364</c:v>
                </c:pt>
                <c:pt idx="811">
                  <c:v>11.6433</c:v>
                </c:pt>
                <c:pt idx="812">
                  <c:v>11.6501</c:v>
                </c:pt>
                <c:pt idx="813">
                  <c:v>11.657</c:v>
                </c:pt>
                <c:pt idx="814">
                  <c:v>11.6638</c:v>
                </c:pt>
                <c:pt idx="815">
                  <c:v>11.6706</c:v>
                </c:pt>
                <c:pt idx="816">
                  <c:v>11.6775</c:v>
                </c:pt>
                <c:pt idx="817">
                  <c:v>11.6843</c:v>
                </c:pt>
                <c:pt idx="818">
                  <c:v>11.6912</c:v>
                </c:pt>
                <c:pt idx="819">
                  <c:v>11.698</c:v>
                </c:pt>
                <c:pt idx="820">
                  <c:v>11.7049</c:v>
                </c:pt>
                <c:pt idx="821">
                  <c:v>11.7117</c:v>
                </c:pt>
                <c:pt idx="822">
                  <c:v>11.718500000000001</c:v>
                </c:pt>
                <c:pt idx="823">
                  <c:v>11.7254</c:v>
                </c:pt>
                <c:pt idx="824">
                  <c:v>11.732200000000001</c:v>
                </c:pt>
                <c:pt idx="825">
                  <c:v>11.739100000000001</c:v>
                </c:pt>
                <c:pt idx="826">
                  <c:v>11.745900000000001</c:v>
                </c:pt>
                <c:pt idx="827">
                  <c:v>11.752800000000002</c:v>
                </c:pt>
                <c:pt idx="828">
                  <c:v>11.759600000000002</c:v>
                </c:pt>
                <c:pt idx="829">
                  <c:v>11.766400000000004</c:v>
                </c:pt>
                <c:pt idx="830">
                  <c:v>11.773300000000001</c:v>
                </c:pt>
                <c:pt idx="831">
                  <c:v>11.780100000000001</c:v>
                </c:pt>
                <c:pt idx="832">
                  <c:v>11.787000000000001</c:v>
                </c:pt>
                <c:pt idx="833">
                  <c:v>11.793800000000001</c:v>
                </c:pt>
                <c:pt idx="834">
                  <c:v>11.800700000000004</c:v>
                </c:pt>
                <c:pt idx="835">
                  <c:v>11.807500000000006</c:v>
                </c:pt>
                <c:pt idx="836">
                  <c:v>11.814300000000001</c:v>
                </c:pt>
                <c:pt idx="837">
                  <c:v>11.821200000000001</c:v>
                </c:pt>
                <c:pt idx="838">
                  <c:v>11.828000000000001</c:v>
                </c:pt>
                <c:pt idx="839">
                  <c:v>11.834900000000001</c:v>
                </c:pt>
                <c:pt idx="840">
                  <c:v>11.841700000000001</c:v>
                </c:pt>
                <c:pt idx="841">
                  <c:v>11.848600000000001</c:v>
                </c:pt>
                <c:pt idx="842">
                  <c:v>11.855400000000058</c:v>
                </c:pt>
                <c:pt idx="843">
                  <c:v>11.862200000000026</c:v>
                </c:pt>
                <c:pt idx="844">
                  <c:v>11.869100000000024</c:v>
                </c:pt>
                <c:pt idx="845">
                  <c:v>11.875900000000026</c:v>
                </c:pt>
                <c:pt idx="846">
                  <c:v>11.882800000000024</c:v>
                </c:pt>
                <c:pt idx="847">
                  <c:v>11.889600000000026</c:v>
                </c:pt>
                <c:pt idx="848">
                  <c:v>11.896500000000024</c:v>
                </c:pt>
                <c:pt idx="849">
                  <c:v>11.9033</c:v>
                </c:pt>
                <c:pt idx="850">
                  <c:v>11.9101</c:v>
                </c:pt>
                <c:pt idx="851">
                  <c:v>11.917</c:v>
                </c:pt>
                <c:pt idx="852">
                  <c:v>11.9238</c:v>
                </c:pt>
                <c:pt idx="853">
                  <c:v>11.9307</c:v>
                </c:pt>
                <c:pt idx="854">
                  <c:v>11.9375</c:v>
                </c:pt>
                <c:pt idx="855">
                  <c:v>11.9444</c:v>
                </c:pt>
                <c:pt idx="856">
                  <c:v>11.9512</c:v>
                </c:pt>
                <c:pt idx="857">
                  <c:v>11.958</c:v>
                </c:pt>
                <c:pt idx="858">
                  <c:v>11.9649</c:v>
                </c:pt>
                <c:pt idx="859">
                  <c:v>11.9717</c:v>
                </c:pt>
                <c:pt idx="860">
                  <c:v>11.9786</c:v>
                </c:pt>
                <c:pt idx="861">
                  <c:v>11.985400000000036</c:v>
                </c:pt>
                <c:pt idx="862">
                  <c:v>11.9923</c:v>
                </c:pt>
                <c:pt idx="863">
                  <c:v>11.9991</c:v>
                </c:pt>
                <c:pt idx="864">
                  <c:v>12.0059</c:v>
                </c:pt>
                <c:pt idx="865">
                  <c:v>12.0128</c:v>
                </c:pt>
                <c:pt idx="866">
                  <c:v>12.019600000000002</c:v>
                </c:pt>
                <c:pt idx="867">
                  <c:v>12.0265</c:v>
                </c:pt>
                <c:pt idx="868">
                  <c:v>12.033300000000001</c:v>
                </c:pt>
                <c:pt idx="869">
                  <c:v>12.0402</c:v>
                </c:pt>
                <c:pt idx="870">
                  <c:v>12.047000000000001</c:v>
                </c:pt>
                <c:pt idx="871">
                  <c:v>12.053800000000004</c:v>
                </c:pt>
                <c:pt idx="872">
                  <c:v>12.060700000000002</c:v>
                </c:pt>
                <c:pt idx="873">
                  <c:v>12.067500000000004</c:v>
                </c:pt>
                <c:pt idx="874">
                  <c:v>12.074400000000002</c:v>
                </c:pt>
                <c:pt idx="875">
                  <c:v>12.081200000000001</c:v>
                </c:pt>
                <c:pt idx="876">
                  <c:v>12.088100000000001</c:v>
                </c:pt>
                <c:pt idx="877">
                  <c:v>12.094900000000001</c:v>
                </c:pt>
                <c:pt idx="878">
                  <c:v>12.101800000000001</c:v>
                </c:pt>
                <c:pt idx="879">
                  <c:v>12.108600000000001</c:v>
                </c:pt>
                <c:pt idx="880">
                  <c:v>12.115400000000006</c:v>
                </c:pt>
                <c:pt idx="881">
                  <c:v>12.122300000000001</c:v>
                </c:pt>
                <c:pt idx="882">
                  <c:v>12.129100000000001</c:v>
                </c:pt>
                <c:pt idx="883">
                  <c:v>12.136000000000001</c:v>
                </c:pt>
                <c:pt idx="884">
                  <c:v>12.142800000000001</c:v>
                </c:pt>
                <c:pt idx="885">
                  <c:v>12.149700000000001</c:v>
                </c:pt>
                <c:pt idx="886">
                  <c:v>12.156500000000024</c:v>
                </c:pt>
                <c:pt idx="887">
                  <c:v>12.1633</c:v>
                </c:pt>
                <c:pt idx="888">
                  <c:v>12.170200000000001</c:v>
                </c:pt>
                <c:pt idx="889">
                  <c:v>12.177</c:v>
                </c:pt>
                <c:pt idx="890">
                  <c:v>12.1839</c:v>
                </c:pt>
                <c:pt idx="891">
                  <c:v>12.1907</c:v>
                </c:pt>
                <c:pt idx="892">
                  <c:v>12.1976</c:v>
                </c:pt>
                <c:pt idx="893">
                  <c:v>12.2044</c:v>
                </c:pt>
                <c:pt idx="894">
                  <c:v>12.2112</c:v>
                </c:pt>
                <c:pt idx="895">
                  <c:v>12.2181</c:v>
                </c:pt>
                <c:pt idx="896">
                  <c:v>12.2249</c:v>
                </c:pt>
                <c:pt idx="897">
                  <c:v>12.2318</c:v>
                </c:pt>
                <c:pt idx="898">
                  <c:v>12.2386</c:v>
                </c:pt>
                <c:pt idx="899">
                  <c:v>12.2455</c:v>
                </c:pt>
                <c:pt idx="900">
                  <c:v>12.2523</c:v>
                </c:pt>
                <c:pt idx="901">
                  <c:v>12.2591</c:v>
                </c:pt>
                <c:pt idx="902">
                  <c:v>12.266</c:v>
                </c:pt>
                <c:pt idx="903">
                  <c:v>12.2728</c:v>
                </c:pt>
                <c:pt idx="904">
                  <c:v>12.2797</c:v>
                </c:pt>
                <c:pt idx="905">
                  <c:v>12.2865</c:v>
                </c:pt>
                <c:pt idx="906">
                  <c:v>12.2934</c:v>
                </c:pt>
                <c:pt idx="907">
                  <c:v>12.3002</c:v>
                </c:pt>
                <c:pt idx="908">
                  <c:v>12.307</c:v>
                </c:pt>
                <c:pt idx="909">
                  <c:v>12.3139</c:v>
                </c:pt>
                <c:pt idx="910">
                  <c:v>12.3207</c:v>
                </c:pt>
                <c:pt idx="911">
                  <c:v>12.3276</c:v>
                </c:pt>
                <c:pt idx="912">
                  <c:v>12.3344</c:v>
                </c:pt>
                <c:pt idx="913">
                  <c:v>12.3413</c:v>
                </c:pt>
                <c:pt idx="914">
                  <c:v>12.348100000000001</c:v>
                </c:pt>
                <c:pt idx="915">
                  <c:v>12.354900000000002</c:v>
                </c:pt>
                <c:pt idx="916">
                  <c:v>12.361800000000002</c:v>
                </c:pt>
                <c:pt idx="917">
                  <c:v>12.368600000000002</c:v>
                </c:pt>
                <c:pt idx="918">
                  <c:v>12.375500000000049</c:v>
                </c:pt>
                <c:pt idx="919">
                  <c:v>12.382300000000004</c:v>
                </c:pt>
                <c:pt idx="920">
                  <c:v>12.389200000000002</c:v>
                </c:pt>
                <c:pt idx="921">
                  <c:v>12.396000000000004</c:v>
                </c:pt>
                <c:pt idx="922">
                  <c:v>12.402800000000004</c:v>
                </c:pt>
                <c:pt idx="923">
                  <c:v>12.409700000000004</c:v>
                </c:pt>
                <c:pt idx="924">
                  <c:v>12.416500000000006</c:v>
                </c:pt>
                <c:pt idx="925">
                  <c:v>12.423400000000004</c:v>
                </c:pt>
                <c:pt idx="926">
                  <c:v>12.430200000000001</c:v>
                </c:pt>
                <c:pt idx="927">
                  <c:v>12.437100000000001</c:v>
                </c:pt>
                <c:pt idx="928">
                  <c:v>12.443900000000001</c:v>
                </c:pt>
                <c:pt idx="929">
                  <c:v>12.450700000000024</c:v>
                </c:pt>
                <c:pt idx="930">
                  <c:v>12.457600000000006</c:v>
                </c:pt>
                <c:pt idx="931">
                  <c:v>12.464400000000024</c:v>
                </c:pt>
                <c:pt idx="932">
                  <c:v>12.471300000000001</c:v>
                </c:pt>
                <c:pt idx="933">
                  <c:v>12.4781</c:v>
                </c:pt>
                <c:pt idx="934">
                  <c:v>12.485000000000024</c:v>
                </c:pt>
                <c:pt idx="935">
                  <c:v>12.4918</c:v>
                </c:pt>
                <c:pt idx="936">
                  <c:v>12.4986</c:v>
                </c:pt>
                <c:pt idx="937">
                  <c:v>12.505500000000024</c:v>
                </c:pt>
                <c:pt idx="938">
                  <c:v>12.5123</c:v>
                </c:pt>
                <c:pt idx="939">
                  <c:v>12.5192</c:v>
                </c:pt>
                <c:pt idx="940">
                  <c:v>12.526</c:v>
                </c:pt>
                <c:pt idx="941">
                  <c:v>12.5329</c:v>
                </c:pt>
                <c:pt idx="942">
                  <c:v>12.5397</c:v>
                </c:pt>
                <c:pt idx="943">
                  <c:v>12.5465</c:v>
                </c:pt>
                <c:pt idx="944">
                  <c:v>12.553400000000035</c:v>
                </c:pt>
                <c:pt idx="945">
                  <c:v>12.5602</c:v>
                </c:pt>
                <c:pt idx="946">
                  <c:v>12.5671</c:v>
                </c:pt>
                <c:pt idx="947">
                  <c:v>12.5739</c:v>
                </c:pt>
                <c:pt idx="948">
                  <c:v>12.5808</c:v>
                </c:pt>
                <c:pt idx="949">
                  <c:v>12.5876</c:v>
                </c:pt>
                <c:pt idx="950">
                  <c:v>12.5944</c:v>
                </c:pt>
                <c:pt idx="951">
                  <c:v>12.6013</c:v>
                </c:pt>
                <c:pt idx="952">
                  <c:v>12.6081</c:v>
                </c:pt>
                <c:pt idx="953">
                  <c:v>12.615</c:v>
                </c:pt>
                <c:pt idx="954">
                  <c:v>12.6218</c:v>
                </c:pt>
                <c:pt idx="955">
                  <c:v>12.6287</c:v>
                </c:pt>
                <c:pt idx="956">
                  <c:v>12.6355</c:v>
                </c:pt>
                <c:pt idx="957">
                  <c:v>12.6424</c:v>
                </c:pt>
                <c:pt idx="958">
                  <c:v>12.6492</c:v>
                </c:pt>
                <c:pt idx="959">
                  <c:v>12.656000000000002</c:v>
                </c:pt>
                <c:pt idx="960">
                  <c:v>12.6629</c:v>
                </c:pt>
                <c:pt idx="961">
                  <c:v>12.669700000000002</c:v>
                </c:pt>
                <c:pt idx="962">
                  <c:v>12.676600000000002</c:v>
                </c:pt>
                <c:pt idx="963">
                  <c:v>12.683400000000002</c:v>
                </c:pt>
                <c:pt idx="964">
                  <c:v>12.690300000000001</c:v>
                </c:pt>
                <c:pt idx="965">
                  <c:v>12.697100000000001</c:v>
                </c:pt>
                <c:pt idx="966">
                  <c:v>12.703900000000001</c:v>
                </c:pt>
                <c:pt idx="967">
                  <c:v>12.710800000000001</c:v>
                </c:pt>
                <c:pt idx="968">
                  <c:v>12.717600000000001</c:v>
                </c:pt>
                <c:pt idx="969">
                  <c:v>12.724500000000001</c:v>
                </c:pt>
                <c:pt idx="970">
                  <c:v>12.731299999999999</c:v>
                </c:pt>
                <c:pt idx="971">
                  <c:v>12.738199999999999</c:v>
                </c:pt>
                <c:pt idx="972">
                  <c:v>12.744999999999999</c:v>
                </c:pt>
                <c:pt idx="973">
                  <c:v>12.751800000000001</c:v>
                </c:pt>
                <c:pt idx="974">
                  <c:v>12.758700000000001</c:v>
                </c:pt>
                <c:pt idx="975">
                  <c:v>12.765500000000022</c:v>
                </c:pt>
                <c:pt idx="976">
                  <c:v>12.772400000000006</c:v>
                </c:pt>
                <c:pt idx="977">
                  <c:v>12.779200000000001</c:v>
                </c:pt>
                <c:pt idx="978">
                  <c:v>12.786100000000001</c:v>
                </c:pt>
                <c:pt idx="979">
                  <c:v>12.792900000000001</c:v>
                </c:pt>
                <c:pt idx="980">
                  <c:v>12.7997</c:v>
                </c:pt>
                <c:pt idx="981">
                  <c:v>12.806600000000024</c:v>
                </c:pt>
                <c:pt idx="982">
                  <c:v>12.813400000000026</c:v>
                </c:pt>
                <c:pt idx="983">
                  <c:v>12.8203</c:v>
                </c:pt>
                <c:pt idx="984">
                  <c:v>12.8271</c:v>
                </c:pt>
                <c:pt idx="985">
                  <c:v>12.834</c:v>
                </c:pt>
                <c:pt idx="986">
                  <c:v>12.8408</c:v>
                </c:pt>
                <c:pt idx="987">
                  <c:v>12.8476</c:v>
                </c:pt>
                <c:pt idx="988">
                  <c:v>12.854500000000026</c:v>
                </c:pt>
                <c:pt idx="989">
                  <c:v>12.8613</c:v>
                </c:pt>
                <c:pt idx="990">
                  <c:v>12.8682</c:v>
                </c:pt>
                <c:pt idx="991">
                  <c:v>12.875000000000036</c:v>
                </c:pt>
                <c:pt idx="992">
                  <c:v>12.8819</c:v>
                </c:pt>
                <c:pt idx="993">
                  <c:v>12.8887</c:v>
                </c:pt>
                <c:pt idx="994">
                  <c:v>12.895500000000036</c:v>
                </c:pt>
                <c:pt idx="995">
                  <c:v>12.902400000000036</c:v>
                </c:pt>
                <c:pt idx="996">
                  <c:v>12.9092</c:v>
                </c:pt>
                <c:pt idx="997">
                  <c:v>12.9161</c:v>
                </c:pt>
                <c:pt idx="998">
                  <c:v>12.9229</c:v>
                </c:pt>
                <c:pt idx="999">
                  <c:v>12.9298</c:v>
                </c:pt>
                <c:pt idx="1000">
                  <c:v>12.9366</c:v>
                </c:pt>
                <c:pt idx="1001">
                  <c:v>12.9434</c:v>
                </c:pt>
                <c:pt idx="1002">
                  <c:v>12.9503</c:v>
                </c:pt>
                <c:pt idx="1003">
                  <c:v>12.957100000000002</c:v>
                </c:pt>
                <c:pt idx="1004">
                  <c:v>12.964</c:v>
                </c:pt>
                <c:pt idx="1005">
                  <c:v>12.970800000000002</c:v>
                </c:pt>
                <c:pt idx="1006">
                  <c:v>12.9777</c:v>
                </c:pt>
                <c:pt idx="1007">
                  <c:v>12.984500000000002</c:v>
                </c:pt>
                <c:pt idx="1008">
                  <c:v>12.991300000000001</c:v>
                </c:pt>
                <c:pt idx="1009">
                  <c:v>12.998200000000001</c:v>
                </c:pt>
                <c:pt idx="1010">
                  <c:v>13.005000000000004</c:v>
                </c:pt>
                <c:pt idx="1011">
                  <c:v>13.011900000000001</c:v>
                </c:pt>
                <c:pt idx="1012">
                  <c:v>13.018700000000001</c:v>
                </c:pt>
                <c:pt idx="1013">
                  <c:v>13.025600000000004</c:v>
                </c:pt>
                <c:pt idx="1014">
                  <c:v>13.032400000000004</c:v>
                </c:pt>
                <c:pt idx="1015">
                  <c:v>13.039200000000001</c:v>
                </c:pt>
                <c:pt idx="1016">
                  <c:v>13.046100000000001</c:v>
                </c:pt>
                <c:pt idx="1017">
                  <c:v>13.052900000000006</c:v>
                </c:pt>
                <c:pt idx="1018">
                  <c:v>13.059800000000006</c:v>
                </c:pt>
                <c:pt idx="1019">
                  <c:v>13.066600000000006</c:v>
                </c:pt>
                <c:pt idx="1020">
                  <c:v>13.073500000000006</c:v>
                </c:pt>
                <c:pt idx="1021">
                  <c:v>13.080300000000001</c:v>
                </c:pt>
                <c:pt idx="1022">
                  <c:v>13.0871</c:v>
                </c:pt>
                <c:pt idx="1023">
                  <c:v>13.094000000000001</c:v>
                </c:pt>
                <c:pt idx="1024">
                  <c:v>13.1008</c:v>
                </c:pt>
                <c:pt idx="1025">
                  <c:v>13.107700000000001</c:v>
                </c:pt>
                <c:pt idx="1026">
                  <c:v>13.1145</c:v>
                </c:pt>
                <c:pt idx="1027">
                  <c:v>13.1214</c:v>
                </c:pt>
                <c:pt idx="1028">
                  <c:v>13.1282</c:v>
                </c:pt>
                <c:pt idx="1029">
                  <c:v>13.135</c:v>
                </c:pt>
                <c:pt idx="1030">
                  <c:v>13.1419</c:v>
                </c:pt>
                <c:pt idx="1031">
                  <c:v>13.1487</c:v>
                </c:pt>
                <c:pt idx="1032">
                  <c:v>13.155600000000026</c:v>
                </c:pt>
                <c:pt idx="1033">
                  <c:v>13.162400000000035</c:v>
                </c:pt>
                <c:pt idx="1034">
                  <c:v>13.1693</c:v>
                </c:pt>
                <c:pt idx="1035">
                  <c:v>13.1761</c:v>
                </c:pt>
                <c:pt idx="1036">
                  <c:v>13.183</c:v>
                </c:pt>
                <c:pt idx="1037">
                  <c:v>13.1898</c:v>
                </c:pt>
                <c:pt idx="1038">
                  <c:v>13.1966</c:v>
                </c:pt>
                <c:pt idx="1039">
                  <c:v>13.2035</c:v>
                </c:pt>
                <c:pt idx="1040">
                  <c:v>13.2103</c:v>
                </c:pt>
                <c:pt idx="1041">
                  <c:v>13.2172</c:v>
                </c:pt>
                <c:pt idx="1042">
                  <c:v>13.224</c:v>
                </c:pt>
                <c:pt idx="1043">
                  <c:v>13.2309</c:v>
                </c:pt>
                <c:pt idx="1044">
                  <c:v>13.2377</c:v>
                </c:pt>
                <c:pt idx="1045">
                  <c:v>13.2445</c:v>
                </c:pt>
                <c:pt idx="1046">
                  <c:v>13.2514</c:v>
                </c:pt>
                <c:pt idx="1047">
                  <c:v>13.2582</c:v>
                </c:pt>
                <c:pt idx="1048">
                  <c:v>13.2651</c:v>
                </c:pt>
                <c:pt idx="1049">
                  <c:v>13.2719</c:v>
                </c:pt>
                <c:pt idx="1050">
                  <c:v>13.2788</c:v>
                </c:pt>
                <c:pt idx="1051">
                  <c:v>13.285600000000002</c:v>
                </c:pt>
                <c:pt idx="1052">
                  <c:v>13.292400000000002</c:v>
                </c:pt>
                <c:pt idx="1053">
                  <c:v>13.299300000000001</c:v>
                </c:pt>
                <c:pt idx="1054">
                  <c:v>13.306100000000002</c:v>
                </c:pt>
                <c:pt idx="1055">
                  <c:v>13.313000000000002</c:v>
                </c:pt>
                <c:pt idx="1056">
                  <c:v>13.319800000000004</c:v>
                </c:pt>
                <c:pt idx="1057">
                  <c:v>13.326700000000002</c:v>
                </c:pt>
                <c:pt idx="1058">
                  <c:v>13.333500000000004</c:v>
                </c:pt>
                <c:pt idx="1059">
                  <c:v>13.340300000000001</c:v>
                </c:pt>
                <c:pt idx="1060">
                  <c:v>13.347200000000001</c:v>
                </c:pt>
                <c:pt idx="1061">
                  <c:v>13.354000000000006</c:v>
                </c:pt>
                <c:pt idx="1062">
                  <c:v>13.360900000000004</c:v>
                </c:pt>
                <c:pt idx="1063">
                  <c:v>13.367700000000006</c:v>
                </c:pt>
                <c:pt idx="1064">
                  <c:v>13.374600000000004</c:v>
                </c:pt>
                <c:pt idx="1065">
                  <c:v>13.381400000000006</c:v>
                </c:pt>
                <c:pt idx="1066">
                  <c:v>13.388200000000001</c:v>
                </c:pt>
                <c:pt idx="1067">
                  <c:v>13.395100000000006</c:v>
                </c:pt>
                <c:pt idx="1068">
                  <c:v>13.401900000000001</c:v>
                </c:pt>
                <c:pt idx="1069">
                  <c:v>13.408800000000001</c:v>
                </c:pt>
                <c:pt idx="1070">
                  <c:v>13.415600000000024</c:v>
                </c:pt>
                <c:pt idx="1071">
                  <c:v>13.422500000000024</c:v>
                </c:pt>
                <c:pt idx="1072">
                  <c:v>13.4293</c:v>
                </c:pt>
                <c:pt idx="1073">
                  <c:v>13.4361</c:v>
                </c:pt>
                <c:pt idx="1074">
                  <c:v>13.443</c:v>
                </c:pt>
                <c:pt idx="1075">
                  <c:v>13.4498</c:v>
                </c:pt>
                <c:pt idx="1076">
                  <c:v>13.456700000000026</c:v>
                </c:pt>
                <c:pt idx="1077">
                  <c:v>13.463500000000026</c:v>
                </c:pt>
                <c:pt idx="1078">
                  <c:v>13.470400000000026</c:v>
                </c:pt>
                <c:pt idx="1079">
                  <c:v>13.4772</c:v>
                </c:pt>
                <c:pt idx="1080">
                  <c:v>13.484</c:v>
                </c:pt>
                <c:pt idx="1081">
                  <c:v>13.4909</c:v>
                </c:pt>
                <c:pt idx="1082">
                  <c:v>13.4977</c:v>
                </c:pt>
                <c:pt idx="1083">
                  <c:v>13.5046</c:v>
                </c:pt>
                <c:pt idx="1084">
                  <c:v>13.5114</c:v>
                </c:pt>
                <c:pt idx="1085">
                  <c:v>13.5183</c:v>
                </c:pt>
                <c:pt idx="1086">
                  <c:v>13.5251</c:v>
                </c:pt>
                <c:pt idx="1087">
                  <c:v>13.5319</c:v>
                </c:pt>
                <c:pt idx="1088">
                  <c:v>13.5388</c:v>
                </c:pt>
                <c:pt idx="1089">
                  <c:v>13.5456</c:v>
                </c:pt>
                <c:pt idx="1090">
                  <c:v>13.552500000000036</c:v>
                </c:pt>
                <c:pt idx="1091">
                  <c:v>13.5593</c:v>
                </c:pt>
                <c:pt idx="1092">
                  <c:v>13.5662</c:v>
                </c:pt>
                <c:pt idx="1093">
                  <c:v>13.573</c:v>
                </c:pt>
                <c:pt idx="1094">
                  <c:v>13.579800000000002</c:v>
                </c:pt>
                <c:pt idx="1095">
                  <c:v>13.5867</c:v>
                </c:pt>
                <c:pt idx="1096">
                  <c:v>13.593500000000002</c:v>
                </c:pt>
                <c:pt idx="1097">
                  <c:v>13.6004</c:v>
                </c:pt>
                <c:pt idx="1098">
                  <c:v>13.607200000000001</c:v>
                </c:pt>
                <c:pt idx="1099">
                  <c:v>13.614100000000001</c:v>
                </c:pt>
                <c:pt idx="1100">
                  <c:v>13.620900000000001</c:v>
                </c:pt>
                <c:pt idx="1101">
                  <c:v>13.627700000000001</c:v>
                </c:pt>
                <c:pt idx="1102">
                  <c:v>13.634600000000001</c:v>
                </c:pt>
                <c:pt idx="1103">
                  <c:v>13.641400000000001</c:v>
                </c:pt>
                <c:pt idx="1104">
                  <c:v>13.648299999999999</c:v>
                </c:pt>
                <c:pt idx="1105">
                  <c:v>13.655100000000004</c:v>
                </c:pt>
                <c:pt idx="1106">
                  <c:v>13.662000000000004</c:v>
                </c:pt>
                <c:pt idx="1107">
                  <c:v>13.668800000000001</c:v>
                </c:pt>
                <c:pt idx="1108">
                  <c:v>13.675600000000006</c:v>
                </c:pt>
                <c:pt idx="1109">
                  <c:v>13.682500000000006</c:v>
                </c:pt>
                <c:pt idx="1110">
                  <c:v>13.689300000000001</c:v>
                </c:pt>
                <c:pt idx="1111">
                  <c:v>13.696200000000001</c:v>
                </c:pt>
                <c:pt idx="1112">
                  <c:v>13.703000000000001</c:v>
                </c:pt>
                <c:pt idx="1113">
                  <c:v>13.709900000000001</c:v>
                </c:pt>
                <c:pt idx="1114">
                  <c:v>13.716700000000001</c:v>
                </c:pt>
                <c:pt idx="1115">
                  <c:v>13.723600000000001</c:v>
                </c:pt>
                <c:pt idx="1116">
                  <c:v>13.730399999999999</c:v>
                </c:pt>
                <c:pt idx="1117">
                  <c:v>13.7372</c:v>
                </c:pt>
                <c:pt idx="1118">
                  <c:v>13.7441</c:v>
                </c:pt>
                <c:pt idx="1119">
                  <c:v>13.7509</c:v>
                </c:pt>
                <c:pt idx="1120">
                  <c:v>13.7578</c:v>
                </c:pt>
                <c:pt idx="1121">
                  <c:v>13.7646</c:v>
                </c:pt>
                <c:pt idx="1122">
                  <c:v>13.7715</c:v>
                </c:pt>
                <c:pt idx="1123">
                  <c:v>13.7783</c:v>
                </c:pt>
                <c:pt idx="1124">
                  <c:v>13.7851</c:v>
                </c:pt>
                <c:pt idx="1125">
                  <c:v>13.792</c:v>
                </c:pt>
                <c:pt idx="1126">
                  <c:v>13.7988</c:v>
                </c:pt>
                <c:pt idx="1127">
                  <c:v>13.805700000000035</c:v>
                </c:pt>
                <c:pt idx="1128">
                  <c:v>13.812500000000036</c:v>
                </c:pt>
                <c:pt idx="1129">
                  <c:v>13.819400000000035</c:v>
                </c:pt>
                <c:pt idx="1130">
                  <c:v>13.8262</c:v>
                </c:pt>
                <c:pt idx="1131">
                  <c:v>13.833</c:v>
                </c:pt>
                <c:pt idx="1132">
                  <c:v>13.8399</c:v>
                </c:pt>
                <c:pt idx="1133">
                  <c:v>13.8467</c:v>
                </c:pt>
                <c:pt idx="1134">
                  <c:v>13.853600000000036</c:v>
                </c:pt>
                <c:pt idx="1135">
                  <c:v>13.860400000000036</c:v>
                </c:pt>
                <c:pt idx="1136">
                  <c:v>13.8673</c:v>
                </c:pt>
                <c:pt idx="1137">
                  <c:v>13.8741</c:v>
                </c:pt>
                <c:pt idx="1138">
                  <c:v>13.8809</c:v>
                </c:pt>
                <c:pt idx="1139">
                  <c:v>13.8878</c:v>
                </c:pt>
                <c:pt idx="1140">
                  <c:v>13.894600000000002</c:v>
                </c:pt>
                <c:pt idx="1141">
                  <c:v>13.9015</c:v>
                </c:pt>
                <c:pt idx="1142">
                  <c:v>13.908300000000001</c:v>
                </c:pt>
                <c:pt idx="1143">
                  <c:v>13.9152</c:v>
                </c:pt>
                <c:pt idx="1144">
                  <c:v>13.922000000000002</c:v>
                </c:pt>
                <c:pt idx="1145">
                  <c:v>13.928800000000001</c:v>
                </c:pt>
                <c:pt idx="1146">
                  <c:v>13.935700000000002</c:v>
                </c:pt>
                <c:pt idx="1147">
                  <c:v>13.942500000000004</c:v>
                </c:pt>
                <c:pt idx="1148">
                  <c:v>13.949400000000002</c:v>
                </c:pt>
                <c:pt idx="1149">
                  <c:v>13.956200000000004</c:v>
                </c:pt>
                <c:pt idx="1150">
                  <c:v>13.963100000000004</c:v>
                </c:pt>
                <c:pt idx="1151">
                  <c:v>13.969900000000004</c:v>
                </c:pt>
                <c:pt idx="1152">
                  <c:v>13.976700000000006</c:v>
                </c:pt>
                <c:pt idx="1153">
                  <c:v>13.983600000000004</c:v>
                </c:pt>
                <c:pt idx="1154">
                  <c:v>13.990400000000006</c:v>
                </c:pt>
                <c:pt idx="1155">
                  <c:v>13.997300000000001</c:v>
                </c:pt>
                <c:pt idx="1156">
                  <c:v>14.004100000000001</c:v>
                </c:pt>
                <c:pt idx="1157">
                  <c:v>14.011000000000001</c:v>
                </c:pt>
                <c:pt idx="1158">
                  <c:v>14.017800000000001</c:v>
                </c:pt>
                <c:pt idx="1159">
                  <c:v>14.0246</c:v>
                </c:pt>
                <c:pt idx="1160">
                  <c:v>14.031500000000001</c:v>
                </c:pt>
                <c:pt idx="1161">
                  <c:v>14.0383</c:v>
                </c:pt>
                <c:pt idx="1162">
                  <c:v>14.045200000000001</c:v>
                </c:pt>
                <c:pt idx="1163">
                  <c:v>14.052000000000024</c:v>
                </c:pt>
                <c:pt idx="1164">
                  <c:v>14.0589</c:v>
                </c:pt>
                <c:pt idx="1165">
                  <c:v>14.065700000000026</c:v>
                </c:pt>
                <c:pt idx="1166">
                  <c:v>14.072500000000026</c:v>
                </c:pt>
                <c:pt idx="1167">
                  <c:v>14.079400000000026</c:v>
                </c:pt>
                <c:pt idx="1168">
                  <c:v>14.0862</c:v>
                </c:pt>
                <c:pt idx="1169">
                  <c:v>14.0931</c:v>
                </c:pt>
                <c:pt idx="1170">
                  <c:v>14.0999</c:v>
                </c:pt>
                <c:pt idx="1171">
                  <c:v>14.1068</c:v>
                </c:pt>
                <c:pt idx="1172">
                  <c:v>14.1136</c:v>
                </c:pt>
                <c:pt idx="1173">
                  <c:v>14.1204</c:v>
                </c:pt>
                <c:pt idx="1174">
                  <c:v>14.1273</c:v>
                </c:pt>
                <c:pt idx="1175">
                  <c:v>14.1341</c:v>
                </c:pt>
                <c:pt idx="1176">
                  <c:v>14.141</c:v>
                </c:pt>
                <c:pt idx="1177">
                  <c:v>14.1478</c:v>
                </c:pt>
                <c:pt idx="1178">
                  <c:v>14.1547</c:v>
                </c:pt>
                <c:pt idx="1179">
                  <c:v>14.1615</c:v>
                </c:pt>
                <c:pt idx="1180">
                  <c:v>14.1683</c:v>
                </c:pt>
                <c:pt idx="1181">
                  <c:v>14.1752</c:v>
                </c:pt>
                <c:pt idx="1182">
                  <c:v>14.182</c:v>
                </c:pt>
                <c:pt idx="1183">
                  <c:v>14.1889</c:v>
                </c:pt>
                <c:pt idx="1184">
                  <c:v>14.1957</c:v>
                </c:pt>
                <c:pt idx="1185">
                  <c:v>14.2026</c:v>
                </c:pt>
                <c:pt idx="1186">
                  <c:v>14.2094</c:v>
                </c:pt>
                <c:pt idx="1187">
                  <c:v>14.216200000000001</c:v>
                </c:pt>
                <c:pt idx="1188">
                  <c:v>14.223100000000001</c:v>
                </c:pt>
                <c:pt idx="1189">
                  <c:v>14.229900000000001</c:v>
                </c:pt>
                <c:pt idx="1190">
                  <c:v>14.236800000000001</c:v>
                </c:pt>
                <c:pt idx="1191">
                  <c:v>14.243600000000001</c:v>
                </c:pt>
                <c:pt idx="1192">
                  <c:v>14.250500000000002</c:v>
                </c:pt>
                <c:pt idx="1193">
                  <c:v>14.257300000000001</c:v>
                </c:pt>
                <c:pt idx="1194">
                  <c:v>14.264200000000001</c:v>
                </c:pt>
                <c:pt idx="1195">
                  <c:v>14.271000000000001</c:v>
                </c:pt>
                <c:pt idx="1196">
                  <c:v>14.277800000000001</c:v>
                </c:pt>
                <c:pt idx="1197">
                  <c:v>14.284700000000001</c:v>
                </c:pt>
                <c:pt idx="1198">
                  <c:v>14.291500000000001</c:v>
                </c:pt>
                <c:pt idx="1199">
                  <c:v>14.298400000000001</c:v>
                </c:pt>
                <c:pt idx="1200">
                  <c:v>14.305200000000006</c:v>
                </c:pt>
                <c:pt idx="1201">
                  <c:v>14.312100000000004</c:v>
                </c:pt>
                <c:pt idx="1202">
                  <c:v>14.318900000000001</c:v>
                </c:pt>
                <c:pt idx="1203">
                  <c:v>14.325700000000024</c:v>
                </c:pt>
                <c:pt idx="1204">
                  <c:v>14.332600000000006</c:v>
                </c:pt>
                <c:pt idx="1205">
                  <c:v>14.339400000000024</c:v>
                </c:pt>
                <c:pt idx="1206">
                  <c:v>14.346300000000001</c:v>
                </c:pt>
                <c:pt idx="1207">
                  <c:v>14.353100000000024</c:v>
                </c:pt>
                <c:pt idx="1208">
                  <c:v>14.360000000000024</c:v>
                </c:pt>
                <c:pt idx="1209">
                  <c:v>14.366800000000024</c:v>
                </c:pt>
                <c:pt idx="1210">
                  <c:v>14.373600000000026</c:v>
                </c:pt>
                <c:pt idx="1211">
                  <c:v>14.380500000000024</c:v>
                </c:pt>
                <c:pt idx="1212">
                  <c:v>14.3873</c:v>
                </c:pt>
                <c:pt idx="1213">
                  <c:v>14.3942</c:v>
                </c:pt>
                <c:pt idx="1214">
                  <c:v>14.401</c:v>
                </c:pt>
                <c:pt idx="1215">
                  <c:v>14.4079</c:v>
                </c:pt>
                <c:pt idx="1216">
                  <c:v>14.4147</c:v>
                </c:pt>
                <c:pt idx="1217">
                  <c:v>14.4215</c:v>
                </c:pt>
                <c:pt idx="1218">
                  <c:v>14.4284</c:v>
                </c:pt>
                <c:pt idx="1219">
                  <c:v>14.4352</c:v>
                </c:pt>
                <c:pt idx="1220">
                  <c:v>14.4421</c:v>
                </c:pt>
                <c:pt idx="1221">
                  <c:v>14.4489</c:v>
                </c:pt>
                <c:pt idx="1222">
                  <c:v>14.455800000000036</c:v>
                </c:pt>
                <c:pt idx="1223">
                  <c:v>14.462600000000036</c:v>
                </c:pt>
                <c:pt idx="1224">
                  <c:v>14.469400000000036</c:v>
                </c:pt>
                <c:pt idx="1225">
                  <c:v>14.4763</c:v>
                </c:pt>
                <c:pt idx="1226">
                  <c:v>14.4831</c:v>
                </c:pt>
                <c:pt idx="1227">
                  <c:v>14.49</c:v>
                </c:pt>
                <c:pt idx="1228">
                  <c:v>14.4968</c:v>
                </c:pt>
                <c:pt idx="1229">
                  <c:v>14.5037</c:v>
                </c:pt>
                <c:pt idx="1230">
                  <c:v>14.5105</c:v>
                </c:pt>
                <c:pt idx="1231">
                  <c:v>14.517300000000001</c:v>
                </c:pt>
                <c:pt idx="1232">
                  <c:v>14.5242</c:v>
                </c:pt>
                <c:pt idx="1233">
                  <c:v>14.531000000000001</c:v>
                </c:pt>
                <c:pt idx="1234">
                  <c:v>14.5379</c:v>
                </c:pt>
                <c:pt idx="1235">
                  <c:v>14.544700000000001</c:v>
                </c:pt>
                <c:pt idx="1236">
                  <c:v>14.551600000000002</c:v>
                </c:pt>
                <c:pt idx="1237">
                  <c:v>14.558400000000002</c:v>
                </c:pt>
                <c:pt idx="1238">
                  <c:v>14.565200000000004</c:v>
                </c:pt>
                <c:pt idx="1239">
                  <c:v>14.572100000000002</c:v>
                </c:pt>
                <c:pt idx="1240">
                  <c:v>14.578900000000001</c:v>
                </c:pt>
                <c:pt idx="1241">
                  <c:v>14.585800000000004</c:v>
                </c:pt>
                <c:pt idx="1242">
                  <c:v>14.592600000000004</c:v>
                </c:pt>
                <c:pt idx="1243">
                  <c:v>14.599500000000004</c:v>
                </c:pt>
                <c:pt idx="1244">
                  <c:v>14.606300000000001</c:v>
                </c:pt>
                <c:pt idx="1245">
                  <c:v>14.613100000000001</c:v>
                </c:pt>
                <c:pt idx="1246">
                  <c:v>14.62</c:v>
                </c:pt>
                <c:pt idx="1247">
                  <c:v>14.626800000000001</c:v>
                </c:pt>
                <c:pt idx="1248">
                  <c:v>14.633700000000001</c:v>
                </c:pt>
                <c:pt idx="1249">
                  <c:v>14.640500000000001</c:v>
                </c:pt>
                <c:pt idx="1250">
                  <c:v>14.647399999999999</c:v>
                </c:pt>
                <c:pt idx="1251">
                  <c:v>14.654200000000001</c:v>
                </c:pt>
                <c:pt idx="1252">
                  <c:v>14.661</c:v>
                </c:pt>
                <c:pt idx="1253">
                  <c:v>14.667900000000001</c:v>
                </c:pt>
                <c:pt idx="1254">
                  <c:v>14.6747</c:v>
                </c:pt>
                <c:pt idx="1255">
                  <c:v>14.6816</c:v>
                </c:pt>
                <c:pt idx="1256">
                  <c:v>14.6884</c:v>
                </c:pt>
                <c:pt idx="1257">
                  <c:v>14.6953</c:v>
                </c:pt>
                <c:pt idx="1258">
                  <c:v>14.7021</c:v>
                </c:pt>
                <c:pt idx="1259">
                  <c:v>14.7089</c:v>
                </c:pt>
                <c:pt idx="1260">
                  <c:v>14.7158</c:v>
                </c:pt>
                <c:pt idx="1261">
                  <c:v>14.7226</c:v>
                </c:pt>
                <c:pt idx="1262">
                  <c:v>14.7295</c:v>
                </c:pt>
                <c:pt idx="1263">
                  <c:v>14.7363</c:v>
                </c:pt>
                <c:pt idx="1264">
                  <c:v>14.7432</c:v>
                </c:pt>
                <c:pt idx="1265">
                  <c:v>14.75</c:v>
                </c:pt>
                <c:pt idx="1266">
                  <c:v>14.7568</c:v>
                </c:pt>
                <c:pt idx="1267">
                  <c:v>14.7637</c:v>
                </c:pt>
                <c:pt idx="1268">
                  <c:v>14.7705</c:v>
                </c:pt>
                <c:pt idx="1269">
                  <c:v>14.7774</c:v>
                </c:pt>
                <c:pt idx="1270">
                  <c:v>14.7842</c:v>
                </c:pt>
                <c:pt idx="1271">
                  <c:v>14.7911</c:v>
                </c:pt>
                <c:pt idx="1272">
                  <c:v>14.7979</c:v>
                </c:pt>
                <c:pt idx="1273">
                  <c:v>14.8048</c:v>
                </c:pt>
                <c:pt idx="1274">
                  <c:v>14.8116</c:v>
                </c:pt>
                <c:pt idx="1275">
                  <c:v>14.8184</c:v>
                </c:pt>
                <c:pt idx="1276">
                  <c:v>14.8253</c:v>
                </c:pt>
                <c:pt idx="1277">
                  <c:v>14.832100000000002</c:v>
                </c:pt>
                <c:pt idx="1278">
                  <c:v>14.839</c:v>
                </c:pt>
                <c:pt idx="1279">
                  <c:v>14.845800000000002</c:v>
                </c:pt>
                <c:pt idx="1280">
                  <c:v>14.852700000000045</c:v>
                </c:pt>
                <c:pt idx="1281">
                  <c:v>14.859500000000049</c:v>
                </c:pt>
                <c:pt idx="1282">
                  <c:v>14.866300000000004</c:v>
                </c:pt>
                <c:pt idx="1283">
                  <c:v>14.873200000000002</c:v>
                </c:pt>
                <c:pt idx="1284">
                  <c:v>14.88</c:v>
                </c:pt>
                <c:pt idx="1285">
                  <c:v>14.886900000000002</c:v>
                </c:pt>
                <c:pt idx="1286">
                  <c:v>14.893700000000004</c:v>
                </c:pt>
                <c:pt idx="1287">
                  <c:v>14.900600000000004</c:v>
                </c:pt>
                <c:pt idx="1288">
                  <c:v>14.907400000000004</c:v>
                </c:pt>
                <c:pt idx="1289">
                  <c:v>14.914200000000001</c:v>
                </c:pt>
                <c:pt idx="1290">
                  <c:v>14.921100000000001</c:v>
                </c:pt>
                <c:pt idx="1291">
                  <c:v>14.927900000000001</c:v>
                </c:pt>
                <c:pt idx="1292">
                  <c:v>14.934800000000001</c:v>
                </c:pt>
                <c:pt idx="1293">
                  <c:v>14.941600000000001</c:v>
                </c:pt>
                <c:pt idx="1294">
                  <c:v>14.948500000000001</c:v>
                </c:pt>
                <c:pt idx="1295">
                  <c:v>14.955300000000006</c:v>
                </c:pt>
                <c:pt idx="1296">
                  <c:v>14.962100000000024</c:v>
                </c:pt>
                <c:pt idx="1297">
                  <c:v>14.969000000000024</c:v>
                </c:pt>
                <c:pt idx="1298">
                  <c:v>14.975800000000024</c:v>
                </c:pt>
                <c:pt idx="1299">
                  <c:v>14.982700000000024</c:v>
                </c:pt>
                <c:pt idx="1300">
                  <c:v>14.989500000000024</c:v>
                </c:pt>
                <c:pt idx="1301">
                  <c:v>14.996400000000024</c:v>
                </c:pt>
                <c:pt idx="1302">
                  <c:v>15.0032</c:v>
                </c:pt>
                <c:pt idx="1303">
                  <c:v>15.01</c:v>
                </c:pt>
                <c:pt idx="1304">
                  <c:v>15.0169</c:v>
                </c:pt>
                <c:pt idx="1305">
                  <c:v>15.0237</c:v>
                </c:pt>
                <c:pt idx="1306">
                  <c:v>15.0306</c:v>
                </c:pt>
                <c:pt idx="1307">
                  <c:v>15.0374</c:v>
                </c:pt>
                <c:pt idx="1308">
                  <c:v>15.0443</c:v>
                </c:pt>
                <c:pt idx="1309">
                  <c:v>15.0511</c:v>
                </c:pt>
                <c:pt idx="1310">
                  <c:v>15.0579</c:v>
                </c:pt>
                <c:pt idx="1311">
                  <c:v>15.0648</c:v>
                </c:pt>
                <c:pt idx="1312">
                  <c:v>15.0716</c:v>
                </c:pt>
                <c:pt idx="1313">
                  <c:v>15.0785</c:v>
                </c:pt>
                <c:pt idx="1314">
                  <c:v>15.0853</c:v>
                </c:pt>
                <c:pt idx="1315">
                  <c:v>15.0922</c:v>
                </c:pt>
                <c:pt idx="1316">
                  <c:v>15.099</c:v>
                </c:pt>
                <c:pt idx="1317">
                  <c:v>15.1058</c:v>
                </c:pt>
                <c:pt idx="1318">
                  <c:v>15.1127</c:v>
                </c:pt>
                <c:pt idx="1319">
                  <c:v>15.1195</c:v>
                </c:pt>
                <c:pt idx="1320">
                  <c:v>15.1264</c:v>
                </c:pt>
                <c:pt idx="1321">
                  <c:v>15.1332</c:v>
                </c:pt>
                <c:pt idx="1322">
                  <c:v>15.1401</c:v>
                </c:pt>
                <c:pt idx="1323">
                  <c:v>15.1469</c:v>
                </c:pt>
                <c:pt idx="1324">
                  <c:v>15.153700000000002</c:v>
                </c:pt>
                <c:pt idx="1325">
                  <c:v>15.160600000000002</c:v>
                </c:pt>
                <c:pt idx="1326">
                  <c:v>15.167400000000002</c:v>
                </c:pt>
                <c:pt idx="1327">
                  <c:v>15.174300000000001</c:v>
                </c:pt>
                <c:pt idx="1328">
                  <c:v>15.181100000000001</c:v>
                </c:pt>
                <c:pt idx="1329">
                  <c:v>15.188000000000001</c:v>
                </c:pt>
                <c:pt idx="1330">
                  <c:v>15.194800000000001</c:v>
                </c:pt>
                <c:pt idx="1331">
                  <c:v>15.201600000000001</c:v>
                </c:pt>
                <c:pt idx="1332">
                  <c:v>15.208500000000001</c:v>
                </c:pt>
                <c:pt idx="1333">
                  <c:v>15.215300000000001</c:v>
                </c:pt>
                <c:pt idx="1334">
                  <c:v>15.222200000000001</c:v>
                </c:pt>
                <c:pt idx="1335">
                  <c:v>15.228999999999999</c:v>
                </c:pt>
                <c:pt idx="1336">
                  <c:v>15.235900000000001</c:v>
                </c:pt>
                <c:pt idx="1337">
                  <c:v>15.242700000000001</c:v>
                </c:pt>
                <c:pt idx="1338">
                  <c:v>15.249500000000001</c:v>
                </c:pt>
                <c:pt idx="1339">
                  <c:v>15.256400000000006</c:v>
                </c:pt>
                <c:pt idx="1340">
                  <c:v>15.263200000000001</c:v>
                </c:pt>
                <c:pt idx="1341">
                  <c:v>15.270100000000001</c:v>
                </c:pt>
                <c:pt idx="1342">
                  <c:v>15.276900000000001</c:v>
                </c:pt>
                <c:pt idx="1343">
                  <c:v>15.283800000000001</c:v>
                </c:pt>
                <c:pt idx="1344">
                  <c:v>15.2906</c:v>
                </c:pt>
                <c:pt idx="1345">
                  <c:v>15.2974</c:v>
                </c:pt>
                <c:pt idx="1346">
                  <c:v>15.3043</c:v>
                </c:pt>
                <c:pt idx="1347">
                  <c:v>15.3111</c:v>
                </c:pt>
                <c:pt idx="1348">
                  <c:v>15.318</c:v>
                </c:pt>
                <c:pt idx="1349">
                  <c:v>15.3248</c:v>
                </c:pt>
                <c:pt idx="1350">
                  <c:v>15.3317</c:v>
                </c:pt>
                <c:pt idx="1351">
                  <c:v>15.3385</c:v>
                </c:pt>
                <c:pt idx="1352">
                  <c:v>15.345400000000026</c:v>
                </c:pt>
                <c:pt idx="1353">
                  <c:v>15.352200000000026</c:v>
                </c:pt>
                <c:pt idx="1354">
                  <c:v>15.359000000000036</c:v>
                </c:pt>
                <c:pt idx="1355">
                  <c:v>15.365900000000035</c:v>
                </c:pt>
                <c:pt idx="1356">
                  <c:v>15.372700000000036</c:v>
                </c:pt>
                <c:pt idx="1357">
                  <c:v>15.379600000000035</c:v>
                </c:pt>
                <c:pt idx="1358">
                  <c:v>15.386400000000036</c:v>
                </c:pt>
                <c:pt idx="1359">
                  <c:v>15.3933</c:v>
                </c:pt>
                <c:pt idx="1360">
                  <c:v>15.4001</c:v>
                </c:pt>
                <c:pt idx="1361">
                  <c:v>15.4069</c:v>
                </c:pt>
                <c:pt idx="1362">
                  <c:v>15.4138</c:v>
                </c:pt>
                <c:pt idx="1363">
                  <c:v>15.4206</c:v>
                </c:pt>
                <c:pt idx="1364">
                  <c:v>15.4275</c:v>
                </c:pt>
                <c:pt idx="1365">
                  <c:v>15.4343</c:v>
                </c:pt>
                <c:pt idx="1366">
                  <c:v>15.4412</c:v>
                </c:pt>
                <c:pt idx="1367">
                  <c:v>15.448</c:v>
                </c:pt>
                <c:pt idx="1368">
                  <c:v>15.454800000000002</c:v>
                </c:pt>
                <c:pt idx="1369">
                  <c:v>15.4617</c:v>
                </c:pt>
                <c:pt idx="1370">
                  <c:v>15.468500000000002</c:v>
                </c:pt>
                <c:pt idx="1371">
                  <c:v>15.475400000000045</c:v>
                </c:pt>
                <c:pt idx="1372">
                  <c:v>15.482200000000002</c:v>
                </c:pt>
                <c:pt idx="1373">
                  <c:v>15.489100000000002</c:v>
                </c:pt>
                <c:pt idx="1374">
                  <c:v>15.495900000000002</c:v>
                </c:pt>
                <c:pt idx="1375">
                  <c:v>15.502700000000004</c:v>
                </c:pt>
                <c:pt idx="1376">
                  <c:v>15.509600000000002</c:v>
                </c:pt>
                <c:pt idx="1377">
                  <c:v>15.516400000000004</c:v>
                </c:pt>
                <c:pt idx="1378">
                  <c:v>15.523300000000001</c:v>
                </c:pt>
                <c:pt idx="1379">
                  <c:v>15.530100000000001</c:v>
                </c:pt>
                <c:pt idx="1380">
                  <c:v>15.537000000000001</c:v>
                </c:pt>
                <c:pt idx="1381">
                  <c:v>15.543800000000001</c:v>
                </c:pt>
                <c:pt idx="1382">
                  <c:v>15.550600000000006</c:v>
                </c:pt>
                <c:pt idx="1383">
                  <c:v>15.557500000000006</c:v>
                </c:pt>
                <c:pt idx="1384">
                  <c:v>15.564300000000001</c:v>
                </c:pt>
                <c:pt idx="1385">
                  <c:v>15.571200000000001</c:v>
                </c:pt>
                <c:pt idx="1386">
                  <c:v>15.578000000000001</c:v>
                </c:pt>
                <c:pt idx="1387">
                  <c:v>15.584900000000001</c:v>
                </c:pt>
                <c:pt idx="1388">
                  <c:v>15.591700000000001</c:v>
                </c:pt>
                <c:pt idx="1389">
                  <c:v>15.5985</c:v>
                </c:pt>
                <c:pt idx="1390">
                  <c:v>15.605400000000024</c:v>
                </c:pt>
                <c:pt idx="1391">
                  <c:v>15.6122</c:v>
                </c:pt>
                <c:pt idx="1392">
                  <c:v>15.6191</c:v>
                </c:pt>
                <c:pt idx="1393">
                  <c:v>15.6259</c:v>
                </c:pt>
                <c:pt idx="1394">
                  <c:v>15.6328</c:v>
                </c:pt>
                <c:pt idx="1395">
                  <c:v>15.6396</c:v>
                </c:pt>
                <c:pt idx="1396">
                  <c:v>15.6464</c:v>
                </c:pt>
                <c:pt idx="1397">
                  <c:v>15.6533</c:v>
                </c:pt>
                <c:pt idx="1398">
                  <c:v>15.6601</c:v>
                </c:pt>
                <c:pt idx="1399">
                  <c:v>15.667</c:v>
                </c:pt>
                <c:pt idx="1400">
                  <c:v>15.6738</c:v>
                </c:pt>
                <c:pt idx="1401">
                  <c:v>15.6807</c:v>
                </c:pt>
                <c:pt idx="1402">
                  <c:v>15.6875</c:v>
                </c:pt>
                <c:pt idx="1403">
                  <c:v>15.6943</c:v>
                </c:pt>
                <c:pt idx="1404">
                  <c:v>15.7012</c:v>
                </c:pt>
                <c:pt idx="1405">
                  <c:v>15.708</c:v>
                </c:pt>
                <c:pt idx="1406">
                  <c:v>15.7149</c:v>
                </c:pt>
                <c:pt idx="1407">
                  <c:v>15.7217</c:v>
                </c:pt>
                <c:pt idx="1408">
                  <c:v>15.7286</c:v>
                </c:pt>
                <c:pt idx="1409">
                  <c:v>15.7354</c:v>
                </c:pt>
                <c:pt idx="1410">
                  <c:v>15.7422</c:v>
                </c:pt>
                <c:pt idx="1411">
                  <c:v>15.7491</c:v>
                </c:pt>
                <c:pt idx="1412">
                  <c:v>15.7559</c:v>
                </c:pt>
                <c:pt idx="1413">
                  <c:v>15.7628</c:v>
                </c:pt>
                <c:pt idx="1414">
                  <c:v>15.769600000000002</c:v>
                </c:pt>
                <c:pt idx="1415">
                  <c:v>15.7765</c:v>
                </c:pt>
                <c:pt idx="1416">
                  <c:v>15.783300000000001</c:v>
                </c:pt>
                <c:pt idx="1417">
                  <c:v>15.790100000000001</c:v>
                </c:pt>
                <c:pt idx="1418">
                  <c:v>15.797000000000001</c:v>
                </c:pt>
                <c:pt idx="1419">
                  <c:v>15.803800000000004</c:v>
                </c:pt>
                <c:pt idx="1420">
                  <c:v>15.810700000000002</c:v>
                </c:pt>
                <c:pt idx="1421">
                  <c:v>15.817500000000004</c:v>
                </c:pt>
                <c:pt idx="1422">
                  <c:v>15.824400000000002</c:v>
                </c:pt>
                <c:pt idx="1423">
                  <c:v>15.831200000000001</c:v>
                </c:pt>
                <c:pt idx="1424">
                  <c:v>15.838000000000001</c:v>
                </c:pt>
                <c:pt idx="1425">
                  <c:v>15.844900000000001</c:v>
                </c:pt>
                <c:pt idx="1426">
                  <c:v>15.851700000000006</c:v>
                </c:pt>
                <c:pt idx="1427">
                  <c:v>15.858600000000004</c:v>
                </c:pt>
                <c:pt idx="1428">
                  <c:v>15.865400000000056</c:v>
                </c:pt>
                <c:pt idx="1429">
                  <c:v>15.872300000000006</c:v>
                </c:pt>
                <c:pt idx="1430">
                  <c:v>15.879100000000006</c:v>
                </c:pt>
                <c:pt idx="1431">
                  <c:v>15.886000000000006</c:v>
                </c:pt>
                <c:pt idx="1432">
                  <c:v>15.892800000000006</c:v>
                </c:pt>
                <c:pt idx="1433">
                  <c:v>15.899600000000024</c:v>
                </c:pt>
                <c:pt idx="1434">
                  <c:v>15.906500000000024</c:v>
                </c:pt>
                <c:pt idx="1435">
                  <c:v>15.9133</c:v>
                </c:pt>
                <c:pt idx="1436">
                  <c:v>15.920200000000001</c:v>
                </c:pt>
                <c:pt idx="1437">
                  <c:v>15.927</c:v>
                </c:pt>
                <c:pt idx="1438">
                  <c:v>15.9339</c:v>
                </c:pt>
                <c:pt idx="1439">
                  <c:v>15.9407</c:v>
                </c:pt>
                <c:pt idx="1440">
                  <c:v>15.9475</c:v>
                </c:pt>
                <c:pt idx="1441">
                  <c:v>15.954400000000026</c:v>
                </c:pt>
                <c:pt idx="1442">
                  <c:v>15.9612</c:v>
                </c:pt>
                <c:pt idx="1443">
                  <c:v>15.9681</c:v>
                </c:pt>
                <c:pt idx="1444">
                  <c:v>15.9749</c:v>
                </c:pt>
                <c:pt idx="1445">
                  <c:v>15.9818</c:v>
                </c:pt>
                <c:pt idx="1446">
                  <c:v>15.9886</c:v>
                </c:pt>
                <c:pt idx="1447">
                  <c:v>15.995400000000036</c:v>
                </c:pt>
                <c:pt idx="1448">
                  <c:v>16.002300000000002</c:v>
                </c:pt>
                <c:pt idx="1449">
                  <c:v>16.0091</c:v>
                </c:pt>
                <c:pt idx="1450">
                  <c:v>16.015999999999988</c:v>
                </c:pt>
                <c:pt idx="1451">
                  <c:v>16.0228</c:v>
                </c:pt>
                <c:pt idx="1452">
                  <c:v>16.029699999999917</c:v>
                </c:pt>
                <c:pt idx="1453">
                  <c:v>16.0365</c:v>
                </c:pt>
                <c:pt idx="1454">
                  <c:v>16.04329999999992</c:v>
                </c:pt>
                <c:pt idx="1455">
                  <c:v>16.0502</c:v>
                </c:pt>
                <c:pt idx="1456">
                  <c:v>16.056999999999999</c:v>
                </c:pt>
                <c:pt idx="1457">
                  <c:v>16.0639</c:v>
                </c:pt>
                <c:pt idx="1458">
                  <c:v>16.07069999999992</c:v>
                </c:pt>
                <c:pt idx="1459">
                  <c:v>16.077500000000001</c:v>
                </c:pt>
                <c:pt idx="1460">
                  <c:v>16.084399999999921</c:v>
                </c:pt>
                <c:pt idx="1461">
                  <c:v>16.091200000000001</c:v>
                </c:pt>
                <c:pt idx="1462">
                  <c:v>16.098099999999921</c:v>
                </c:pt>
                <c:pt idx="1463">
                  <c:v>16.104900000000072</c:v>
                </c:pt>
                <c:pt idx="1464">
                  <c:v>16.111799999999999</c:v>
                </c:pt>
                <c:pt idx="1465">
                  <c:v>16.118600000000001</c:v>
                </c:pt>
                <c:pt idx="1466">
                  <c:v>16.125499999999924</c:v>
                </c:pt>
                <c:pt idx="1467">
                  <c:v>16.132300000000001</c:v>
                </c:pt>
                <c:pt idx="1468">
                  <c:v>16.139099999999999</c:v>
                </c:pt>
                <c:pt idx="1469">
                  <c:v>16.146000000000001</c:v>
                </c:pt>
                <c:pt idx="1470">
                  <c:v>16.152799999999989</c:v>
                </c:pt>
                <c:pt idx="1471">
                  <c:v>16.159700000000001</c:v>
                </c:pt>
                <c:pt idx="1472">
                  <c:v>16.166499999999989</c:v>
                </c:pt>
                <c:pt idx="1473">
                  <c:v>16.173300000000001</c:v>
                </c:pt>
                <c:pt idx="1474">
                  <c:v>16.180199999999989</c:v>
                </c:pt>
                <c:pt idx="1475">
                  <c:v>16.187000000000001</c:v>
                </c:pt>
                <c:pt idx="1476">
                  <c:v>16.193899999999999</c:v>
                </c:pt>
                <c:pt idx="1477">
                  <c:v>16.200699999999916</c:v>
                </c:pt>
                <c:pt idx="1478">
                  <c:v>16.207599999999989</c:v>
                </c:pt>
                <c:pt idx="1479">
                  <c:v>16.214400000000001</c:v>
                </c:pt>
                <c:pt idx="1480">
                  <c:v>16.221299999999989</c:v>
                </c:pt>
                <c:pt idx="1481">
                  <c:v>16.228099999999916</c:v>
                </c:pt>
                <c:pt idx="1482">
                  <c:v>16.234900000000035</c:v>
                </c:pt>
                <c:pt idx="1483">
                  <c:v>16.241800000000001</c:v>
                </c:pt>
                <c:pt idx="1484">
                  <c:v>16.248599999999882</c:v>
                </c:pt>
                <c:pt idx="1485">
                  <c:v>16.255499999999916</c:v>
                </c:pt>
                <c:pt idx="1486">
                  <c:v>16.26229999999989</c:v>
                </c:pt>
                <c:pt idx="1487">
                  <c:v>16.269199999999916</c:v>
                </c:pt>
                <c:pt idx="1488">
                  <c:v>16.276</c:v>
                </c:pt>
                <c:pt idx="1489">
                  <c:v>16.282800000000002</c:v>
                </c:pt>
                <c:pt idx="1490">
                  <c:v>16.28969999999989</c:v>
                </c:pt>
                <c:pt idx="1491">
                  <c:v>16.296500000000002</c:v>
                </c:pt>
                <c:pt idx="1492">
                  <c:v>16.3034</c:v>
                </c:pt>
                <c:pt idx="1493">
                  <c:v>16.310199999999988</c:v>
                </c:pt>
                <c:pt idx="1494">
                  <c:v>16.317000000000068</c:v>
                </c:pt>
                <c:pt idx="1495">
                  <c:v>16.323899999999988</c:v>
                </c:pt>
                <c:pt idx="1496">
                  <c:v>16.3307</c:v>
                </c:pt>
                <c:pt idx="1497">
                  <c:v>16.337599999999988</c:v>
                </c:pt>
                <c:pt idx="1498">
                  <c:v>16.3444</c:v>
                </c:pt>
                <c:pt idx="1499">
                  <c:v>16.351299999999988</c:v>
                </c:pt>
                <c:pt idx="1500">
                  <c:v>16.3581</c:v>
                </c:pt>
                <c:pt idx="1501">
                  <c:v>16.364999999999988</c:v>
                </c:pt>
                <c:pt idx="1502">
                  <c:v>16.371800000000071</c:v>
                </c:pt>
                <c:pt idx="1503">
                  <c:v>16.378599999999921</c:v>
                </c:pt>
                <c:pt idx="1504">
                  <c:v>16.385499999999901</c:v>
                </c:pt>
                <c:pt idx="1505">
                  <c:v>16.392299999999921</c:v>
                </c:pt>
                <c:pt idx="1506">
                  <c:v>16.3992</c:v>
                </c:pt>
                <c:pt idx="1507">
                  <c:v>16.405999999999924</c:v>
                </c:pt>
                <c:pt idx="1508">
                  <c:v>16.412800000000001</c:v>
                </c:pt>
                <c:pt idx="1509">
                  <c:v>16.419699999999924</c:v>
                </c:pt>
                <c:pt idx="1510">
                  <c:v>16.426499999999908</c:v>
                </c:pt>
                <c:pt idx="1511">
                  <c:v>16.433399999999928</c:v>
                </c:pt>
                <c:pt idx="1512">
                  <c:v>16.440199999999908</c:v>
                </c:pt>
                <c:pt idx="1513">
                  <c:v>16.447099999999928</c:v>
                </c:pt>
                <c:pt idx="1514">
                  <c:v>16.453900000000001</c:v>
                </c:pt>
                <c:pt idx="1515">
                  <c:v>16.460799999999871</c:v>
                </c:pt>
                <c:pt idx="1516">
                  <c:v>16.467599999999909</c:v>
                </c:pt>
                <c:pt idx="1517">
                  <c:v>16.474499999999928</c:v>
                </c:pt>
                <c:pt idx="1518">
                  <c:v>16.481299999999909</c:v>
                </c:pt>
                <c:pt idx="1519">
                  <c:v>16.488099999999879</c:v>
                </c:pt>
                <c:pt idx="1520">
                  <c:v>16.494999999999987</c:v>
                </c:pt>
                <c:pt idx="1521">
                  <c:v>16.501799999999989</c:v>
                </c:pt>
                <c:pt idx="1522">
                  <c:v>16.508699999999912</c:v>
                </c:pt>
                <c:pt idx="1523">
                  <c:v>16.515499999999989</c:v>
                </c:pt>
                <c:pt idx="1524">
                  <c:v>16.522299999999916</c:v>
                </c:pt>
                <c:pt idx="1525">
                  <c:v>16.529199999999989</c:v>
                </c:pt>
                <c:pt idx="1526">
                  <c:v>16.536000000000001</c:v>
                </c:pt>
                <c:pt idx="1527">
                  <c:v>16.542899999999989</c:v>
                </c:pt>
                <c:pt idx="1528">
                  <c:v>16.549699999999916</c:v>
                </c:pt>
                <c:pt idx="1529">
                  <c:v>16.5566</c:v>
                </c:pt>
                <c:pt idx="1530">
                  <c:v>16.563399999999916</c:v>
                </c:pt>
                <c:pt idx="1531">
                  <c:v>16.5703</c:v>
                </c:pt>
                <c:pt idx="1532">
                  <c:v>16.577100000000005</c:v>
                </c:pt>
                <c:pt idx="1533">
                  <c:v>16.5839</c:v>
                </c:pt>
                <c:pt idx="1534">
                  <c:v>16.590800000000005</c:v>
                </c:pt>
                <c:pt idx="1535">
                  <c:v>16.5976</c:v>
                </c:pt>
                <c:pt idx="1536">
                  <c:v>16.604500000000005</c:v>
                </c:pt>
                <c:pt idx="1537">
                  <c:v>16.611300000000035</c:v>
                </c:pt>
                <c:pt idx="1538">
                  <c:v>16.618200000000005</c:v>
                </c:pt>
                <c:pt idx="1539">
                  <c:v>16.625</c:v>
                </c:pt>
                <c:pt idx="1540">
                  <c:v>16.631799999999988</c:v>
                </c:pt>
                <c:pt idx="1541">
                  <c:v>16.6387</c:v>
                </c:pt>
                <c:pt idx="1542">
                  <c:v>16.645499999999917</c:v>
                </c:pt>
                <c:pt idx="1543">
                  <c:v>16.6524</c:v>
                </c:pt>
                <c:pt idx="1544">
                  <c:v>16.659199999999988</c:v>
                </c:pt>
                <c:pt idx="1545">
                  <c:v>16.666</c:v>
                </c:pt>
                <c:pt idx="1546">
                  <c:v>16.672899999999988</c:v>
                </c:pt>
                <c:pt idx="1547">
                  <c:v>16.6797</c:v>
                </c:pt>
                <c:pt idx="1548">
                  <c:v>16.68659999999992</c:v>
                </c:pt>
                <c:pt idx="1549">
                  <c:v>16.6934</c:v>
                </c:pt>
                <c:pt idx="1550">
                  <c:v>16.70029999999992</c:v>
                </c:pt>
                <c:pt idx="1551">
                  <c:v>16.707100000000001</c:v>
                </c:pt>
                <c:pt idx="1552">
                  <c:v>16.713999999999999</c:v>
                </c:pt>
                <c:pt idx="1553">
                  <c:v>16.720800000000001</c:v>
                </c:pt>
                <c:pt idx="1554">
                  <c:v>16.727599999999928</c:v>
                </c:pt>
                <c:pt idx="1555">
                  <c:v>16.734500000000001</c:v>
                </c:pt>
                <c:pt idx="1556">
                  <c:v>16.741299999999928</c:v>
                </c:pt>
                <c:pt idx="1557">
                  <c:v>16.748199999999901</c:v>
                </c:pt>
                <c:pt idx="1558">
                  <c:v>16.754999999999999</c:v>
                </c:pt>
                <c:pt idx="1559">
                  <c:v>16.761800000000001</c:v>
                </c:pt>
                <c:pt idx="1560">
                  <c:v>16.768699999999871</c:v>
                </c:pt>
                <c:pt idx="1561">
                  <c:v>16.775499999999909</c:v>
                </c:pt>
                <c:pt idx="1562">
                  <c:v>16.782399999999871</c:v>
                </c:pt>
                <c:pt idx="1563">
                  <c:v>16.789199999999909</c:v>
                </c:pt>
                <c:pt idx="1564">
                  <c:v>16.796099999999935</c:v>
                </c:pt>
                <c:pt idx="1565">
                  <c:v>16.802900000000001</c:v>
                </c:pt>
                <c:pt idx="1566">
                  <c:v>16.809799999999989</c:v>
                </c:pt>
                <c:pt idx="1567">
                  <c:v>16.816600000000001</c:v>
                </c:pt>
                <c:pt idx="1568">
                  <c:v>16.823399999999989</c:v>
                </c:pt>
                <c:pt idx="1569">
                  <c:v>16.830300000000001</c:v>
                </c:pt>
                <c:pt idx="1570">
                  <c:v>16.837100000000031</c:v>
                </c:pt>
                <c:pt idx="1571">
                  <c:v>16.844000000000001</c:v>
                </c:pt>
                <c:pt idx="1572">
                  <c:v>16.850800000000035</c:v>
                </c:pt>
                <c:pt idx="1573">
                  <c:v>16.857700000000001</c:v>
                </c:pt>
                <c:pt idx="1574">
                  <c:v>16.8645</c:v>
                </c:pt>
                <c:pt idx="1575">
                  <c:v>16.871300000000005</c:v>
                </c:pt>
                <c:pt idx="1576">
                  <c:v>16.8782</c:v>
                </c:pt>
                <c:pt idx="1577">
                  <c:v>16.885000000000002</c:v>
                </c:pt>
                <c:pt idx="1578">
                  <c:v>16.891900000000035</c:v>
                </c:pt>
                <c:pt idx="1579">
                  <c:v>16.898700000000002</c:v>
                </c:pt>
                <c:pt idx="1580">
                  <c:v>16.90559999999989</c:v>
                </c:pt>
                <c:pt idx="1581">
                  <c:v>16.912400000000002</c:v>
                </c:pt>
                <c:pt idx="1582">
                  <c:v>16.9192</c:v>
                </c:pt>
                <c:pt idx="1583">
                  <c:v>16.926100000000002</c:v>
                </c:pt>
                <c:pt idx="1584">
                  <c:v>16.9329</c:v>
                </c:pt>
                <c:pt idx="1585">
                  <c:v>16.939800000000005</c:v>
                </c:pt>
                <c:pt idx="1586">
                  <c:v>16.946599999999897</c:v>
                </c:pt>
                <c:pt idx="1587">
                  <c:v>16.953499999999917</c:v>
                </c:pt>
                <c:pt idx="1588">
                  <c:v>16.960299999999897</c:v>
                </c:pt>
                <c:pt idx="1589">
                  <c:v>16.967199999999917</c:v>
                </c:pt>
                <c:pt idx="1590">
                  <c:v>16.974</c:v>
                </c:pt>
                <c:pt idx="1591">
                  <c:v>16.98079999999986</c:v>
                </c:pt>
                <c:pt idx="1592">
                  <c:v>16.987699999999894</c:v>
                </c:pt>
                <c:pt idx="1593">
                  <c:v>16.99449999999992</c:v>
                </c:pt>
                <c:pt idx="1594">
                  <c:v>17.001300000000001</c:v>
                </c:pt>
                <c:pt idx="1595">
                  <c:v>17.00819999999992</c:v>
                </c:pt>
                <c:pt idx="1596">
                  <c:v>17.015000000000001</c:v>
                </c:pt>
                <c:pt idx="1597">
                  <c:v>17.021899999999999</c:v>
                </c:pt>
                <c:pt idx="1598">
                  <c:v>17.028699999999901</c:v>
                </c:pt>
                <c:pt idx="1599">
                  <c:v>17.035599999999921</c:v>
                </c:pt>
                <c:pt idx="1600">
                  <c:v>17.042399999999901</c:v>
                </c:pt>
                <c:pt idx="1601">
                  <c:v>17.049299999999921</c:v>
                </c:pt>
                <c:pt idx="1602">
                  <c:v>17.056100000000001</c:v>
                </c:pt>
                <c:pt idx="1603">
                  <c:v>17.062999999999924</c:v>
                </c:pt>
                <c:pt idx="1604">
                  <c:v>17.069800000000001</c:v>
                </c:pt>
                <c:pt idx="1605">
                  <c:v>17.076599999999935</c:v>
                </c:pt>
                <c:pt idx="1606">
                  <c:v>17.083499999999908</c:v>
                </c:pt>
                <c:pt idx="1607">
                  <c:v>17.090299999999989</c:v>
                </c:pt>
                <c:pt idx="1608">
                  <c:v>17.097200000000001</c:v>
                </c:pt>
                <c:pt idx="1609">
                  <c:v>17.103999999999999</c:v>
                </c:pt>
                <c:pt idx="1610">
                  <c:v>17.11080000000009</c:v>
                </c:pt>
                <c:pt idx="1611">
                  <c:v>17.117699999999999</c:v>
                </c:pt>
                <c:pt idx="1612">
                  <c:v>17.124500000000001</c:v>
                </c:pt>
                <c:pt idx="1613">
                  <c:v>17.131399999999999</c:v>
                </c:pt>
                <c:pt idx="1614">
                  <c:v>17.138200000000001</c:v>
                </c:pt>
                <c:pt idx="1615">
                  <c:v>17.145099999999989</c:v>
                </c:pt>
                <c:pt idx="1616">
                  <c:v>17.15190000000009</c:v>
                </c:pt>
                <c:pt idx="1617">
                  <c:v>17.158799999999989</c:v>
                </c:pt>
                <c:pt idx="1618">
                  <c:v>17.165599999999916</c:v>
                </c:pt>
                <c:pt idx="1619">
                  <c:v>17.1724</c:v>
                </c:pt>
                <c:pt idx="1620">
                  <c:v>17.179300000000001</c:v>
                </c:pt>
                <c:pt idx="1621">
                  <c:v>17.1861</c:v>
                </c:pt>
                <c:pt idx="1622">
                  <c:v>17.193000000000001</c:v>
                </c:pt>
                <c:pt idx="1623">
                  <c:v>17.199800000000035</c:v>
                </c:pt>
                <c:pt idx="1624">
                  <c:v>17.206699999999916</c:v>
                </c:pt>
                <c:pt idx="1625">
                  <c:v>17.2135</c:v>
                </c:pt>
                <c:pt idx="1626">
                  <c:v>17.220300000000002</c:v>
                </c:pt>
                <c:pt idx="1627">
                  <c:v>17.2272</c:v>
                </c:pt>
                <c:pt idx="1628">
                  <c:v>17.234000000000005</c:v>
                </c:pt>
                <c:pt idx="1629">
                  <c:v>17.2409</c:v>
                </c:pt>
                <c:pt idx="1630">
                  <c:v>17.247699999999917</c:v>
                </c:pt>
                <c:pt idx="1631">
                  <c:v>17.2545</c:v>
                </c:pt>
                <c:pt idx="1632">
                  <c:v>17.261399999999917</c:v>
                </c:pt>
                <c:pt idx="1633">
                  <c:v>17.268199999999894</c:v>
                </c:pt>
                <c:pt idx="1634">
                  <c:v>17.275099999999917</c:v>
                </c:pt>
                <c:pt idx="1635">
                  <c:v>17.2819</c:v>
                </c:pt>
                <c:pt idx="1636">
                  <c:v>17.288799999999856</c:v>
                </c:pt>
                <c:pt idx="1637">
                  <c:v>17.295599999999894</c:v>
                </c:pt>
                <c:pt idx="1638">
                  <c:v>17.302499999999917</c:v>
                </c:pt>
                <c:pt idx="1639">
                  <c:v>17.3093</c:v>
                </c:pt>
                <c:pt idx="1640">
                  <c:v>17.316099999999999</c:v>
                </c:pt>
                <c:pt idx="1641">
                  <c:v>17.323</c:v>
                </c:pt>
                <c:pt idx="1642">
                  <c:v>17.329799999999921</c:v>
                </c:pt>
                <c:pt idx="1643">
                  <c:v>17.3367</c:v>
                </c:pt>
                <c:pt idx="1644">
                  <c:v>17.343499999999924</c:v>
                </c:pt>
                <c:pt idx="1645">
                  <c:v>17.350300000000001</c:v>
                </c:pt>
                <c:pt idx="1646">
                  <c:v>17.357199999999999</c:v>
                </c:pt>
                <c:pt idx="1647">
                  <c:v>17.364000000000001</c:v>
                </c:pt>
                <c:pt idx="1648">
                  <c:v>17.370899999999999</c:v>
                </c:pt>
                <c:pt idx="1649">
                  <c:v>17.377700000000001</c:v>
                </c:pt>
                <c:pt idx="1650">
                  <c:v>17.384599999999928</c:v>
                </c:pt>
                <c:pt idx="1651">
                  <c:v>17.391400000000001</c:v>
                </c:pt>
                <c:pt idx="1652">
                  <c:v>17.398299999999928</c:v>
                </c:pt>
                <c:pt idx="1653">
                  <c:v>17.405099999999909</c:v>
                </c:pt>
                <c:pt idx="1654">
                  <c:v>17.411899999999999</c:v>
                </c:pt>
                <c:pt idx="1655">
                  <c:v>17.418800000000001</c:v>
                </c:pt>
                <c:pt idx="1656">
                  <c:v>17.425599999999879</c:v>
                </c:pt>
                <c:pt idx="1657">
                  <c:v>17.432499999999909</c:v>
                </c:pt>
                <c:pt idx="1658">
                  <c:v>17.439299999999989</c:v>
                </c:pt>
                <c:pt idx="1659">
                  <c:v>17.446099999999916</c:v>
                </c:pt>
                <c:pt idx="1660">
                  <c:v>17.452999999999989</c:v>
                </c:pt>
                <c:pt idx="1661">
                  <c:v>17.459800000000001</c:v>
                </c:pt>
                <c:pt idx="1662">
                  <c:v>17.466699999999879</c:v>
                </c:pt>
                <c:pt idx="1663">
                  <c:v>17.473499999999916</c:v>
                </c:pt>
                <c:pt idx="1664">
                  <c:v>17.480399999999879</c:v>
                </c:pt>
                <c:pt idx="1665">
                  <c:v>17.487199999999916</c:v>
                </c:pt>
                <c:pt idx="1666">
                  <c:v>17.4941</c:v>
                </c:pt>
                <c:pt idx="1667">
                  <c:v>17.500900000000001</c:v>
                </c:pt>
                <c:pt idx="1668">
                  <c:v>17.507800000000035</c:v>
                </c:pt>
                <c:pt idx="1669">
                  <c:v>17.514600000000005</c:v>
                </c:pt>
                <c:pt idx="1670">
                  <c:v>17.5214</c:v>
                </c:pt>
                <c:pt idx="1671">
                  <c:v>17.528300000000002</c:v>
                </c:pt>
                <c:pt idx="1672">
                  <c:v>17.5351</c:v>
                </c:pt>
                <c:pt idx="1673">
                  <c:v>17.542000000000002</c:v>
                </c:pt>
                <c:pt idx="1674">
                  <c:v>17.5488</c:v>
                </c:pt>
                <c:pt idx="1675">
                  <c:v>17.555700000000002</c:v>
                </c:pt>
                <c:pt idx="1676">
                  <c:v>17.56249999999989</c:v>
                </c:pt>
                <c:pt idx="1677">
                  <c:v>17.569299999999917</c:v>
                </c:pt>
                <c:pt idx="1678">
                  <c:v>17.5762</c:v>
                </c:pt>
                <c:pt idx="1679">
                  <c:v>17.582999999999917</c:v>
                </c:pt>
                <c:pt idx="1680">
                  <c:v>17.5899</c:v>
                </c:pt>
                <c:pt idx="1681">
                  <c:v>17.596699999999917</c:v>
                </c:pt>
                <c:pt idx="1682">
                  <c:v>17.6036</c:v>
                </c:pt>
                <c:pt idx="1683">
                  <c:v>17.610399999999988</c:v>
                </c:pt>
                <c:pt idx="1684">
                  <c:v>17.617200000000071</c:v>
                </c:pt>
                <c:pt idx="1685">
                  <c:v>17.624099999999999</c:v>
                </c:pt>
                <c:pt idx="1686">
                  <c:v>17.630900000000072</c:v>
                </c:pt>
                <c:pt idx="1687">
                  <c:v>17.637799999999999</c:v>
                </c:pt>
                <c:pt idx="1688">
                  <c:v>17.644600000000001</c:v>
                </c:pt>
                <c:pt idx="1689">
                  <c:v>17.651499999999999</c:v>
                </c:pt>
                <c:pt idx="1690">
                  <c:v>17.658300000000001</c:v>
                </c:pt>
                <c:pt idx="1691">
                  <c:v>17.665099999999928</c:v>
                </c:pt>
                <c:pt idx="1692">
                  <c:v>17.672000000000001</c:v>
                </c:pt>
                <c:pt idx="1693">
                  <c:v>17.678799999999928</c:v>
                </c:pt>
                <c:pt idx="1694">
                  <c:v>17.685699999999901</c:v>
                </c:pt>
                <c:pt idx="1695">
                  <c:v>17.692499999999928</c:v>
                </c:pt>
                <c:pt idx="1696">
                  <c:v>17.699400000000001</c:v>
                </c:pt>
                <c:pt idx="1697">
                  <c:v>17.706199999999928</c:v>
                </c:pt>
                <c:pt idx="1698">
                  <c:v>17.713000000000001</c:v>
                </c:pt>
                <c:pt idx="1699">
                  <c:v>17.719899999999999</c:v>
                </c:pt>
                <c:pt idx="1700">
                  <c:v>17.726699999999909</c:v>
                </c:pt>
                <c:pt idx="1701">
                  <c:v>17.733599999999935</c:v>
                </c:pt>
                <c:pt idx="1702">
                  <c:v>17.740399999999912</c:v>
                </c:pt>
                <c:pt idx="1703">
                  <c:v>17.747299999999989</c:v>
                </c:pt>
                <c:pt idx="1704">
                  <c:v>17.754100000000001</c:v>
                </c:pt>
                <c:pt idx="1705">
                  <c:v>17.760899999999989</c:v>
                </c:pt>
                <c:pt idx="1706">
                  <c:v>17.767800000000001</c:v>
                </c:pt>
                <c:pt idx="1707">
                  <c:v>17.7746</c:v>
                </c:pt>
                <c:pt idx="1708">
                  <c:v>17.781499999999916</c:v>
                </c:pt>
                <c:pt idx="1709">
                  <c:v>17.788299999999886</c:v>
                </c:pt>
                <c:pt idx="1710">
                  <c:v>17.795199999999916</c:v>
                </c:pt>
                <c:pt idx="1711">
                  <c:v>17.802</c:v>
                </c:pt>
                <c:pt idx="1712">
                  <c:v>17.808800000000005</c:v>
                </c:pt>
                <c:pt idx="1713">
                  <c:v>17.8157</c:v>
                </c:pt>
                <c:pt idx="1714">
                  <c:v>17.822500000000002</c:v>
                </c:pt>
                <c:pt idx="1715">
                  <c:v>17.8294</c:v>
                </c:pt>
                <c:pt idx="1716">
                  <c:v>17.836200000000005</c:v>
                </c:pt>
                <c:pt idx="1717">
                  <c:v>17.8431</c:v>
                </c:pt>
                <c:pt idx="1718">
                  <c:v>17.849900000000005</c:v>
                </c:pt>
                <c:pt idx="1719">
                  <c:v>17.8567</c:v>
                </c:pt>
                <c:pt idx="1720">
                  <c:v>17.863600000000002</c:v>
                </c:pt>
                <c:pt idx="1721">
                  <c:v>17.8704</c:v>
                </c:pt>
                <c:pt idx="1722">
                  <c:v>17.877300000000005</c:v>
                </c:pt>
                <c:pt idx="1723">
                  <c:v>17.8841</c:v>
                </c:pt>
                <c:pt idx="1724">
                  <c:v>17.890999999999988</c:v>
                </c:pt>
                <c:pt idx="1725">
                  <c:v>17.897800000000068</c:v>
                </c:pt>
                <c:pt idx="1726">
                  <c:v>17.90459999999992</c:v>
                </c:pt>
                <c:pt idx="1727">
                  <c:v>17.9115</c:v>
                </c:pt>
                <c:pt idx="1728">
                  <c:v>17.91829999999992</c:v>
                </c:pt>
                <c:pt idx="1729">
                  <c:v>17.925199999999894</c:v>
                </c:pt>
                <c:pt idx="1730">
                  <c:v>17.931999999999999</c:v>
                </c:pt>
                <c:pt idx="1731">
                  <c:v>17.9389</c:v>
                </c:pt>
                <c:pt idx="1732">
                  <c:v>17.945699999999871</c:v>
                </c:pt>
                <c:pt idx="1733">
                  <c:v>17.952499999999901</c:v>
                </c:pt>
                <c:pt idx="1734">
                  <c:v>17.959399999999921</c:v>
                </c:pt>
                <c:pt idx="1735">
                  <c:v>17.966199999999901</c:v>
                </c:pt>
                <c:pt idx="1736">
                  <c:v>17.973099999999921</c:v>
                </c:pt>
                <c:pt idx="1737">
                  <c:v>17.979900000000001</c:v>
                </c:pt>
                <c:pt idx="1738">
                  <c:v>17.986799999999871</c:v>
                </c:pt>
                <c:pt idx="1739">
                  <c:v>17.993599999999901</c:v>
                </c:pt>
                <c:pt idx="1740">
                  <c:v>18.000399999999935</c:v>
                </c:pt>
                <c:pt idx="1741">
                  <c:v>18.007300000000001</c:v>
                </c:pt>
                <c:pt idx="1742">
                  <c:v>18.014099999999999</c:v>
                </c:pt>
                <c:pt idx="1743">
                  <c:v>18.021000000000001</c:v>
                </c:pt>
                <c:pt idx="1744">
                  <c:v>18.027799999999989</c:v>
                </c:pt>
                <c:pt idx="1745">
                  <c:v>18.034600000000001</c:v>
                </c:pt>
                <c:pt idx="1746">
                  <c:v>18.041499999999989</c:v>
                </c:pt>
                <c:pt idx="1747">
                  <c:v>18.048299999999912</c:v>
                </c:pt>
                <c:pt idx="1748">
                  <c:v>18.055199999999989</c:v>
                </c:pt>
                <c:pt idx="1749">
                  <c:v>18.061999999999987</c:v>
                </c:pt>
                <c:pt idx="1750">
                  <c:v>18.068899999999989</c:v>
                </c:pt>
                <c:pt idx="1751">
                  <c:v>18.075699999999916</c:v>
                </c:pt>
                <c:pt idx="1752">
                  <c:v>18.082599999999879</c:v>
                </c:pt>
                <c:pt idx="1753">
                  <c:v>18.089399999999916</c:v>
                </c:pt>
                <c:pt idx="1754">
                  <c:v>18.096299999999989</c:v>
                </c:pt>
                <c:pt idx="1755">
                  <c:v>18.103100000000001</c:v>
                </c:pt>
                <c:pt idx="1756">
                  <c:v>18.109900000000035</c:v>
                </c:pt>
                <c:pt idx="1757">
                  <c:v>18.11680000000009</c:v>
                </c:pt>
                <c:pt idx="1758">
                  <c:v>18.1236</c:v>
                </c:pt>
                <c:pt idx="1759">
                  <c:v>18.130500000000001</c:v>
                </c:pt>
                <c:pt idx="1760">
                  <c:v>18.137300000000035</c:v>
                </c:pt>
                <c:pt idx="1761">
                  <c:v>18.144200000000001</c:v>
                </c:pt>
                <c:pt idx="1762">
                  <c:v>18.151000000000035</c:v>
                </c:pt>
                <c:pt idx="1763">
                  <c:v>18.157800000000098</c:v>
                </c:pt>
                <c:pt idx="1764">
                  <c:v>18.1647</c:v>
                </c:pt>
                <c:pt idx="1765">
                  <c:v>18.171500000000005</c:v>
                </c:pt>
                <c:pt idx="1766">
                  <c:v>18.1784</c:v>
                </c:pt>
                <c:pt idx="1767">
                  <c:v>18.185199999999917</c:v>
                </c:pt>
                <c:pt idx="1768">
                  <c:v>18.1921</c:v>
                </c:pt>
                <c:pt idx="1769">
                  <c:v>18.198899999999988</c:v>
                </c:pt>
                <c:pt idx="1770">
                  <c:v>18.205699999999894</c:v>
                </c:pt>
                <c:pt idx="1771">
                  <c:v>18.212599999999917</c:v>
                </c:pt>
                <c:pt idx="1772">
                  <c:v>18.2194</c:v>
                </c:pt>
                <c:pt idx="1773">
                  <c:v>18.226299999999917</c:v>
                </c:pt>
                <c:pt idx="1774">
                  <c:v>18.2331</c:v>
                </c:pt>
                <c:pt idx="1775">
                  <c:v>18.239999999999988</c:v>
                </c:pt>
                <c:pt idx="1776">
                  <c:v>18.2468</c:v>
                </c:pt>
                <c:pt idx="1777">
                  <c:v>18.253599999999921</c:v>
                </c:pt>
                <c:pt idx="1778">
                  <c:v>18.260499999999901</c:v>
                </c:pt>
                <c:pt idx="1779">
                  <c:v>18.267299999999921</c:v>
                </c:pt>
                <c:pt idx="1780">
                  <c:v>18.2742</c:v>
                </c:pt>
                <c:pt idx="1781">
                  <c:v>18.280999999999924</c:v>
                </c:pt>
                <c:pt idx="1782">
                  <c:v>18.2879</c:v>
                </c:pt>
                <c:pt idx="1783">
                  <c:v>18.294699999999924</c:v>
                </c:pt>
                <c:pt idx="1784">
                  <c:v>18.301500000000001</c:v>
                </c:pt>
                <c:pt idx="1785">
                  <c:v>18.308399999999928</c:v>
                </c:pt>
                <c:pt idx="1786">
                  <c:v>18.315200000000001</c:v>
                </c:pt>
                <c:pt idx="1787">
                  <c:v>18.322099999999928</c:v>
                </c:pt>
                <c:pt idx="1788">
                  <c:v>18.328900000000001</c:v>
                </c:pt>
                <c:pt idx="1789">
                  <c:v>18.335799999999928</c:v>
                </c:pt>
                <c:pt idx="1790">
                  <c:v>18.342599999999909</c:v>
                </c:pt>
                <c:pt idx="1791">
                  <c:v>18.349399999999989</c:v>
                </c:pt>
                <c:pt idx="1792">
                  <c:v>18.356300000000001</c:v>
                </c:pt>
                <c:pt idx="1793">
                  <c:v>18.363099999999989</c:v>
                </c:pt>
                <c:pt idx="1794">
                  <c:v>18.37</c:v>
                </c:pt>
                <c:pt idx="1795">
                  <c:v>18.376799999999989</c:v>
                </c:pt>
                <c:pt idx="1796">
                  <c:v>18.383599999999916</c:v>
                </c:pt>
                <c:pt idx="1797">
                  <c:v>18.390499999999989</c:v>
                </c:pt>
                <c:pt idx="1798">
                  <c:v>18.397300000000001</c:v>
                </c:pt>
                <c:pt idx="1799">
                  <c:v>18.404199999999989</c:v>
                </c:pt>
                <c:pt idx="1800">
                  <c:v>18.411000000000001</c:v>
                </c:pt>
                <c:pt idx="1801">
                  <c:v>18.417899999999999</c:v>
                </c:pt>
                <c:pt idx="1802">
                  <c:v>18.424699999999916</c:v>
                </c:pt>
                <c:pt idx="1803">
                  <c:v>18.4316</c:v>
                </c:pt>
                <c:pt idx="1804">
                  <c:v>18.438399999999916</c:v>
                </c:pt>
                <c:pt idx="1805">
                  <c:v>18.44519999999989</c:v>
                </c:pt>
                <c:pt idx="1806">
                  <c:v>18.452100000000002</c:v>
                </c:pt>
                <c:pt idx="1807">
                  <c:v>18.4589</c:v>
                </c:pt>
                <c:pt idx="1808">
                  <c:v>18.465800000000002</c:v>
                </c:pt>
                <c:pt idx="1809">
                  <c:v>18.47259999999989</c:v>
                </c:pt>
                <c:pt idx="1810">
                  <c:v>18.479500000000002</c:v>
                </c:pt>
                <c:pt idx="1811">
                  <c:v>18.48629999999989</c:v>
                </c:pt>
                <c:pt idx="1812">
                  <c:v>18.493099999999917</c:v>
                </c:pt>
                <c:pt idx="1813">
                  <c:v>18.5</c:v>
                </c:pt>
                <c:pt idx="1814">
                  <c:v>18.506799999999917</c:v>
                </c:pt>
                <c:pt idx="1815">
                  <c:v>18.5137</c:v>
                </c:pt>
                <c:pt idx="1816">
                  <c:v>18.520499999999917</c:v>
                </c:pt>
                <c:pt idx="1817">
                  <c:v>18.5274</c:v>
                </c:pt>
                <c:pt idx="1818">
                  <c:v>18.534199999999988</c:v>
                </c:pt>
                <c:pt idx="1819">
                  <c:v>18.541</c:v>
                </c:pt>
                <c:pt idx="1820">
                  <c:v>18.547899999999988</c:v>
                </c:pt>
                <c:pt idx="1821">
                  <c:v>18.5547</c:v>
                </c:pt>
                <c:pt idx="1822">
                  <c:v>18.56159999999992</c:v>
                </c:pt>
                <c:pt idx="1823">
                  <c:v>18.568399999999901</c:v>
                </c:pt>
                <c:pt idx="1824">
                  <c:v>18.57529999999992</c:v>
                </c:pt>
                <c:pt idx="1825">
                  <c:v>18.582099999999908</c:v>
                </c:pt>
                <c:pt idx="1826">
                  <c:v>18.58899999999992</c:v>
                </c:pt>
                <c:pt idx="1827">
                  <c:v>18.595800000000001</c:v>
                </c:pt>
                <c:pt idx="1828">
                  <c:v>18.602599999999928</c:v>
                </c:pt>
                <c:pt idx="1829">
                  <c:v>18.609500000000001</c:v>
                </c:pt>
                <c:pt idx="1830">
                  <c:v>18.616299999999999</c:v>
                </c:pt>
                <c:pt idx="1831">
                  <c:v>18.623200000000001</c:v>
                </c:pt>
                <c:pt idx="1832">
                  <c:v>18.630000000000031</c:v>
                </c:pt>
                <c:pt idx="1833">
                  <c:v>18.636900000000072</c:v>
                </c:pt>
                <c:pt idx="1834">
                  <c:v>18.643699999999928</c:v>
                </c:pt>
                <c:pt idx="1835">
                  <c:v>18.650500000000001</c:v>
                </c:pt>
                <c:pt idx="1836">
                  <c:v>18.657399999999999</c:v>
                </c:pt>
                <c:pt idx="1837">
                  <c:v>18.664200000000001</c:v>
                </c:pt>
                <c:pt idx="1838">
                  <c:v>18.671099999999999</c:v>
                </c:pt>
                <c:pt idx="1839">
                  <c:v>18.677900000000083</c:v>
                </c:pt>
                <c:pt idx="1840">
                  <c:v>18.684799999999989</c:v>
                </c:pt>
                <c:pt idx="1841">
                  <c:v>18.691600000000001</c:v>
                </c:pt>
                <c:pt idx="1842">
                  <c:v>18.698399999999989</c:v>
                </c:pt>
                <c:pt idx="1843">
                  <c:v>18.705299999999916</c:v>
                </c:pt>
                <c:pt idx="1844">
                  <c:v>18.7121</c:v>
                </c:pt>
                <c:pt idx="1845">
                  <c:v>18.719000000000001</c:v>
                </c:pt>
                <c:pt idx="1846">
                  <c:v>18.7258</c:v>
                </c:pt>
                <c:pt idx="1847">
                  <c:v>18.732699999999916</c:v>
                </c:pt>
                <c:pt idx="1848">
                  <c:v>18.7395</c:v>
                </c:pt>
                <c:pt idx="1849">
                  <c:v>18.746300000000002</c:v>
                </c:pt>
                <c:pt idx="1850">
                  <c:v>18.7532</c:v>
                </c:pt>
                <c:pt idx="1851">
                  <c:v>18.760000000000002</c:v>
                </c:pt>
                <c:pt idx="1852">
                  <c:v>18.7669</c:v>
                </c:pt>
                <c:pt idx="1853">
                  <c:v>18.773700000000002</c:v>
                </c:pt>
                <c:pt idx="1854">
                  <c:v>18.78059999999989</c:v>
                </c:pt>
                <c:pt idx="1855">
                  <c:v>18.787400000000002</c:v>
                </c:pt>
                <c:pt idx="1856">
                  <c:v>18.7942</c:v>
                </c:pt>
                <c:pt idx="1857">
                  <c:v>18.801100000000005</c:v>
                </c:pt>
                <c:pt idx="1858">
                  <c:v>18.807900000000064</c:v>
                </c:pt>
                <c:pt idx="1859">
                  <c:v>18.814800000000098</c:v>
                </c:pt>
                <c:pt idx="1860">
                  <c:v>18.8216</c:v>
                </c:pt>
                <c:pt idx="1861">
                  <c:v>18.828499999999917</c:v>
                </c:pt>
                <c:pt idx="1862">
                  <c:v>18.8353</c:v>
                </c:pt>
                <c:pt idx="1863">
                  <c:v>18.84209999999992</c:v>
                </c:pt>
                <c:pt idx="1864">
                  <c:v>18.849</c:v>
                </c:pt>
                <c:pt idx="1865">
                  <c:v>18.85579999999992</c:v>
                </c:pt>
                <c:pt idx="1866">
                  <c:v>18.862699999999894</c:v>
                </c:pt>
                <c:pt idx="1867">
                  <c:v>18.86949999999992</c:v>
                </c:pt>
                <c:pt idx="1868">
                  <c:v>18.8764</c:v>
                </c:pt>
                <c:pt idx="1869">
                  <c:v>18.88319999999992</c:v>
                </c:pt>
                <c:pt idx="1870">
                  <c:v>18.89</c:v>
                </c:pt>
                <c:pt idx="1871">
                  <c:v>18.896899999999999</c:v>
                </c:pt>
                <c:pt idx="1872">
                  <c:v>18.903699999999901</c:v>
                </c:pt>
                <c:pt idx="1873">
                  <c:v>18.910599999999921</c:v>
                </c:pt>
                <c:pt idx="1874">
                  <c:v>18.917400000000001</c:v>
                </c:pt>
                <c:pt idx="1875">
                  <c:v>18.924299999999921</c:v>
                </c:pt>
                <c:pt idx="1876">
                  <c:v>18.931100000000001</c:v>
                </c:pt>
                <c:pt idx="1877">
                  <c:v>18.937899999999999</c:v>
                </c:pt>
                <c:pt idx="1878">
                  <c:v>18.944800000000001</c:v>
                </c:pt>
                <c:pt idx="1879">
                  <c:v>18.951599999999935</c:v>
                </c:pt>
                <c:pt idx="1880">
                  <c:v>18.958499999999908</c:v>
                </c:pt>
                <c:pt idx="1881">
                  <c:v>18.965299999999871</c:v>
                </c:pt>
                <c:pt idx="1882">
                  <c:v>18.972099999999912</c:v>
                </c:pt>
                <c:pt idx="1883">
                  <c:v>18.978999999999989</c:v>
                </c:pt>
                <c:pt idx="1884">
                  <c:v>18.985799999999855</c:v>
                </c:pt>
                <c:pt idx="1885">
                  <c:v>18.992699999999878</c:v>
                </c:pt>
                <c:pt idx="1886">
                  <c:v>18.999499999999916</c:v>
                </c:pt>
                <c:pt idx="1887">
                  <c:v>19.006399999999989</c:v>
                </c:pt>
                <c:pt idx="1888">
                  <c:v>19.013200000000001</c:v>
                </c:pt>
                <c:pt idx="1889">
                  <c:v>19.020099999999989</c:v>
                </c:pt>
                <c:pt idx="1890">
                  <c:v>19.026900000000001</c:v>
                </c:pt>
                <c:pt idx="1891">
                  <c:v>19.0337</c:v>
                </c:pt>
                <c:pt idx="1892">
                  <c:v>19.040599999999916</c:v>
                </c:pt>
                <c:pt idx="1893">
                  <c:v>19.0474</c:v>
                </c:pt>
                <c:pt idx="1894">
                  <c:v>19.054300000000001</c:v>
                </c:pt>
                <c:pt idx="1895">
                  <c:v>19.0611</c:v>
                </c:pt>
                <c:pt idx="1896">
                  <c:v>19.067999999999987</c:v>
                </c:pt>
                <c:pt idx="1897">
                  <c:v>19.074800000000035</c:v>
                </c:pt>
                <c:pt idx="1898">
                  <c:v>19.081600000000002</c:v>
                </c:pt>
                <c:pt idx="1899">
                  <c:v>19.08849999999989</c:v>
                </c:pt>
                <c:pt idx="1900">
                  <c:v>19.095300000000002</c:v>
                </c:pt>
                <c:pt idx="1901">
                  <c:v>19.1022</c:v>
                </c:pt>
                <c:pt idx="1902">
                  <c:v>19.109000000000005</c:v>
                </c:pt>
                <c:pt idx="1903">
                  <c:v>19.115900000000035</c:v>
                </c:pt>
                <c:pt idx="1904">
                  <c:v>19.122699999999917</c:v>
                </c:pt>
                <c:pt idx="1905">
                  <c:v>19.1296</c:v>
                </c:pt>
                <c:pt idx="1906">
                  <c:v>19.136399999999988</c:v>
                </c:pt>
                <c:pt idx="1907">
                  <c:v>19.1432</c:v>
                </c:pt>
                <c:pt idx="1908">
                  <c:v>19.150099999999988</c:v>
                </c:pt>
                <c:pt idx="1909">
                  <c:v>19.156900000000071</c:v>
                </c:pt>
                <c:pt idx="1910">
                  <c:v>19.163799999999917</c:v>
                </c:pt>
                <c:pt idx="1911">
                  <c:v>19.1706</c:v>
                </c:pt>
                <c:pt idx="1912">
                  <c:v>19.177499999999988</c:v>
                </c:pt>
                <c:pt idx="1913">
                  <c:v>19.1843</c:v>
                </c:pt>
                <c:pt idx="1914">
                  <c:v>19.191099999999999</c:v>
                </c:pt>
                <c:pt idx="1915">
                  <c:v>19.198</c:v>
                </c:pt>
                <c:pt idx="1916">
                  <c:v>19.204799999999921</c:v>
                </c:pt>
                <c:pt idx="1917">
                  <c:v>19.2117</c:v>
                </c:pt>
                <c:pt idx="1918">
                  <c:v>19.218499999999924</c:v>
                </c:pt>
                <c:pt idx="1919">
                  <c:v>19.225399999999908</c:v>
                </c:pt>
                <c:pt idx="1920">
                  <c:v>19.232199999999924</c:v>
                </c:pt>
                <c:pt idx="1921">
                  <c:v>19.239000000000001</c:v>
                </c:pt>
                <c:pt idx="1922">
                  <c:v>19.245899999999928</c:v>
                </c:pt>
                <c:pt idx="1923">
                  <c:v>19.252699999999908</c:v>
                </c:pt>
                <c:pt idx="1924">
                  <c:v>19.259599999999928</c:v>
                </c:pt>
                <c:pt idx="1925">
                  <c:v>19.266399999999908</c:v>
                </c:pt>
                <c:pt idx="1926">
                  <c:v>19.273299999999928</c:v>
                </c:pt>
                <c:pt idx="1927">
                  <c:v>19.280099999999909</c:v>
                </c:pt>
                <c:pt idx="1928">
                  <c:v>19.286899999999989</c:v>
                </c:pt>
                <c:pt idx="1929">
                  <c:v>19.293800000000001</c:v>
                </c:pt>
                <c:pt idx="1930">
                  <c:v>19.300599999999989</c:v>
                </c:pt>
                <c:pt idx="1931">
                  <c:v>19.307500000000001</c:v>
                </c:pt>
                <c:pt idx="1932">
                  <c:v>19.314299999999999</c:v>
                </c:pt>
                <c:pt idx="1933">
                  <c:v>19.321100000000001</c:v>
                </c:pt>
                <c:pt idx="1934">
                  <c:v>19.327999999999999</c:v>
                </c:pt>
                <c:pt idx="1935">
                  <c:v>19.33480000000009</c:v>
                </c:pt>
                <c:pt idx="1936">
                  <c:v>19.341699999999989</c:v>
                </c:pt>
                <c:pt idx="1937">
                  <c:v>19.348499999999916</c:v>
                </c:pt>
                <c:pt idx="1938">
                  <c:v>19.355399999999989</c:v>
                </c:pt>
                <c:pt idx="1939">
                  <c:v>19.362199999999916</c:v>
                </c:pt>
                <c:pt idx="1940">
                  <c:v>19.3691</c:v>
                </c:pt>
                <c:pt idx="1941">
                  <c:v>19.375900000000001</c:v>
                </c:pt>
                <c:pt idx="1942">
                  <c:v>19.38269999999989</c:v>
                </c:pt>
                <c:pt idx="1943">
                  <c:v>19.389600000000002</c:v>
                </c:pt>
                <c:pt idx="1944">
                  <c:v>19.3964</c:v>
                </c:pt>
                <c:pt idx="1945">
                  <c:v>19.403300000000002</c:v>
                </c:pt>
                <c:pt idx="1946">
                  <c:v>19.4101</c:v>
                </c:pt>
                <c:pt idx="1947">
                  <c:v>19.417000000000005</c:v>
                </c:pt>
                <c:pt idx="1948">
                  <c:v>19.4238</c:v>
                </c:pt>
                <c:pt idx="1949">
                  <c:v>19.430599999999917</c:v>
                </c:pt>
                <c:pt idx="1950">
                  <c:v>19.4375</c:v>
                </c:pt>
                <c:pt idx="1951">
                  <c:v>19.444299999999917</c:v>
                </c:pt>
                <c:pt idx="1952">
                  <c:v>19.4512</c:v>
                </c:pt>
                <c:pt idx="1953">
                  <c:v>19.457999999999988</c:v>
                </c:pt>
                <c:pt idx="1954">
                  <c:v>19.4649</c:v>
                </c:pt>
                <c:pt idx="1955">
                  <c:v>19.471699999999917</c:v>
                </c:pt>
                <c:pt idx="1956">
                  <c:v>19.478499999999901</c:v>
                </c:pt>
                <c:pt idx="1957">
                  <c:v>19.485399999999856</c:v>
                </c:pt>
                <c:pt idx="1958">
                  <c:v>19.492199999999901</c:v>
                </c:pt>
                <c:pt idx="1959">
                  <c:v>19.49909999999992</c:v>
                </c:pt>
                <c:pt idx="1960">
                  <c:v>19.5059</c:v>
                </c:pt>
                <c:pt idx="1961">
                  <c:v>19.51279999999992</c:v>
                </c:pt>
                <c:pt idx="1962">
                  <c:v>19.519600000000001</c:v>
                </c:pt>
                <c:pt idx="1963">
                  <c:v>19.526399999999924</c:v>
                </c:pt>
                <c:pt idx="1964">
                  <c:v>19.533300000000001</c:v>
                </c:pt>
                <c:pt idx="1965">
                  <c:v>19.540099999999928</c:v>
                </c:pt>
                <c:pt idx="1966">
                  <c:v>19.547000000000001</c:v>
                </c:pt>
                <c:pt idx="1967">
                  <c:v>19.553799999999928</c:v>
                </c:pt>
                <c:pt idx="1968">
                  <c:v>19.560699999999901</c:v>
                </c:pt>
                <c:pt idx="1969">
                  <c:v>19.567499999999928</c:v>
                </c:pt>
                <c:pt idx="1970">
                  <c:v>19.574300000000001</c:v>
                </c:pt>
                <c:pt idx="1971">
                  <c:v>19.581199999999928</c:v>
                </c:pt>
                <c:pt idx="1972">
                  <c:v>19.587999999999987</c:v>
                </c:pt>
                <c:pt idx="1973">
                  <c:v>19.594899999999999</c:v>
                </c:pt>
                <c:pt idx="1974">
                  <c:v>19.601700000000001</c:v>
                </c:pt>
                <c:pt idx="1975">
                  <c:v>19.608599999999935</c:v>
                </c:pt>
                <c:pt idx="1976">
                  <c:v>19.615400000000001</c:v>
                </c:pt>
                <c:pt idx="1977">
                  <c:v>19.622199999999989</c:v>
                </c:pt>
                <c:pt idx="1978">
                  <c:v>19.629100000000001</c:v>
                </c:pt>
                <c:pt idx="1979">
                  <c:v>19.635899999999999</c:v>
                </c:pt>
                <c:pt idx="1980">
                  <c:v>19.642800000000001</c:v>
                </c:pt>
                <c:pt idx="1981">
                  <c:v>19.6496</c:v>
                </c:pt>
                <c:pt idx="1982">
                  <c:v>19.656500000000001</c:v>
                </c:pt>
                <c:pt idx="1983">
                  <c:v>19.6633</c:v>
                </c:pt>
                <c:pt idx="1984">
                  <c:v>19.670200000000001</c:v>
                </c:pt>
                <c:pt idx="1985">
                  <c:v>19.677000000000035</c:v>
                </c:pt>
                <c:pt idx="1986">
                  <c:v>19.683800000000005</c:v>
                </c:pt>
                <c:pt idx="1987">
                  <c:v>19.6907</c:v>
                </c:pt>
                <c:pt idx="1988">
                  <c:v>19.697500000000005</c:v>
                </c:pt>
                <c:pt idx="1989">
                  <c:v>19.7044</c:v>
                </c:pt>
                <c:pt idx="1990">
                  <c:v>19.711200000000005</c:v>
                </c:pt>
                <c:pt idx="1991">
                  <c:v>19.7181</c:v>
                </c:pt>
                <c:pt idx="1992">
                  <c:v>19.724900000000005</c:v>
                </c:pt>
                <c:pt idx="1993">
                  <c:v>19.7317</c:v>
                </c:pt>
                <c:pt idx="1994">
                  <c:v>19.738600000000002</c:v>
                </c:pt>
                <c:pt idx="1995">
                  <c:v>19.74539999999989</c:v>
                </c:pt>
                <c:pt idx="1996">
                  <c:v>19.752300000000002</c:v>
                </c:pt>
                <c:pt idx="1997">
                  <c:v>19.7591</c:v>
                </c:pt>
                <c:pt idx="1998">
                  <c:v>19.765999999999917</c:v>
                </c:pt>
                <c:pt idx="1999">
                  <c:v>19.7728</c:v>
                </c:pt>
                <c:pt idx="2000">
                  <c:v>19.77959999999992</c:v>
                </c:pt>
                <c:pt idx="2001">
                  <c:v>19.78649999999989</c:v>
                </c:pt>
                <c:pt idx="2002">
                  <c:v>19.79329999999992</c:v>
                </c:pt>
                <c:pt idx="2003">
                  <c:v>19.8002</c:v>
                </c:pt>
                <c:pt idx="2004">
                  <c:v>19.806999999999999</c:v>
                </c:pt>
                <c:pt idx="2005">
                  <c:v>19.813900000000071</c:v>
                </c:pt>
                <c:pt idx="2006">
                  <c:v>19.82069999999992</c:v>
                </c:pt>
                <c:pt idx="2007">
                  <c:v>19.827500000000001</c:v>
                </c:pt>
                <c:pt idx="2008">
                  <c:v>19.834399999999999</c:v>
                </c:pt>
                <c:pt idx="2009">
                  <c:v>19.841200000000001</c:v>
                </c:pt>
                <c:pt idx="2010">
                  <c:v>19.848099999999921</c:v>
                </c:pt>
                <c:pt idx="2011">
                  <c:v>19.854900000000072</c:v>
                </c:pt>
                <c:pt idx="2012">
                  <c:v>19.861799999999921</c:v>
                </c:pt>
                <c:pt idx="2013">
                  <c:v>19.868599999999901</c:v>
                </c:pt>
                <c:pt idx="2014">
                  <c:v>19.875399999999935</c:v>
                </c:pt>
                <c:pt idx="2015">
                  <c:v>19.882299999999901</c:v>
                </c:pt>
                <c:pt idx="2016">
                  <c:v>19.889099999999935</c:v>
                </c:pt>
                <c:pt idx="2017">
                  <c:v>19.896000000000001</c:v>
                </c:pt>
                <c:pt idx="2018">
                  <c:v>19.902799999999871</c:v>
                </c:pt>
                <c:pt idx="2019">
                  <c:v>19.909599999999912</c:v>
                </c:pt>
                <c:pt idx="2020">
                  <c:v>19.916499999999989</c:v>
                </c:pt>
                <c:pt idx="2021">
                  <c:v>19.923299999999912</c:v>
                </c:pt>
                <c:pt idx="2022">
                  <c:v>19.930199999999989</c:v>
                </c:pt>
                <c:pt idx="2023">
                  <c:v>19.937000000000001</c:v>
                </c:pt>
                <c:pt idx="2024">
                  <c:v>19.943899999999989</c:v>
                </c:pt>
                <c:pt idx="2025">
                  <c:v>19.950699999999916</c:v>
                </c:pt>
                <c:pt idx="2026">
                  <c:v>19.957599999999989</c:v>
                </c:pt>
                <c:pt idx="2027">
                  <c:v>19.964399999999916</c:v>
                </c:pt>
                <c:pt idx="2028">
                  <c:v>19.9712</c:v>
                </c:pt>
                <c:pt idx="2029">
                  <c:v>19.978099999999916</c:v>
                </c:pt>
                <c:pt idx="2030">
                  <c:v>19.9849</c:v>
                </c:pt>
                <c:pt idx="2031">
                  <c:v>19.991800000000001</c:v>
                </c:pt>
                <c:pt idx="2032">
                  <c:v>19.998599999999882</c:v>
                </c:pt>
                <c:pt idx="2033">
                  <c:v>20.005499999999916</c:v>
                </c:pt>
                <c:pt idx="2034">
                  <c:v>20.0123</c:v>
                </c:pt>
                <c:pt idx="2035">
                  <c:v>20.019100000000005</c:v>
                </c:pt>
                <c:pt idx="2036">
                  <c:v>20.026</c:v>
                </c:pt>
                <c:pt idx="2037">
                  <c:v>20.032800000000005</c:v>
                </c:pt>
                <c:pt idx="2038">
                  <c:v>20.0397</c:v>
                </c:pt>
                <c:pt idx="2039">
                  <c:v>20.046500000000002</c:v>
                </c:pt>
                <c:pt idx="2040">
                  <c:v>20.0534</c:v>
                </c:pt>
                <c:pt idx="2041">
                  <c:v>20.060199999999917</c:v>
                </c:pt>
                <c:pt idx="2042">
                  <c:v>20.067</c:v>
                </c:pt>
                <c:pt idx="2043">
                  <c:v>20.073899999999988</c:v>
                </c:pt>
                <c:pt idx="2044">
                  <c:v>20.080699999999894</c:v>
                </c:pt>
                <c:pt idx="2045">
                  <c:v>20.087599999999917</c:v>
                </c:pt>
                <c:pt idx="2046">
                  <c:v>20.0944</c:v>
                </c:pt>
                <c:pt idx="2047">
                  <c:v>20.101299999999988</c:v>
                </c:pt>
                <c:pt idx="2048">
                  <c:v>20.1081</c:v>
                </c:pt>
                <c:pt idx="2049">
                  <c:v>20.114900000000098</c:v>
                </c:pt>
                <c:pt idx="2050">
                  <c:v>20.121800000000071</c:v>
                </c:pt>
                <c:pt idx="2051">
                  <c:v>20.128599999999921</c:v>
                </c:pt>
                <c:pt idx="2052">
                  <c:v>20.1355</c:v>
                </c:pt>
                <c:pt idx="2053">
                  <c:v>20.142299999999921</c:v>
                </c:pt>
                <c:pt idx="2054">
                  <c:v>20.1492</c:v>
                </c:pt>
                <c:pt idx="2055">
                  <c:v>20.155999999999999</c:v>
                </c:pt>
                <c:pt idx="2056">
                  <c:v>20.162800000000001</c:v>
                </c:pt>
                <c:pt idx="2057">
                  <c:v>20.169699999999924</c:v>
                </c:pt>
                <c:pt idx="2058">
                  <c:v>20.176500000000001</c:v>
                </c:pt>
                <c:pt idx="2059">
                  <c:v>20.183399999999928</c:v>
                </c:pt>
                <c:pt idx="2060">
                  <c:v>20.190200000000001</c:v>
                </c:pt>
                <c:pt idx="2061">
                  <c:v>20.197099999999999</c:v>
                </c:pt>
                <c:pt idx="2062">
                  <c:v>20.203900000000001</c:v>
                </c:pt>
                <c:pt idx="2063">
                  <c:v>20.210799999999928</c:v>
                </c:pt>
                <c:pt idx="2064">
                  <c:v>20.217600000000001</c:v>
                </c:pt>
                <c:pt idx="2065">
                  <c:v>20.224399999999989</c:v>
                </c:pt>
                <c:pt idx="2066">
                  <c:v>20.231300000000001</c:v>
                </c:pt>
                <c:pt idx="2067">
                  <c:v>20.238099999999989</c:v>
                </c:pt>
                <c:pt idx="2068">
                  <c:v>20.244900000000001</c:v>
                </c:pt>
                <c:pt idx="2069">
                  <c:v>20.251799999999989</c:v>
                </c:pt>
                <c:pt idx="2070">
                  <c:v>20.258599999999916</c:v>
                </c:pt>
                <c:pt idx="2071">
                  <c:v>20.265499999999879</c:v>
                </c:pt>
                <c:pt idx="2072">
                  <c:v>20.272299999999916</c:v>
                </c:pt>
                <c:pt idx="2073">
                  <c:v>20.279199999999989</c:v>
                </c:pt>
                <c:pt idx="2074">
                  <c:v>20.285999999999916</c:v>
                </c:pt>
                <c:pt idx="2075">
                  <c:v>20.292899999999989</c:v>
                </c:pt>
                <c:pt idx="2076">
                  <c:v>20.299699999999916</c:v>
                </c:pt>
                <c:pt idx="2077">
                  <c:v>20.3066</c:v>
                </c:pt>
                <c:pt idx="2078">
                  <c:v>20.313400000000001</c:v>
                </c:pt>
                <c:pt idx="2079">
                  <c:v>20.3202</c:v>
                </c:pt>
                <c:pt idx="2080">
                  <c:v>20.327100000000005</c:v>
                </c:pt>
                <c:pt idx="2081">
                  <c:v>20.333900000000035</c:v>
                </c:pt>
                <c:pt idx="2082">
                  <c:v>20.340800000000005</c:v>
                </c:pt>
                <c:pt idx="2083">
                  <c:v>20.3476</c:v>
                </c:pt>
                <c:pt idx="2084">
                  <c:v>20.354500000000005</c:v>
                </c:pt>
                <c:pt idx="2085">
                  <c:v>20.3613</c:v>
                </c:pt>
                <c:pt idx="2086">
                  <c:v>20.368099999999917</c:v>
                </c:pt>
                <c:pt idx="2087">
                  <c:v>20.375</c:v>
                </c:pt>
                <c:pt idx="2088">
                  <c:v>20.381799999999917</c:v>
                </c:pt>
                <c:pt idx="2089">
                  <c:v>20.38869999999989</c:v>
                </c:pt>
                <c:pt idx="2090">
                  <c:v>20.395499999999917</c:v>
                </c:pt>
                <c:pt idx="2091">
                  <c:v>20.40239999999989</c:v>
                </c:pt>
                <c:pt idx="2092">
                  <c:v>20.409199999999917</c:v>
                </c:pt>
                <c:pt idx="2093">
                  <c:v>20.416</c:v>
                </c:pt>
                <c:pt idx="2094">
                  <c:v>20.422899999999917</c:v>
                </c:pt>
                <c:pt idx="2095">
                  <c:v>20.429699999999901</c:v>
                </c:pt>
                <c:pt idx="2096">
                  <c:v>20.43659999999992</c:v>
                </c:pt>
                <c:pt idx="2097">
                  <c:v>20.443399999999901</c:v>
                </c:pt>
                <c:pt idx="2098">
                  <c:v>20.45029999999992</c:v>
                </c:pt>
                <c:pt idx="2099">
                  <c:v>20.457100000000001</c:v>
                </c:pt>
                <c:pt idx="2100">
                  <c:v>20.463899999999924</c:v>
                </c:pt>
                <c:pt idx="2101">
                  <c:v>20.470800000000001</c:v>
                </c:pt>
                <c:pt idx="2102">
                  <c:v>20.477599999999928</c:v>
                </c:pt>
                <c:pt idx="2103">
                  <c:v>20.484499999999901</c:v>
                </c:pt>
                <c:pt idx="2104">
                  <c:v>20.491299999999928</c:v>
                </c:pt>
                <c:pt idx="2105">
                  <c:v>20.498199999999901</c:v>
                </c:pt>
                <c:pt idx="2106">
                  <c:v>20.504999999999999</c:v>
                </c:pt>
                <c:pt idx="2107">
                  <c:v>20.511800000000079</c:v>
                </c:pt>
                <c:pt idx="2108">
                  <c:v>20.518699999999928</c:v>
                </c:pt>
                <c:pt idx="2109">
                  <c:v>20.525499999999909</c:v>
                </c:pt>
                <c:pt idx="2110">
                  <c:v>20.532399999999935</c:v>
                </c:pt>
                <c:pt idx="2111">
                  <c:v>20.539200000000001</c:v>
                </c:pt>
                <c:pt idx="2112">
                  <c:v>20.546099999999935</c:v>
                </c:pt>
                <c:pt idx="2113">
                  <c:v>20.552900000000001</c:v>
                </c:pt>
                <c:pt idx="2114">
                  <c:v>20.559699999999989</c:v>
                </c:pt>
                <c:pt idx="2115">
                  <c:v>20.566599999999912</c:v>
                </c:pt>
                <c:pt idx="2116">
                  <c:v>20.573399999999989</c:v>
                </c:pt>
                <c:pt idx="2117">
                  <c:v>20.580299999999916</c:v>
                </c:pt>
                <c:pt idx="2118">
                  <c:v>20.5871</c:v>
                </c:pt>
                <c:pt idx="2119">
                  <c:v>20.594000000000001</c:v>
                </c:pt>
                <c:pt idx="2120">
                  <c:v>20.600800000000035</c:v>
                </c:pt>
                <c:pt idx="2121">
                  <c:v>20.607600000000001</c:v>
                </c:pt>
                <c:pt idx="2122">
                  <c:v>20.614500000000035</c:v>
                </c:pt>
                <c:pt idx="2123">
                  <c:v>20.621300000000005</c:v>
                </c:pt>
                <c:pt idx="2124">
                  <c:v>20.6282</c:v>
                </c:pt>
                <c:pt idx="2125">
                  <c:v>20.635000000000005</c:v>
                </c:pt>
                <c:pt idx="2126">
                  <c:v>20.641900000000035</c:v>
                </c:pt>
                <c:pt idx="2127">
                  <c:v>20.648700000000002</c:v>
                </c:pt>
                <c:pt idx="2128">
                  <c:v>20.6555</c:v>
                </c:pt>
                <c:pt idx="2129">
                  <c:v>20.662400000000002</c:v>
                </c:pt>
                <c:pt idx="2130">
                  <c:v>20.6692</c:v>
                </c:pt>
                <c:pt idx="2131">
                  <c:v>20.676100000000005</c:v>
                </c:pt>
                <c:pt idx="2132">
                  <c:v>20.6829</c:v>
                </c:pt>
                <c:pt idx="2133">
                  <c:v>20.689800000000005</c:v>
                </c:pt>
                <c:pt idx="2134">
                  <c:v>20.6966</c:v>
                </c:pt>
                <c:pt idx="2135">
                  <c:v>20.703399999999917</c:v>
                </c:pt>
                <c:pt idx="2136">
                  <c:v>20.7103</c:v>
                </c:pt>
                <c:pt idx="2137">
                  <c:v>20.717099999999999</c:v>
                </c:pt>
                <c:pt idx="2138">
                  <c:v>20.724</c:v>
                </c:pt>
                <c:pt idx="2139">
                  <c:v>20.73079999999992</c:v>
                </c:pt>
                <c:pt idx="2140">
                  <c:v>20.7377</c:v>
                </c:pt>
                <c:pt idx="2141">
                  <c:v>20.74449999999992</c:v>
                </c:pt>
                <c:pt idx="2142">
                  <c:v>20.7514</c:v>
                </c:pt>
                <c:pt idx="2143">
                  <c:v>20.75819999999992</c:v>
                </c:pt>
                <c:pt idx="2144">
                  <c:v>20.764999999999986</c:v>
                </c:pt>
                <c:pt idx="2145">
                  <c:v>20.771899999999999</c:v>
                </c:pt>
                <c:pt idx="2146">
                  <c:v>20.778699999999901</c:v>
                </c:pt>
                <c:pt idx="2147">
                  <c:v>20.785599999999871</c:v>
                </c:pt>
                <c:pt idx="2148">
                  <c:v>20.792399999999901</c:v>
                </c:pt>
                <c:pt idx="2149">
                  <c:v>20.799299999999921</c:v>
                </c:pt>
                <c:pt idx="2150">
                  <c:v>20.806100000000001</c:v>
                </c:pt>
                <c:pt idx="2151">
                  <c:v>20.812899999999999</c:v>
                </c:pt>
                <c:pt idx="2152">
                  <c:v>20.819800000000072</c:v>
                </c:pt>
                <c:pt idx="2153">
                  <c:v>20.826599999999935</c:v>
                </c:pt>
                <c:pt idx="2154">
                  <c:v>20.833500000000001</c:v>
                </c:pt>
                <c:pt idx="2155">
                  <c:v>20.840299999999989</c:v>
                </c:pt>
                <c:pt idx="2156">
                  <c:v>20.847200000000001</c:v>
                </c:pt>
                <c:pt idx="2157">
                  <c:v>20.853999999999999</c:v>
                </c:pt>
                <c:pt idx="2158">
                  <c:v>20.860800000000001</c:v>
                </c:pt>
                <c:pt idx="2159">
                  <c:v>20.867699999999989</c:v>
                </c:pt>
                <c:pt idx="2160">
                  <c:v>20.874500000000001</c:v>
                </c:pt>
                <c:pt idx="2161">
                  <c:v>20.881399999999989</c:v>
                </c:pt>
                <c:pt idx="2162">
                  <c:v>20.888199999999916</c:v>
                </c:pt>
                <c:pt idx="2163">
                  <c:v>20.895099999999989</c:v>
                </c:pt>
                <c:pt idx="2164">
                  <c:v>20.901900000000001</c:v>
                </c:pt>
                <c:pt idx="2165">
                  <c:v>20.908699999999886</c:v>
                </c:pt>
                <c:pt idx="2166">
                  <c:v>20.915599999999916</c:v>
                </c:pt>
                <c:pt idx="2167">
                  <c:v>20.922399999999882</c:v>
                </c:pt>
                <c:pt idx="2168">
                  <c:v>20.929299999999916</c:v>
                </c:pt>
                <c:pt idx="2169">
                  <c:v>20.9361</c:v>
                </c:pt>
                <c:pt idx="2170">
                  <c:v>20.942999999999916</c:v>
                </c:pt>
                <c:pt idx="2171">
                  <c:v>20.9498</c:v>
                </c:pt>
                <c:pt idx="2172">
                  <c:v>20.956600000000002</c:v>
                </c:pt>
                <c:pt idx="2173">
                  <c:v>20.96349999999989</c:v>
                </c:pt>
                <c:pt idx="2174">
                  <c:v>20.970300000000002</c:v>
                </c:pt>
                <c:pt idx="2175">
                  <c:v>20.9772</c:v>
                </c:pt>
                <c:pt idx="2176">
                  <c:v>20.984000000000002</c:v>
                </c:pt>
                <c:pt idx="2177">
                  <c:v>20.9909</c:v>
                </c:pt>
                <c:pt idx="2178">
                  <c:v>20.997699999999917</c:v>
                </c:pt>
                <c:pt idx="2179">
                  <c:v>21.0045</c:v>
                </c:pt>
                <c:pt idx="2180">
                  <c:v>21.011399999999988</c:v>
                </c:pt>
                <c:pt idx="2181">
                  <c:v>21.0182</c:v>
                </c:pt>
                <c:pt idx="2182">
                  <c:v>21.025099999999917</c:v>
                </c:pt>
                <c:pt idx="2183">
                  <c:v>21.031900000000071</c:v>
                </c:pt>
                <c:pt idx="2184">
                  <c:v>21.038799999999917</c:v>
                </c:pt>
                <c:pt idx="2185">
                  <c:v>21.045599999999894</c:v>
                </c:pt>
                <c:pt idx="2186">
                  <c:v>21.052399999999921</c:v>
                </c:pt>
                <c:pt idx="2187">
                  <c:v>21.0593</c:v>
                </c:pt>
                <c:pt idx="2188">
                  <c:v>21.066099999999921</c:v>
                </c:pt>
                <c:pt idx="2189">
                  <c:v>21.073</c:v>
                </c:pt>
                <c:pt idx="2190">
                  <c:v>21.079799999999921</c:v>
                </c:pt>
                <c:pt idx="2191">
                  <c:v>21.086699999999901</c:v>
                </c:pt>
                <c:pt idx="2192">
                  <c:v>21.093499999999924</c:v>
                </c:pt>
                <c:pt idx="2193">
                  <c:v>21.100300000000001</c:v>
                </c:pt>
                <c:pt idx="2194">
                  <c:v>21.107199999999999</c:v>
                </c:pt>
                <c:pt idx="2195">
                  <c:v>21.114000000000072</c:v>
                </c:pt>
                <c:pt idx="2196">
                  <c:v>21.120899999999999</c:v>
                </c:pt>
                <c:pt idx="2197">
                  <c:v>21.127700000000001</c:v>
                </c:pt>
                <c:pt idx="2198">
                  <c:v>21.134599999999999</c:v>
                </c:pt>
                <c:pt idx="2199">
                  <c:v>21.141400000000001</c:v>
                </c:pt>
                <c:pt idx="2200">
                  <c:v>21.148199999999989</c:v>
                </c:pt>
                <c:pt idx="2201">
                  <c:v>21.155100000000001</c:v>
                </c:pt>
                <c:pt idx="2202">
                  <c:v>21.161899999999999</c:v>
                </c:pt>
                <c:pt idx="2203">
                  <c:v>21.168800000000001</c:v>
                </c:pt>
                <c:pt idx="2204">
                  <c:v>21.175599999999989</c:v>
                </c:pt>
                <c:pt idx="2205">
                  <c:v>21.182399999999916</c:v>
                </c:pt>
                <c:pt idx="2206">
                  <c:v>21.189299999999989</c:v>
                </c:pt>
                <c:pt idx="2207">
                  <c:v>21.196100000000001</c:v>
                </c:pt>
                <c:pt idx="2208">
                  <c:v>21.202999999999989</c:v>
                </c:pt>
                <c:pt idx="2209">
                  <c:v>21.209800000000001</c:v>
                </c:pt>
                <c:pt idx="2210">
                  <c:v>21.216699999999989</c:v>
                </c:pt>
                <c:pt idx="2211">
                  <c:v>21.223499999999916</c:v>
                </c:pt>
                <c:pt idx="2212">
                  <c:v>21.230399999999989</c:v>
                </c:pt>
                <c:pt idx="2213">
                  <c:v>21.237200000000001</c:v>
                </c:pt>
                <c:pt idx="2214">
                  <c:v>21.244</c:v>
                </c:pt>
                <c:pt idx="2215">
                  <c:v>21.250900000000001</c:v>
                </c:pt>
                <c:pt idx="2216">
                  <c:v>21.2577</c:v>
                </c:pt>
                <c:pt idx="2217">
                  <c:v>21.264600000000002</c:v>
                </c:pt>
                <c:pt idx="2218">
                  <c:v>21.2714</c:v>
                </c:pt>
                <c:pt idx="2219">
                  <c:v>21.278300000000002</c:v>
                </c:pt>
                <c:pt idx="2220">
                  <c:v>21.28509999999989</c:v>
                </c:pt>
                <c:pt idx="2221">
                  <c:v>21.292000000000002</c:v>
                </c:pt>
                <c:pt idx="2222">
                  <c:v>21.2988</c:v>
                </c:pt>
                <c:pt idx="2223">
                  <c:v>21.305599999999917</c:v>
                </c:pt>
                <c:pt idx="2224">
                  <c:v>21.3125</c:v>
                </c:pt>
                <c:pt idx="2225">
                  <c:v>21.319299999999988</c:v>
                </c:pt>
                <c:pt idx="2226">
                  <c:v>21.3262</c:v>
                </c:pt>
                <c:pt idx="2227">
                  <c:v>21.332999999999988</c:v>
                </c:pt>
                <c:pt idx="2228">
                  <c:v>21.339900000000068</c:v>
                </c:pt>
                <c:pt idx="2229">
                  <c:v>21.346699999999917</c:v>
                </c:pt>
                <c:pt idx="2230">
                  <c:v>21.3535</c:v>
                </c:pt>
                <c:pt idx="2231">
                  <c:v>21.360399999999917</c:v>
                </c:pt>
                <c:pt idx="2232">
                  <c:v>21.3672</c:v>
                </c:pt>
                <c:pt idx="2233">
                  <c:v>21.374099999999999</c:v>
                </c:pt>
                <c:pt idx="2234">
                  <c:v>21.3809</c:v>
                </c:pt>
                <c:pt idx="2235">
                  <c:v>21.38779999999992</c:v>
                </c:pt>
                <c:pt idx="2236">
                  <c:v>21.394600000000001</c:v>
                </c:pt>
                <c:pt idx="2237">
                  <c:v>21.401399999999924</c:v>
                </c:pt>
                <c:pt idx="2238">
                  <c:v>21.408299999999908</c:v>
                </c:pt>
                <c:pt idx="2239">
                  <c:v>21.415099999999928</c:v>
                </c:pt>
                <c:pt idx="2240">
                  <c:v>21.421999999999986</c:v>
                </c:pt>
                <c:pt idx="2241">
                  <c:v>21.428799999999871</c:v>
                </c:pt>
                <c:pt idx="2242">
                  <c:v>21.435699999999901</c:v>
                </c:pt>
                <c:pt idx="2243">
                  <c:v>21.442499999999871</c:v>
                </c:pt>
                <c:pt idx="2244">
                  <c:v>21.449299999999909</c:v>
                </c:pt>
                <c:pt idx="2245">
                  <c:v>21.456199999999928</c:v>
                </c:pt>
                <c:pt idx="2246">
                  <c:v>21.462999999999909</c:v>
                </c:pt>
                <c:pt idx="2247">
                  <c:v>21.469899999999935</c:v>
                </c:pt>
                <c:pt idx="2248">
                  <c:v>21.476699999999909</c:v>
                </c:pt>
                <c:pt idx="2249">
                  <c:v>21.483599999999871</c:v>
                </c:pt>
                <c:pt idx="2250">
                  <c:v>21.490399999999912</c:v>
                </c:pt>
                <c:pt idx="2251">
                  <c:v>21.497199999999989</c:v>
                </c:pt>
                <c:pt idx="2252">
                  <c:v>21.504100000000001</c:v>
                </c:pt>
                <c:pt idx="2253">
                  <c:v>21.510899999999999</c:v>
                </c:pt>
                <c:pt idx="2254">
                  <c:v>21.51780000000009</c:v>
                </c:pt>
                <c:pt idx="2255">
                  <c:v>21.5246</c:v>
                </c:pt>
                <c:pt idx="2256">
                  <c:v>21.531500000000001</c:v>
                </c:pt>
                <c:pt idx="2257">
                  <c:v>21.5383</c:v>
                </c:pt>
                <c:pt idx="2258">
                  <c:v>21.545099999999916</c:v>
                </c:pt>
                <c:pt idx="2259">
                  <c:v>21.552</c:v>
                </c:pt>
                <c:pt idx="2260">
                  <c:v>21.558800000000005</c:v>
                </c:pt>
                <c:pt idx="2261">
                  <c:v>21.565699999999882</c:v>
                </c:pt>
                <c:pt idx="2262">
                  <c:v>21.572500000000002</c:v>
                </c:pt>
                <c:pt idx="2263">
                  <c:v>21.5794</c:v>
                </c:pt>
                <c:pt idx="2264">
                  <c:v>21.586200000000002</c:v>
                </c:pt>
                <c:pt idx="2265">
                  <c:v>21.593</c:v>
                </c:pt>
                <c:pt idx="2266">
                  <c:v>21.599900000000005</c:v>
                </c:pt>
                <c:pt idx="2267">
                  <c:v>21.6067</c:v>
                </c:pt>
                <c:pt idx="2268">
                  <c:v>21.613600000000005</c:v>
                </c:pt>
                <c:pt idx="2269">
                  <c:v>21.6204</c:v>
                </c:pt>
                <c:pt idx="2270">
                  <c:v>21.627300000000005</c:v>
                </c:pt>
                <c:pt idx="2271">
                  <c:v>21.634100000000068</c:v>
                </c:pt>
                <c:pt idx="2272">
                  <c:v>21.640899999999988</c:v>
                </c:pt>
                <c:pt idx="2273">
                  <c:v>21.647800000000068</c:v>
                </c:pt>
                <c:pt idx="2274">
                  <c:v>21.654599999999999</c:v>
                </c:pt>
                <c:pt idx="2275">
                  <c:v>21.6615</c:v>
                </c:pt>
                <c:pt idx="2276">
                  <c:v>21.66829999999992</c:v>
                </c:pt>
                <c:pt idx="2277">
                  <c:v>21.6752</c:v>
                </c:pt>
                <c:pt idx="2278">
                  <c:v>21.681999999999999</c:v>
                </c:pt>
                <c:pt idx="2279">
                  <c:v>21.688800000000001</c:v>
                </c:pt>
                <c:pt idx="2280">
                  <c:v>21.69569999999992</c:v>
                </c:pt>
                <c:pt idx="2281">
                  <c:v>21.702499999999901</c:v>
                </c:pt>
                <c:pt idx="2282">
                  <c:v>21.709399999999921</c:v>
                </c:pt>
                <c:pt idx="2283">
                  <c:v>21.716200000000001</c:v>
                </c:pt>
                <c:pt idx="2284">
                  <c:v>21.723099999999921</c:v>
                </c:pt>
                <c:pt idx="2285">
                  <c:v>21.729900000000001</c:v>
                </c:pt>
                <c:pt idx="2286">
                  <c:v>21.736699999999928</c:v>
                </c:pt>
                <c:pt idx="2287">
                  <c:v>21.743599999999901</c:v>
                </c:pt>
                <c:pt idx="2288">
                  <c:v>21.750399999999935</c:v>
                </c:pt>
                <c:pt idx="2289">
                  <c:v>21.757300000000001</c:v>
                </c:pt>
                <c:pt idx="2290">
                  <c:v>21.764099999999935</c:v>
                </c:pt>
                <c:pt idx="2291">
                  <c:v>21.771000000000001</c:v>
                </c:pt>
                <c:pt idx="2292">
                  <c:v>21.777799999999989</c:v>
                </c:pt>
                <c:pt idx="2293">
                  <c:v>21.784599999999912</c:v>
                </c:pt>
                <c:pt idx="2294">
                  <c:v>21.791499999999989</c:v>
                </c:pt>
                <c:pt idx="2295">
                  <c:v>21.798299999999912</c:v>
                </c:pt>
                <c:pt idx="2296">
                  <c:v>21.805199999999989</c:v>
                </c:pt>
                <c:pt idx="2297">
                  <c:v>21.812000000000001</c:v>
                </c:pt>
                <c:pt idx="2298">
                  <c:v>21.818899999999999</c:v>
                </c:pt>
                <c:pt idx="2299">
                  <c:v>21.825699999999916</c:v>
                </c:pt>
                <c:pt idx="2300">
                  <c:v>21.832599999999989</c:v>
                </c:pt>
                <c:pt idx="2301">
                  <c:v>21.839400000000001</c:v>
                </c:pt>
                <c:pt idx="2302">
                  <c:v>21.8462</c:v>
                </c:pt>
                <c:pt idx="2303">
                  <c:v>21.853100000000001</c:v>
                </c:pt>
                <c:pt idx="2304">
                  <c:v>21.859900000000035</c:v>
                </c:pt>
                <c:pt idx="2305">
                  <c:v>21.866800000000001</c:v>
                </c:pt>
                <c:pt idx="2306">
                  <c:v>21.8736</c:v>
                </c:pt>
                <c:pt idx="2307">
                  <c:v>21.880499999999916</c:v>
                </c:pt>
                <c:pt idx="2308">
                  <c:v>21.8873</c:v>
                </c:pt>
                <c:pt idx="2309">
                  <c:v>21.894100000000005</c:v>
                </c:pt>
                <c:pt idx="2310">
                  <c:v>21.901</c:v>
                </c:pt>
                <c:pt idx="2311">
                  <c:v>21.907800000000005</c:v>
                </c:pt>
                <c:pt idx="2312">
                  <c:v>21.9147</c:v>
                </c:pt>
                <c:pt idx="2313">
                  <c:v>21.921500000000002</c:v>
                </c:pt>
                <c:pt idx="2314">
                  <c:v>21.92839999999989</c:v>
                </c:pt>
                <c:pt idx="2315">
                  <c:v>21.935199999999917</c:v>
                </c:pt>
                <c:pt idx="2316">
                  <c:v>21.941999999999986</c:v>
                </c:pt>
                <c:pt idx="2317">
                  <c:v>21.948899999999917</c:v>
                </c:pt>
                <c:pt idx="2318">
                  <c:v>21.955699999999894</c:v>
                </c:pt>
                <c:pt idx="2319">
                  <c:v>21.962599999999856</c:v>
                </c:pt>
                <c:pt idx="2320">
                  <c:v>21.969399999999894</c:v>
                </c:pt>
                <c:pt idx="2321">
                  <c:v>21.976299999999917</c:v>
                </c:pt>
                <c:pt idx="2322">
                  <c:v>21.983099999999894</c:v>
                </c:pt>
                <c:pt idx="2323">
                  <c:v>21.989899999999921</c:v>
                </c:pt>
                <c:pt idx="2324">
                  <c:v>21.9968</c:v>
                </c:pt>
                <c:pt idx="2325">
                  <c:v>22.003599999999921</c:v>
                </c:pt>
                <c:pt idx="2326">
                  <c:v>22.0105</c:v>
                </c:pt>
                <c:pt idx="2327">
                  <c:v>22.017299999999999</c:v>
                </c:pt>
                <c:pt idx="2328">
                  <c:v>22.0242</c:v>
                </c:pt>
                <c:pt idx="2329">
                  <c:v>22.030999999999999</c:v>
                </c:pt>
                <c:pt idx="2330">
                  <c:v>22.037800000000072</c:v>
                </c:pt>
                <c:pt idx="2331">
                  <c:v>22.044699999999924</c:v>
                </c:pt>
                <c:pt idx="2332">
                  <c:v>22.051500000000001</c:v>
                </c:pt>
                <c:pt idx="2333">
                  <c:v>22.058399999999928</c:v>
                </c:pt>
                <c:pt idx="2334">
                  <c:v>22.065199999999908</c:v>
                </c:pt>
                <c:pt idx="2335">
                  <c:v>22.072099999999928</c:v>
                </c:pt>
                <c:pt idx="2336">
                  <c:v>22.078900000000001</c:v>
                </c:pt>
                <c:pt idx="2337">
                  <c:v>22.085699999999878</c:v>
                </c:pt>
                <c:pt idx="2338">
                  <c:v>22.092599999999909</c:v>
                </c:pt>
                <c:pt idx="2339">
                  <c:v>22.099399999999989</c:v>
                </c:pt>
                <c:pt idx="2340">
                  <c:v>22.106300000000001</c:v>
                </c:pt>
                <c:pt idx="2341">
                  <c:v>22.113099999999999</c:v>
                </c:pt>
                <c:pt idx="2342">
                  <c:v>22.11990000000009</c:v>
                </c:pt>
                <c:pt idx="2343">
                  <c:v>22.126799999999989</c:v>
                </c:pt>
                <c:pt idx="2344">
                  <c:v>22.133600000000001</c:v>
                </c:pt>
                <c:pt idx="2345">
                  <c:v>22.140499999999989</c:v>
                </c:pt>
                <c:pt idx="2346">
                  <c:v>22.147300000000001</c:v>
                </c:pt>
                <c:pt idx="2347">
                  <c:v>22.154199999999999</c:v>
                </c:pt>
                <c:pt idx="2348">
                  <c:v>22.161000000000001</c:v>
                </c:pt>
                <c:pt idx="2349">
                  <c:v>22.167899999999999</c:v>
                </c:pt>
                <c:pt idx="2350">
                  <c:v>22.174700000000001</c:v>
                </c:pt>
                <c:pt idx="2351">
                  <c:v>22.1815</c:v>
                </c:pt>
                <c:pt idx="2352">
                  <c:v>22.188399999999916</c:v>
                </c:pt>
                <c:pt idx="2353">
                  <c:v>22.1952</c:v>
                </c:pt>
                <c:pt idx="2354">
                  <c:v>22.202100000000002</c:v>
                </c:pt>
                <c:pt idx="2355">
                  <c:v>22.2089</c:v>
                </c:pt>
                <c:pt idx="2356">
                  <c:v>22.215800000000005</c:v>
                </c:pt>
                <c:pt idx="2357">
                  <c:v>22.22259999999989</c:v>
                </c:pt>
                <c:pt idx="2358">
                  <c:v>22.229399999999917</c:v>
                </c:pt>
                <c:pt idx="2359">
                  <c:v>22.2363</c:v>
                </c:pt>
                <c:pt idx="2360">
                  <c:v>22.243099999999917</c:v>
                </c:pt>
                <c:pt idx="2361">
                  <c:v>22.25</c:v>
                </c:pt>
                <c:pt idx="2362">
                  <c:v>22.256799999999917</c:v>
                </c:pt>
                <c:pt idx="2363">
                  <c:v>22.26369999999989</c:v>
                </c:pt>
                <c:pt idx="2364">
                  <c:v>22.270499999999917</c:v>
                </c:pt>
                <c:pt idx="2365">
                  <c:v>22.2773</c:v>
                </c:pt>
                <c:pt idx="2366">
                  <c:v>22.284199999999917</c:v>
                </c:pt>
                <c:pt idx="2367">
                  <c:v>22.291</c:v>
                </c:pt>
                <c:pt idx="2368">
                  <c:v>22.297899999999988</c:v>
                </c:pt>
                <c:pt idx="2369">
                  <c:v>22.3047</c:v>
                </c:pt>
                <c:pt idx="2370">
                  <c:v>22.311599999999999</c:v>
                </c:pt>
                <c:pt idx="2371">
                  <c:v>22.3184</c:v>
                </c:pt>
                <c:pt idx="2372">
                  <c:v>22.325199999999924</c:v>
                </c:pt>
                <c:pt idx="2373">
                  <c:v>22.332100000000001</c:v>
                </c:pt>
                <c:pt idx="2374">
                  <c:v>22.338899999999999</c:v>
                </c:pt>
                <c:pt idx="2375">
                  <c:v>22.345800000000001</c:v>
                </c:pt>
                <c:pt idx="2376">
                  <c:v>22.352599999999928</c:v>
                </c:pt>
                <c:pt idx="2377">
                  <c:v>22.359500000000001</c:v>
                </c:pt>
                <c:pt idx="2378">
                  <c:v>22.366299999999928</c:v>
                </c:pt>
                <c:pt idx="2379">
                  <c:v>22.373200000000001</c:v>
                </c:pt>
                <c:pt idx="2380">
                  <c:v>22.38</c:v>
                </c:pt>
                <c:pt idx="2381">
                  <c:v>22.386800000000001</c:v>
                </c:pt>
                <c:pt idx="2382">
                  <c:v>22.393699999999928</c:v>
                </c:pt>
                <c:pt idx="2383">
                  <c:v>22.400499999999909</c:v>
                </c:pt>
                <c:pt idx="2384">
                  <c:v>22.407399999999935</c:v>
                </c:pt>
                <c:pt idx="2385">
                  <c:v>22.414200000000001</c:v>
                </c:pt>
                <c:pt idx="2386">
                  <c:v>22.421099999999935</c:v>
                </c:pt>
                <c:pt idx="2387">
                  <c:v>22.427900000000001</c:v>
                </c:pt>
                <c:pt idx="2388">
                  <c:v>22.434699999999989</c:v>
                </c:pt>
                <c:pt idx="2389">
                  <c:v>22.441599999999912</c:v>
                </c:pt>
                <c:pt idx="2390">
                  <c:v>22.448399999999879</c:v>
                </c:pt>
                <c:pt idx="2391">
                  <c:v>22.455299999999916</c:v>
                </c:pt>
                <c:pt idx="2392">
                  <c:v>22.462099999999882</c:v>
                </c:pt>
                <c:pt idx="2393">
                  <c:v>22.468999999999916</c:v>
                </c:pt>
                <c:pt idx="2394">
                  <c:v>22.4758</c:v>
                </c:pt>
                <c:pt idx="2395">
                  <c:v>22.482599999999856</c:v>
                </c:pt>
                <c:pt idx="2396">
                  <c:v>22.489499999999886</c:v>
                </c:pt>
                <c:pt idx="2397">
                  <c:v>22.496300000000002</c:v>
                </c:pt>
                <c:pt idx="2398">
                  <c:v>22.5032</c:v>
                </c:pt>
                <c:pt idx="2399">
                  <c:v>22.51</c:v>
                </c:pt>
                <c:pt idx="2400">
                  <c:v>22.516900000000035</c:v>
                </c:pt>
                <c:pt idx="2401">
                  <c:v>22.523700000000002</c:v>
                </c:pt>
                <c:pt idx="2402">
                  <c:v>22.5305</c:v>
                </c:pt>
                <c:pt idx="2403">
                  <c:v>22.537400000000005</c:v>
                </c:pt>
                <c:pt idx="2404">
                  <c:v>22.5442</c:v>
                </c:pt>
                <c:pt idx="2405">
                  <c:v>22.551100000000005</c:v>
                </c:pt>
                <c:pt idx="2406">
                  <c:v>22.557900000000064</c:v>
                </c:pt>
                <c:pt idx="2407">
                  <c:v>22.564800000000005</c:v>
                </c:pt>
                <c:pt idx="2408">
                  <c:v>22.5716</c:v>
                </c:pt>
                <c:pt idx="2409">
                  <c:v>22.578399999999917</c:v>
                </c:pt>
                <c:pt idx="2410">
                  <c:v>22.585299999999897</c:v>
                </c:pt>
                <c:pt idx="2411">
                  <c:v>22.59209999999992</c:v>
                </c:pt>
                <c:pt idx="2412">
                  <c:v>22.599</c:v>
                </c:pt>
                <c:pt idx="2413">
                  <c:v>22.60579999999992</c:v>
                </c:pt>
                <c:pt idx="2414">
                  <c:v>22.6127</c:v>
                </c:pt>
                <c:pt idx="2415">
                  <c:v>22.619499999999999</c:v>
                </c:pt>
                <c:pt idx="2416">
                  <c:v>22.626300000000001</c:v>
                </c:pt>
                <c:pt idx="2417">
                  <c:v>22.633199999999999</c:v>
                </c:pt>
                <c:pt idx="2418">
                  <c:v>22.64</c:v>
                </c:pt>
                <c:pt idx="2419">
                  <c:v>22.646899999999999</c:v>
                </c:pt>
                <c:pt idx="2420">
                  <c:v>22.653700000000001</c:v>
                </c:pt>
                <c:pt idx="2421">
                  <c:v>22.660599999999921</c:v>
                </c:pt>
                <c:pt idx="2422">
                  <c:v>22.667400000000001</c:v>
                </c:pt>
                <c:pt idx="2423">
                  <c:v>22.674199999999999</c:v>
                </c:pt>
                <c:pt idx="2424">
                  <c:v>22.681100000000001</c:v>
                </c:pt>
                <c:pt idx="2425">
                  <c:v>22.687899999999999</c:v>
                </c:pt>
                <c:pt idx="2426">
                  <c:v>22.694800000000072</c:v>
                </c:pt>
                <c:pt idx="2427">
                  <c:v>22.701599999999935</c:v>
                </c:pt>
                <c:pt idx="2428">
                  <c:v>22.708499999999908</c:v>
                </c:pt>
                <c:pt idx="2429">
                  <c:v>22.715299999999989</c:v>
                </c:pt>
                <c:pt idx="2430">
                  <c:v>22.722099999999912</c:v>
                </c:pt>
                <c:pt idx="2431">
                  <c:v>22.728999999999989</c:v>
                </c:pt>
                <c:pt idx="2432">
                  <c:v>22.735800000000001</c:v>
                </c:pt>
                <c:pt idx="2433">
                  <c:v>22.742699999999878</c:v>
                </c:pt>
                <c:pt idx="2434">
                  <c:v>22.749499999999916</c:v>
                </c:pt>
                <c:pt idx="2435">
                  <c:v>22.756399999999989</c:v>
                </c:pt>
                <c:pt idx="2436">
                  <c:v>22.763199999999916</c:v>
                </c:pt>
                <c:pt idx="2437">
                  <c:v>22.77</c:v>
                </c:pt>
                <c:pt idx="2438">
                  <c:v>22.776900000000001</c:v>
                </c:pt>
                <c:pt idx="2439">
                  <c:v>22.783699999999886</c:v>
                </c:pt>
                <c:pt idx="2440">
                  <c:v>22.790599999999916</c:v>
                </c:pt>
                <c:pt idx="2441">
                  <c:v>22.7974</c:v>
                </c:pt>
                <c:pt idx="2442">
                  <c:v>22.804300000000001</c:v>
                </c:pt>
                <c:pt idx="2443">
                  <c:v>22.811100000000035</c:v>
                </c:pt>
                <c:pt idx="2444">
                  <c:v>22.817900000000094</c:v>
                </c:pt>
                <c:pt idx="2445">
                  <c:v>22.824800000000035</c:v>
                </c:pt>
                <c:pt idx="2446">
                  <c:v>22.831600000000005</c:v>
                </c:pt>
                <c:pt idx="2447">
                  <c:v>22.8385</c:v>
                </c:pt>
                <c:pt idx="2448">
                  <c:v>22.845300000000002</c:v>
                </c:pt>
                <c:pt idx="2449">
                  <c:v>22.8522</c:v>
                </c:pt>
                <c:pt idx="2450">
                  <c:v>22.859000000000005</c:v>
                </c:pt>
                <c:pt idx="2451">
                  <c:v>22.8658</c:v>
                </c:pt>
                <c:pt idx="2452">
                  <c:v>22.872699999999917</c:v>
                </c:pt>
                <c:pt idx="2453">
                  <c:v>22.8795</c:v>
                </c:pt>
                <c:pt idx="2454">
                  <c:v>22.886399999999917</c:v>
                </c:pt>
                <c:pt idx="2455">
                  <c:v>22.8932</c:v>
                </c:pt>
                <c:pt idx="2456">
                  <c:v>22.900099999999917</c:v>
                </c:pt>
                <c:pt idx="2457">
                  <c:v>22.9069</c:v>
                </c:pt>
                <c:pt idx="2458">
                  <c:v>22.913799999999917</c:v>
                </c:pt>
                <c:pt idx="2459">
                  <c:v>22.920599999999894</c:v>
                </c:pt>
                <c:pt idx="2460">
                  <c:v>22.927399999999921</c:v>
                </c:pt>
                <c:pt idx="2461">
                  <c:v>22.9343</c:v>
                </c:pt>
                <c:pt idx="2462">
                  <c:v>22.941099999999921</c:v>
                </c:pt>
                <c:pt idx="2463">
                  <c:v>22.947999999999986</c:v>
                </c:pt>
                <c:pt idx="2464">
                  <c:v>22.954799999999921</c:v>
                </c:pt>
                <c:pt idx="2465">
                  <c:v>22.961699999999901</c:v>
                </c:pt>
                <c:pt idx="2466">
                  <c:v>22.968499999999871</c:v>
                </c:pt>
                <c:pt idx="2467">
                  <c:v>22.975299999999901</c:v>
                </c:pt>
                <c:pt idx="2468">
                  <c:v>22.982199999999871</c:v>
                </c:pt>
                <c:pt idx="2469">
                  <c:v>22.988999999999908</c:v>
                </c:pt>
                <c:pt idx="2470">
                  <c:v>22.995899999999928</c:v>
                </c:pt>
                <c:pt idx="2471">
                  <c:v>23.002699999999908</c:v>
                </c:pt>
                <c:pt idx="2472">
                  <c:v>23.009599999999928</c:v>
                </c:pt>
                <c:pt idx="2473">
                  <c:v>23.016400000000001</c:v>
                </c:pt>
                <c:pt idx="2474">
                  <c:v>23.023199999999989</c:v>
                </c:pt>
                <c:pt idx="2475">
                  <c:v>23.030100000000001</c:v>
                </c:pt>
                <c:pt idx="2476">
                  <c:v>23.036899999999999</c:v>
                </c:pt>
                <c:pt idx="2477">
                  <c:v>23.043800000000001</c:v>
                </c:pt>
                <c:pt idx="2478">
                  <c:v>23.050599999999989</c:v>
                </c:pt>
                <c:pt idx="2479">
                  <c:v>23.057400000000001</c:v>
                </c:pt>
                <c:pt idx="2480">
                  <c:v>23.064299999999989</c:v>
                </c:pt>
                <c:pt idx="2481">
                  <c:v>23.071100000000001</c:v>
                </c:pt>
                <c:pt idx="2482">
                  <c:v>23.077999999999999</c:v>
                </c:pt>
                <c:pt idx="2483">
                  <c:v>23.084800000000001</c:v>
                </c:pt>
                <c:pt idx="2484">
                  <c:v>23.091699999999989</c:v>
                </c:pt>
                <c:pt idx="2485">
                  <c:v>23.098499999999916</c:v>
                </c:pt>
                <c:pt idx="2486">
                  <c:v>23.105399999999989</c:v>
                </c:pt>
                <c:pt idx="2487">
                  <c:v>23.112200000000001</c:v>
                </c:pt>
                <c:pt idx="2488">
                  <c:v>23.119000000000035</c:v>
                </c:pt>
                <c:pt idx="2489">
                  <c:v>23.125900000000001</c:v>
                </c:pt>
                <c:pt idx="2490">
                  <c:v>23.1327</c:v>
                </c:pt>
                <c:pt idx="2491">
                  <c:v>23.139600000000005</c:v>
                </c:pt>
                <c:pt idx="2492">
                  <c:v>23.1464</c:v>
                </c:pt>
                <c:pt idx="2493">
                  <c:v>23.153300000000005</c:v>
                </c:pt>
                <c:pt idx="2494">
                  <c:v>23.1601</c:v>
                </c:pt>
                <c:pt idx="2495">
                  <c:v>23.166899999999988</c:v>
                </c:pt>
                <c:pt idx="2496">
                  <c:v>23.173800000000035</c:v>
                </c:pt>
                <c:pt idx="2497">
                  <c:v>23.180599999999917</c:v>
                </c:pt>
                <c:pt idx="2498">
                  <c:v>23.1875</c:v>
                </c:pt>
                <c:pt idx="2499">
                  <c:v>23.194299999999988</c:v>
                </c:pt>
                <c:pt idx="2500">
                  <c:v>23.2012</c:v>
                </c:pt>
                <c:pt idx="2501">
                  <c:v>23.207999999999988</c:v>
                </c:pt>
                <c:pt idx="2502">
                  <c:v>23.214800000000071</c:v>
                </c:pt>
                <c:pt idx="2503">
                  <c:v>23.221699999999917</c:v>
                </c:pt>
                <c:pt idx="2504">
                  <c:v>23.228499999999901</c:v>
                </c:pt>
                <c:pt idx="2505">
                  <c:v>23.235399999999917</c:v>
                </c:pt>
                <c:pt idx="2506">
                  <c:v>23.242199999999901</c:v>
                </c:pt>
                <c:pt idx="2507">
                  <c:v>23.24909999999992</c:v>
                </c:pt>
                <c:pt idx="2508">
                  <c:v>23.2559</c:v>
                </c:pt>
                <c:pt idx="2509">
                  <c:v>23.262699999999871</c:v>
                </c:pt>
                <c:pt idx="2510">
                  <c:v>23.269599999999908</c:v>
                </c:pt>
                <c:pt idx="2511">
                  <c:v>23.276399999999924</c:v>
                </c:pt>
                <c:pt idx="2512">
                  <c:v>23.283299999999908</c:v>
                </c:pt>
                <c:pt idx="2513">
                  <c:v>23.290099999999928</c:v>
                </c:pt>
                <c:pt idx="2514">
                  <c:v>23.297000000000001</c:v>
                </c:pt>
                <c:pt idx="2515">
                  <c:v>23.303799999999928</c:v>
                </c:pt>
                <c:pt idx="2516">
                  <c:v>23.310600000000001</c:v>
                </c:pt>
                <c:pt idx="2517">
                  <c:v>23.317499999999999</c:v>
                </c:pt>
                <c:pt idx="2518">
                  <c:v>23.324300000000001</c:v>
                </c:pt>
                <c:pt idx="2519">
                  <c:v>23.331199999999999</c:v>
                </c:pt>
                <c:pt idx="2520">
                  <c:v>23.338000000000001</c:v>
                </c:pt>
                <c:pt idx="2521">
                  <c:v>23.344899999999999</c:v>
                </c:pt>
                <c:pt idx="2522">
                  <c:v>23.351700000000001</c:v>
                </c:pt>
                <c:pt idx="2523">
                  <c:v>23.358499999999989</c:v>
                </c:pt>
                <c:pt idx="2524">
                  <c:v>23.365399999999912</c:v>
                </c:pt>
                <c:pt idx="2525">
                  <c:v>23.372199999999989</c:v>
                </c:pt>
                <c:pt idx="2526">
                  <c:v>23.379100000000001</c:v>
                </c:pt>
                <c:pt idx="2527">
                  <c:v>23.385899999999989</c:v>
                </c:pt>
                <c:pt idx="2528">
                  <c:v>23.392699999999916</c:v>
                </c:pt>
                <c:pt idx="2529">
                  <c:v>23.3996</c:v>
                </c:pt>
                <c:pt idx="2530">
                  <c:v>23.406399999999916</c:v>
                </c:pt>
                <c:pt idx="2531">
                  <c:v>23.4133</c:v>
                </c:pt>
                <c:pt idx="2532">
                  <c:v>23.420099999999916</c:v>
                </c:pt>
                <c:pt idx="2533">
                  <c:v>23.427</c:v>
                </c:pt>
                <c:pt idx="2534">
                  <c:v>23.433800000000005</c:v>
                </c:pt>
                <c:pt idx="2535">
                  <c:v>23.440699999999882</c:v>
                </c:pt>
                <c:pt idx="2536">
                  <c:v>23.447500000000002</c:v>
                </c:pt>
                <c:pt idx="2537">
                  <c:v>23.4544</c:v>
                </c:pt>
                <c:pt idx="2538">
                  <c:v>23.461200000000002</c:v>
                </c:pt>
                <c:pt idx="2539">
                  <c:v>23.467999999999989</c:v>
                </c:pt>
                <c:pt idx="2540">
                  <c:v>23.474900000000005</c:v>
                </c:pt>
                <c:pt idx="2541">
                  <c:v>23.48169999999989</c:v>
                </c:pt>
                <c:pt idx="2542">
                  <c:v>23.488599999999863</c:v>
                </c:pt>
                <c:pt idx="2543">
                  <c:v>23.49539999999989</c:v>
                </c:pt>
                <c:pt idx="2544">
                  <c:v>23.502300000000002</c:v>
                </c:pt>
                <c:pt idx="2545">
                  <c:v>23.5091</c:v>
                </c:pt>
                <c:pt idx="2546">
                  <c:v>23.515899999999988</c:v>
                </c:pt>
                <c:pt idx="2547">
                  <c:v>23.5228</c:v>
                </c:pt>
                <c:pt idx="2548">
                  <c:v>23.52959999999992</c:v>
                </c:pt>
                <c:pt idx="2549">
                  <c:v>23.5365</c:v>
                </c:pt>
                <c:pt idx="2550">
                  <c:v>23.54329999999992</c:v>
                </c:pt>
                <c:pt idx="2551">
                  <c:v>23.5502</c:v>
                </c:pt>
                <c:pt idx="2552">
                  <c:v>23.556999999999999</c:v>
                </c:pt>
                <c:pt idx="2553">
                  <c:v>23.563800000000001</c:v>
                </c:pt>
                <c:pt idx="2554">
                  <c:v>23.57069999999992</c:v>
                </c:pt>
                <c:pt idx="2555">
                  <c:v>23.577500000000001</c:v>
                </c:pt>
                <c:pt idx="2556">
                  <c:v>23.584399999999921</c:v>
                </c:pt>
                <c:pt idx="2557">
                  <c:v>23.591200000000001</c:v>
                </c:pt>
                <c:pt idx="2558">
                  <c:v>23.598099999999921</c:v>
                </c:pt>
                <c:pt idx="2559">
                  <c:v>23.604900000000072</c:v>
                </c:pt>
                <c:pt idx="2560">
                  <c:v>23.611699999999999</c:v>
                </c:pt>
                <c:pt idx="2561">
                  <c:v>23.618600000000001</c:v>
                </c:pt>
                <c:pt idx="2562">
                  <c:v>23.625399999999935</c:v>
                </c:pt>
                <c:pt idx="2563">
                  <c:v>23.632300000000001</c:v>
                </c:pt>
                <c:pt idx="2564">
                  <c:v>23.639099999999999</c:v>
                </c:pt>
                <c:pt idx="2565">
                  <c:v>23.646000000000001</c:v>
                </c:pt>
                <c:pt idx="2566">
                  <c:v>23.652799999999989</c:v>
                </c:pt>
                <c:pt idx="2567">
                  <c:v>23.659600000000001</c:v>
                </c:pt>
                <c:pt idx="2568">
                  <c:v>23.666499999999989</c:v>
                </c:pt>
                <c:pt idx="2569">
                  <c:v>23.673300000000001</c:v>
                </c:pt>
                <c:pt idx="2570">
                  <c:v>23.680199999999989</c:v>
                </c:pt>
                <c:pt idx="2571">
                  <c:v>23.687000000000001</c:v>
                </c:pt>
                <c:pt idx="2572">
                  <c:v>23.693899999999999</c:v>
                </c:pt>
                <c:pt idx="2573">
                  <c:v>23.700699999999916</c:v>
                </c:pt>
                <c:pt idx="2574">
                  <c:v>23.7075</c:v>
                </c:pt>
                <c:pt idx="2575">
                  <c:v>23.714400000000001</c:v>
                </c:pt>
                <c:pt idx="2576">
                  <c:v>23.7212</c:v>
                </c:pt>
                <c:pt idx="2577">
                  <c:v>23.728099999999916</c:v>
                </c:pt>
                <c:pt idx="2578">
                  <c:v>23.734900000000035</c:v>
                </c:pt>
                <c:pt idx="2579">
                  <c:v>23.741800000000001</c:v>
                </c:pt>
                <c:pt idx="2580">
                  <c:v>23.748599999999882</c:v>
                </c:pt>
                <c:pt idx="2581">
                  <c:v>23.755400000000002</c:v>
                </c:pt>
                <c:pt idx="2582">
                  <c:v>23.76229999999989</c:v>
                </c:pt>
                <c:pt idx="2583">
                  <c:v>23.769100000000002</c:v>
                </c:pt>
                <c:pt idx="2584">
                  <c:v>23.776</c:v>
                </c:pt>
                <c:pt idx="2585">
                  <c:v>23.782800000000002</c:v>
                </c:pt>
                <c:pt idx="2586">
                  <c:v>23.78969999999989</c:v>
                </c:pt>
                <c:pt idx="2587">
                  <c:v>23.796500000000002</c:v>
                </c:pt>
                <c:pt idx="2588">
                  <c:v>23.8033</c:v>
                </c:pt>
                <c:pt idx="2589">
                  <c:v>23.810199999999988</c:v>
                </c:pt>
                <c:pt idx="2590">
                  <c:v>23.817000000000068</c:v>
                </c:pt>
                <c:pt idx="2591">
                  <c:v>23.823899999999988</c:v>
                </c:pt>
                <c:pt idx="2592">
                  <c:v>23.8307</c:v>
                </c:pt>
                <c:pt idx="2593">
                  <c:v>23.837599999999988</c:v>
                </c:pt>
                <c:pt idx="2594">
                  <c:v>23.8444</c:v>
                </c:pt>
                <c:pt idx="2595">
                  <c:v>23.851199999999999</c:v>
                </c:pt>
                <c:pt idx="2596">
                  <c:v>23.8581</c:v>
                </c:pt>
                <c:pt idx="2597">
                  <c:v>23.864899999999999</c:v>
                </c:pt>
                <c:pt idx="2598">
                  <c:v>23.871800000000071</c:v>
                </c:pt>
                <c:pt idx="2599">
                  <c:v>23.878599999999921</c:v>
                </c:pt>
                <c:pt idx="2600">
                  <c:v>23.885499999999901</c:v>
                </c:pt>
                <c:pt idx="2601">
                  <c:v>23.892299999999921</c:v>
                </c:pt>
                <c:pt idx="2602">
                  <c:v>23.899100000000001</c:v>
                </c:pt>
                <c:pt idx="2603">
                  <c:v>23.905999999999924</c:v>
                </c:pt>
                <c:pt idx="2604">
                  <c:v>23.912800000000001</c:v>
                </c:pt>
                <c:pt idx="2605">
                  <c:v>23.919699999999924</c:v>
                </c:pt>
                <c:pt idx="2606">
                  <c:v>23.926499999999908</c:v>
                </c:pt>
                <c:pt idx="2607">
                  <c:v>23.933399999999928</c:v>
                </c:pt>
                <c:pt idx="2608">
                  <c:v>23.940199999999908</c:v>
                </c:pt>
                <c:pt idx="2609">
                  <c:v>23.946999999999989</c:v>
                </c:pt>
                <c:pt idx="2610">
                  <c:v>23.953900000000001</c:v>
                </c:pt>
                <c:pt idx="2611">
                  <c:v>23.960699999999878</c:v>
                </c:pt>
                <c:pt idx="2612">
                  <c:v>23.967599999999909</c:v>
                </c:pt>
                <c:pt idx="2613">
                  <c:v>23.974399999999989</c:v>
                </c:pt>
                <c:pt idx="2614">
                  <c:v>23.981299999999909</c:v>
                </c:pt>
                <c:pt idx="2615">
                  <c:v>23.988099999999879</c:v>
                </c:pt>
                <c:pt idx="2616">
                  <c:v>23.994999999999987</c:v>
                </c:pt>
                <c:pt idx="2617">
                  <c:v>24.001799999999989</c:v>
                </c:pt>
                <c:pt idx="2618">
                  <c:v>24.008599999999916</c:v>
                </c:pt>
                <c:pt idx="2619">
                  <c:v>24.015499999999989</c:v>
                </c:pt>
                <c:pt idx="2620">
                  <c:v>24.022299999999916</c:v>
                </c:pt>
                <c:pt idx="2621">
                  <c:v>24.029199999999989</c:v>
                </c:pt>
                <c:pt idx="2622">
                  <c:v>24.036000000000001</c:v>
                </c:pt>
                <c:pt idx="2623">
                  <c:v>24.042899999999989</c:v>
                </c:pt>
                <c:pt idx="2624">
                  <c:v>24.049699999999916</c:v>
                </c:pt>
                <c:pt idx="2625">
                  <c:v>24.0565</c:v>
                </c:pt>
                <c:pt idx="2626">
                  <c:v>24.063399999999916</c:v>
                </c:pt>
                <c:pt idx="2627">
                  <c:v>24.0702</c:v>
                </c:pt>
                <c:pt idx="2628">
                  <c:v>24.077100000000005</c:v>
                </c:pt>
                <c:pt idx="2629">
                  <c:v>24.0839</c:v>
                </c:pt>
                <c:pt idx="2630">
                  <c:v>24.090800000000005</c:v>
                </c:pt>
                <c:pt idx="2631">
                  <c:v>24.0976</c:v>
                </c:pt>
                <c:pt idx="2632">
                  <c:v>24.104399999999988</c:v>
                </c:pt>
                <c:pt idx="2633">
                  <c:v>24.111300000000035</c:v>
                </c:pt>
                <c:pt idx="2634">
                  <c:v>24.118099999999988</c:v>
                </c:pt>
                <c:pt idx="2635">
                  <c:v>24.125</c:v>
                </c:pt>
                <c:pt idx="2636">
                  <c:v>24.131799999999988</c:v>
                </c:pt>
                <c:pt idx="2637">
                  <c:v>24.1387</c:v>
                </c:pt>
                <c:pt idx="2638">
                  <c:v>24.145499999999917</c:v>
                </c:pt>
                <c:pt idx="2639">
                  <c:v>24.1523</c:v>
                </c:pt>
                <c:pt idx="2640">
                  <c:v>24.159199999999988</c:v>
                </c:pt>
                <c:pt idx="2641">
                  <c:v>24.166</c:v>
                </c:pt>
                <c:pt idx="2642">
                  <c:v>24.172899999999988</c:v>
                </c:pt>
                <c:pt idx="2643">
                  <c:v>24.1797</c:v>
                </c:pt>
                <c:pt idx="2644">
                  <c:v>24.18659999999992</c:v>
                </c:pt>
                <c:pt idx="2645">
                  <c:v>24.1934</c:v>
                </c:pt>
                <c:pt idx="2646">
                  <c:v>24.200199999999924</c:v>
                </c:pt>
                <c:pt idx="2647">
                  <c:v>24.207100000000001</c:v>
                </c:pt>
                <c:pt idx="2648">
                  <c:v>24.213899999999999</c:v>
                </c:pt>
                <c:pt idx="2649">
                  <c:v>24.220800000000001</c:v>
                </c:pt>
                <c:pt idx="2650">
                  <c:v>24.227599999999928</c:v>
                </c:pt>
                <c:pt idx="2651">
                  <c:v>24.234500000000001</c:v>
                </c:pt>
                <c:pt idx="2652">
                  <c:v>24.241299999999928</c:v>
                </c:pt>
                <c:pt idx="2653">
                  <c:v>24.248099999999909</c:v>
                </c:pt>
                <c:pt idx="2654">
                  <c:v>24.254999999999999</c:v>
                </c:pt>
                <c:pt idx="2655">
                  <c:v>24.261800000000001</c:v>
                </c:pt>
                <c:pt idx="2656">
                  <c:v>24.268699999999871</c:v>
                </c:pt>
                <c:pt idx="2657">
                  <c:v>24.275499999999909</c:v>
                </c:pt>
                <c:pt idx="2658">
                  <c:v>24.282399999999871</c:v>
                </c:pt>
                <c:pt idx="2659">
                  <c:v>24.289199999999909</c:v>
                </c:pt>
                <c:pt idx="2660">
                  <c:v>24.295999999999989</c:v>
                </c:pt>
                <c:pt idx="2661">
                  <c:v>24.302900000000001</c:v>
                </c:pt>
                <c:pt idx="2662">
                  <c:v>24.309699999999989</c:v>
                </c:pt>
                <c:pt idx="2663">
                  <c:v>24.316600000000001</c:v>
                </c:pt>
                <c:pt idx="2664">
                  <c:v>24.323399999999989</c:v>
                </c:pt>
                <c:pt idx="2665">
                  <c:v>24.330200000000001</c:v>
                </c:pt>
                <c:pt idx="2666">
                  <c:v>24.337100000000031</c:v>
                </c:pt>
                <c:pt idx="2667">
                  <c:v>24.343900000000001</c:v>
                </c:pt>
                <c:pt idx="2668">
                  <c:v>24.350800000000035</c:v>
                </c:pt>
                <c:pt idx="2669">
                  <c:v>24.357600000000001</c:v>
                </c:pt>
                <c:pt idx="2670">
                  <c:v>24.3645</c:v>
                </c:pt>
                <c:pt idx="2671">
                  <c:v>24.371300000000005</c:v>
                </c:pt>
                <c:pt idx="2672">
                  <c:v>24.3782</c:v>
                </c:pt>
                <c:pt idx="2673">
                  <c:v>24.385000000000002</c:v>
                </c:pt>
                <c:pt idx="2674">
                  <c:v>24.391800000000035</c:v>
                </c:pt>
                <c:pt idx="2675">
                  <c:v>24.398700000000002</c:v>
                </c:pt>
                <c:pt idx="2676">
                  <c:v>24.40549999999989</c:v>
                </c:pt>
                <c:pt idx="2677">
                  <c:v>24.412400000000002</c:v>
                </c:pt>
                <c:pt idx="2678">
                  <c:v>24.4192</c:v>
                </c:pt>
                <c:pt idx="2679">
                  <c:v>24.426100000000002</c:v>
                </c:pt>
                <c:pt idx="2680">
                  <c:v>24.4329</c:v>
                </c:pt>
                <c:pt idx="2681">
                  <c:v>24.439699999999917</c:v>
                </c:pt>
                <c:pt idx="2682">
                  <c:v>24.446599999999897</c:v>
                </c:pt>
                <c:pt idx="2683">
                  <c:v>24.453399999999917</c:v>
                </c:pt>
                <c:pt idx="2684">
                  <c:v>24.460299999999897</c:v>
                </c:pt>
                <c:pt idx="2685">
                  <c:v>24.46709999999992</c:v>
                </c:pt>
                <c:pt idx="2686">
                  <c:v>24.474</c:v>
                </c:pt>
                <c:pt idx="2687">
                  <c:v>24.48079999999986</c:v>
                </c:pt>
                <c:pt idx="2688">
                  <c:v>24.487599999999908</c:v>
                </c:pt>
                <c:pt idx="2689">
                  <c:v>24.49449999999992</c:v>
                </c:pt>
                <c:pt idx="2690">
                  <c:v>24.501300000000001</c:v>
                </c:pt>
                <c:pt idx="2691">
                  <c:v>24.50819999999992</c:v>
                </c:pt>
                <c:pt idx="2692">
                  <c:v>24.515000000000001</c:v>
                </c:pt>
                <c:pt idx="2693">
                  <c:v>24.521899999999999</c:v>
                </c:pt>
                <c:pt idx="2694">
                  <c:v>24.528699999999901</c:v>
                </c:pt>
                <c:pt idx="2695">
                  <c:v>24.535599999999921</c:v>
                </c:pt>
                <c:pt idx="2696">
                  <c:v>24.542399999999901</c:v>
                </c:pt>
                <c:pt idx="2697">
                  <c:v>24.549199999999928</c:v>
                </c:pt>
                <c:pt idx="2698">
                  <c:v>24.556100000000001</c:v>
                </c:pt>
                <c:pt idx="2699">
                  <c:v>24.562899999999935</c:v>
                </c:pt>
                <c:pt idx="2700">
                  <c:v>24.569800000000001</c:v>
                </c:pt>
                <c:pt idx="2701">
                  <c:v>24.576599999999935</c:v>
                </c:pt>
                <c:pt idx="2702">
                  <c:v>24.583499999999908</c:v>
                </c:pt>
                <c:pt idx="2703">
                  <c:v>24.590299999999989</c:v>
                </c:pt>
                <c:pt idx="2704">
                  <c:v>24.597100000000001</c:v>
                </c:pt>
                <c:pt idx="2705">
                  <c:v>24.603999999999999</c:v>
                </c:pt>
                <c:pt idx="2706">
                  <c:v>24.61080000000009</c:v>
                </c:pt>
                <c:pt idx="2707">
                  <c:v>24.617699999999999</c:v>
                </c:pt>
                <c:pt idx="2708">
                  <c:v>24.624500000000001</c:v>
                </c:pt>
                <c:pt idx="2709">
                  <c:v>24.631399999999999</c:v>
                </c:pt>
                <c:pt idx="2710">
                  <c:v>24.638200000000001</c:v>
                </c:pt>
                <c:pt idx="2711">
                  <c:v>24.645</c:v>
                </c:pt>
                <c:pt idx="2712">
                  <c:v>24.65190000000009</c:v>
                </c:pt>
                <c:pt idx="2713">
                  <c:v>24.6587</c:v>
                </c:pt>
                <c:pt idx="2714">
                  <c:v>24.665599999999916</c:v>
                </c:pt>
                <c:pt idx="2715">
                  <c:v>24.6724</c:v>
                </c:pt>
                <c:pt idx="2716">
                  <c:v>24.679300000000001</c:v>
                </c:pt>
                <c:pt idx="2717">
                  <c:v>24.6861</c:v>
                </c:pt>
                <c:pt idx="2718">
                  <c:v>24.692900000000005</c:v>
                </c:pt>
                <c:pt idx="2719">
                  <c:v>24.699800000000035</c:v>
                </c:pt>
                <c:pt idx="2720">
                  <c:v>24.706600000000002</c:v>
                </c:pt>
                <c:pt idx="2721">
                  <c:v>24.7135</c:v>
                </c:pt>
                <c:pt idx="2722">
                  <c:v>24.720300000000002</c:v>
                </c:pt>
                <c:pt idx="2723">
                  <c:v>24.7272</c:v>
                </c:pt>
                <c:pt idx="2724">
                  <c:v>24.734000000000005</c:v>
                </c:pt>
                <c:pt idx="2725">
                  <c:v>24.7408</c:v>
                </c:pt>
                <c:pt idx="2726">
                  <c:v>24.747699999999917</c:v>
                </c:pt>
                <c:pt idx="2727">
                  <c:v>24.7545</c:v>
                </c:pt>
                <c:pt idx="2728">
                  <c:v>24.761399999999917</c:v>
                </c:pt>
                <c:pt idx="2729">
                  <c:v>24.768199999999894</c:v>
                </c:pt>
                <c:pt idx="2730">
                  <c:v>24.775099999999917</c:v>
                </c:pt>
                <c:pt idx="2731">
                  <c:v>24.7819</c:v>
                </c:pt>
                <c:pt idx="2732">
                  <c:v>24.788699999999867</c:v>
                </c:pt>
                <c:pt idx="2733">
                  <c:v>24.795599999999894</c:v>
                </c:pt>
                <c:pt idx="2734">
                  <c:v>24.802399999999921</c:v>
                </c:pt>
                <c:pt idx="2735">
                  <c:v>24.8093</c:v>
                </c:pt>
                <c:pt idx="2736">
                  <c:v>24.816099999999999</c:v>
                </c:pt>
                <c:pt idx="2737">
                  <c:v>24.823</c:v>
                </c:pt>
                <c:pt idx="2738">
                  <c:v>24.829799999999921</c:v>
                </c:pt>
                <c:pt idx="2739">
                  <c:v>24.836600000000001</c:v>
                </c:pt>
                <c:pt idx="2740">
                  <c:v>24.843499999999924</c:v>
                </c:pt>
                <c:pt idx="2741">
                  <c:v>24.850300000000001</c:v>
                </c:pt>
                <c:pt idx="2742">
                  <c:v>24.857199999999999</c:v>
                </c:pt>
                <c:pt idx="2743">
                  <c:v>24.864000000000001</c:v>
                </c:pt>
                <c:pt idx="2744">
                  <c:v>24.870899999999999</c:v>
                </c:pt>
                <c:pt idx="2745">
                  <c:v>24.877700000000001</c:v>
                </c:pt>
                <c:pt idx="2746">
                  <c:v>24.884499999999989</c:v>
                </c:pt>
                <c:pt idx="2747">
                  <c:v>24.891400000000001</c:v>
                </c:pt>
                <c:pt idx="2748">
                  <c:v>24.898199999999989</c:v>
                </c:pt>
                <c:pt idx="2749">
                  <c:v>24.905099999999909</c:v>
                </c:pt>
                <c:pt idx="2750">
                  <c:v>24.911899999999999</c:v>
                </c:pt>
                <c:pt idx="2751">
                  <c:v>24.918800000000001</c:v>
                </c:pt>
                <c:pt idx="2752">
                  <c:v>24.925599999999879</c:v>
                </c:pt>
                <c:pt idx="2753">
                  <c:v>24.932399999999916</c:v>
                </c:pt>
                <c:pt idx="2754">
                  <c:v>24.939299999999989</c:v>
                </c:pt>
                <c:pt idx="2755">
                  <c:v>24.946099999999916</c:v>
                </c:pt>
                <c:pt idx="2756">
                  <c:v>24.952999999999989</c:v>
                </c:pt>
                <c:pt idx="2757">
                  <c:v>24.959800000000001</c:v>
                </c:pt>
                <c:pt idx="2758">
                  <c:v>24.966699999999879</c:v>
                </c:pt>
                <c:pt idx="2759">
                  <c:v>24.973499999999916</c:v>
                </c:pt>
                <c:pt idx="2760">
                  <c:v>24.98029999999989</c:v>
                </c:pt>
                <c:pt idx="2761">
                  <c:v>24.987199999999916</c:v>
                </c:pt>
                <c:pt idx="2762">
                  <c:v>24.994</c:v>
                </c:pt>
                <c:pt idx="2763">
                  <c:v>25.000900000000001</c:v>
                </c:pt>
                <c:pt idx="2764">
                  <c:v>25.0077</c:v>
                </c:pt>
                <c:pt idx="2765">
                  <c:v>25.014600000000005</c:v>
                </c:pt>
                <c:pt idx="2766">
                  <c:v>25.0214</c:v>
                </c:pt>
                <c:pt idx="2767">
                  <c:v>25.028199999999917</c:v>
                </c:pt>
                <c:pt idx="2768">
                  <c:v>25.0351</c:v>
                </c:pt>
                <c:pt idx="2769">
                  <c:v>25.041899999999988</c:v>
                </c:pt>
                <c:pt idx="2770">
                  <c:v>25.0488</c:v>
                </c:pt>
                <c:pt idx="2771">
                  <c:v>25.055599999999917</c:v>
                </c:pt>
                <c:pt idx="2772">
                  <c:v>25.06249999999989</c:v>
                </c:pt>
                <c:pt idx="2773">
                  <c:v>25.069299999999917</c:v>
                </c:pt>
                <c:pt idx="2774">
                  <c:v>25.0762</c:v>
                </c:pt>
                <c:pt idx="2775">
                  <c:v>25.082999999999917</c:v>
                </c:pt>
                <c:pt idx="2776">
                  <c:v>25.0898</c:v>
                </c:pt>
                <c:pt idx="2777">
                  <c:v>25.096699999999917</c:v>
                </c:pt>
                <c:pt idx="2778">
                  <c:v>25.1035</c:v>
                </c:pt>
                <c:pt idx="2779">
                  <c:v>25.110399999999988</c:v>
                </c:pt>
                <c:pt idx="2780">
                  <c:v>25.117200000000071</c:v>
                </c:pt>
                <c:pt idx="2781">
                  <c:v>25.124099999999999</c:v>
                </c:pt>
                <c:pt idx="2782">
                  <c:v>25.130900000000072</c:v>
                </c:pt>
                <c:pt idx="2783">
                  <c:v>25.137699999999999</c:v>
                </c:pt>
                <c:pt idx="2784">
                  <c:v>25.144600000000001</c:v>
                </c:pt>
                <c:pt idx="2785">
                  <c:v>25.151399999999999</c:v>
                </c:pt>
                <c:pt idx="2786">
                  <c:v>25.158300000000001</c:v>
                </c:pt>
                <c:pt idx="2787">
                  <c:v>25.165099999999928</c:v>
                </c:pt>
                <c:pt idx="2788">
                  <c:v>25.172000000000001</c:v>
                </c:pt>
                <c:pt idx="2789">
                  <c:v>25.178799999999928</c:v>
                </c:pt>
                <c:pt idx="2790">
                  <c:v>25.185599999999909</c:v>
                </c:pt>
                <c:pt idx="2791">
                  <c:v>25.192499999999928</c:v>
                </c:pt>
                <c:pt idx="2792">
                  <c:v>25.199300000000001</c:v>
                </c:pt>
                <c:pt idx="2793">
                  <c:v>25.206199999999928</c:v>
                </c:pt>
                <c:pt idx="2794">
                  <c:v>25.213000000000001</c:v>
                </c:pt>
                <c:pt idx="2795">
                  <c:v>25.219899999999999</c:v>
                </c:pt>
                <c:pt idx="2796">
                  <c:v>25.226699999999909</c:v>
                </c:pt>
                <c:pt idx="2797">
                  <c:v>25.233499999999989</c:v>
                </c:pt>
                <c:pt idx="2798">
                  <c:v>25.240399999999912</c:v>
                </c:pt>
                <c:pt idx="2799">
                  <c:v>25.247199999999989</c:v>
                </c:pt>
                <c:pt idx="2800">
                  <c:v>25.254100000000001</c:v>
                </c:pt>
                <c:pt idx="2801">
                  <c:v>25.260899999999989</c:v>
                </c:pt>
                <c:pt idx="2802">
                  <c:v>25.267699999999916</c:v>
                </c:pt>
                <c:pt idx="2803">
                  <c:v>25.2746</c:v>
                </c:pt>
                <c:pt idx="2804">
                  <c:v>25.281399999999916</c:v>
                </c:pt>
                <c:pt idx="2805">
                  <c:v>25.288299999999886</c:v>
                </c:pt>
                <c:pt idx="2806">
                  <c:v>25.295099999999916</c:v>
                </c:pt>
                <c:pt idx="2807">
                  <c:v>25.302</c:v>
                </c:pt>
                <c:pt idx="2808">
                  <c:v>25.308800000000005</c:v>
                </c:pt>
                <c:pt idx="2809">
                  <c:v>25.3157</c:v>
                </c:pt>
                <c:pt idx="2810">
                  <c:v>25.322500000000002</c:v>
                </c:pt>
                <c:pt idx="2811">
                  <c:v>25.3293</c:v>
                </c:pt>
                <c:pt idx="2812">
                  <c:v>25.336200000000005</c:v>
                </c:pt>
                <c:pt idx="2813">
                  <c:v>25.343</c:v>
                </c:pt>
                <c:pt idx="2814">
                  <c:v>25.349900000000005</c:v>
                </c:pt>
                <c:pt idx="2815">
                  <c:v>25.3567</c:v>
                </c:pt>
                <c:pt idx="2816">
                  <c:v>25.363600000000002</c:v>
                </c:pt>
                <c:pt idx="2817">
                  <c:v>25.3704</c:v>
                </c:pt>
                <c:pt idx="2818">
                  <c:v>25.377199999999988</c:v>
                </c:pt>
                <c:pt idx="2819">
                  <c:v>25.3841</c:v>
                </c:pt>
                <c:pt idx="2820">
                  <c:v>25.390899999999988</c:v>
                </c:pt>
                <c:pt idx="2821">
                  <c:v>25.397800000000068</c:v>
                </c:pt>
                <c:pt idx="2822">
                  <c:v>25.40459999999992</c:v>
                </c:pt>
                <c:pt idx="2823">
                  <c:v>25.4115</c:v>
                </c:pt>
                <c:pt idx="2824">
                  <c:v>25.41829999999992</c:v>
                </c:pt>
                <c:pt idx="2825">
                  <c:v>25.425099999999908</c:v>
                </c:pt>
                <c:pt idx="2826">
                  <c:v>25.431999999999999</c:v>
                </c:pt>
                <c:pt idx="2827">
                  <c:v>25.438800000000001</c:v>
                </c:pt>
                <c:pt idx="2828">
                  <c:v>25.445699999999871</c:v>
                </c:pt>
                <c:pt idx="2829">
                  <c:v>25.452499999999901</c:v>
                </c:pt>
                <c:pt idx="2830">
                  <c:v>25.459399999999921</c:v>
                </c:pt>
                <c:pt idx="2831">
                  <c:v>25.466199999999901</c:v>
                </c:pt>
                <c:pt idx="2832">
                  <c:v>25.472999999999928</c:v>
                </c:pt>
                <c:pt idx="2833">
                  <c:v>25.479900000000001</c:v>
                </c:pt>
                <c:pt idx="2834">
                  <c:v>25.486699999999871</c:v>
                </c:pt>
                <c:pt idx="2835">
                  <c:v>25.493599999999901</c:v>
                </c:pt>
                <c:pt idx="2836">
                  <c:v>25.500399999999935</c:v>
                </c:pt>
                <c:pt idx="2837">
                  <c:v>25.507300000000001</c:v>
                </c:pt>
                <c:pt idx="2838">
                  <c:v>25.514099999999999</c:v>
                </c:pt>
                <c:pt idx="2839">
                  <c:v>25.520900000000001</c:v>
                </c:pt>
                <c:pt idx="2840">
                  <c:v>25.527799999999989</c:v>
                </c:pt>
                <c:pt idx="2841">
                  <c:v>25.534600000000001</c:v>
                </c:pt>
                <c:pt idx="2842">
                  <c:v>25.541499999999989</c:v>
                </c:pt>
                <c:pt idx="2843">
                  <c:v>25.548299999999912</c:v>
                </c:pt>
                <c:pt idx="2844">
                  <c:v>25.555199999999989</c:v>
                </c:pt>
                <c:pt idx="2845">
                  <c:v>25.561999999999987</c:v>
                </c:pt>
                <c:pt idx="2846">
                  <c:v>25.5688</c:v>
                </c:pt>
                <c:pt idx="2847">
                  <c:v>25.575699999999916</c:v>
                </c:pt>
                <c:pt idx="2848">
                  <c:v>25.582499999999886</c:v>
                </c:pt>
                <c:pt idx="2849">
                  <c:v>25.589399999999916</c:v>
                </c:pt>
                <c:pt idx="2850">
                  <c:v>25.5962</c:v>
                </c:pt>
                <c:pt idx="2851">
                  <c:v>25.603100000000001</c:v>
                </c:pt>
                <c:pt idx="2852">
                  <c:v>25.609900000000035</c:v>
                </c:pt>
                <c:pt idx="2853">
                  <c:v>25.61680000000009</c:v>
                </c:pt>
                <c:pt idx="2854">
                  <c:v>25.6236</c:v>
                </c:pt>
                <c:pt idx="2855">
                  <c:v>25.630400000000005</c:v>
                </c:pt>
                <c:pt idx="2856">
                  <c:v>25.637300000000035</c:v>
                </c:pt>
                <c:pt idx="2857">
                  <c:v>25.644100000000005</c:v>
                </c:pt>
                <c:pt idx="2858">
                  <c:v>25.651000000000035</c:v>
                </c:pt>
                <c:pt idx="2859">
                  <c:v>25.657800000000098</c:v>
                </c:pt>
                <c:pt idx="2860">
                  <c:v>25.6647</c:v>
                </c:pt>
                <c:pt idx="2861">
                  <c:v>25.671500000000005</c:v>
                </c:pt>
                <c:pt idx="2862">
                  <c:v>25.6783</c:v>
                </c:pt>
                <c:pt idx="2863">
                  <c:v>25.685199999999917</c:v>
                </c:pt>
                <c:pt idx="2864">
                  <c:v>25.692</c:v>
                </c:pt>
                <c:pt idx="2865">
                  <c:v>25.698899999999988</c:v>
                </c:pt>
                <c:pt idx="2866">
                  <c:v>25.705699999999894</c:v>
                </c:pt>
                <c:pt idx="2867">
                  <c:v>25.712599999999917</c:v>
                </c:pt>
                <c:pt idx="2868">
                  <c:v>25.7194</c:v>
                </c:pt>
                <c:pt idx="2869">
                  <c:v>25.72619999999992</c:v>
                </c:pt>
                <c:pt idx="2870">
                  <c:v>25.7331</c:v>
                </c:pt>
                <c:pt idx="2871">
                  <c:v>25.739899999999999</c:v>
                </c:pt>
                <c:pt idx="2872">
                  <c:v>25.7468</c:v>
                </c:pt>
                <c:pt idx="2873">
                  <c:v>25.753599999999921</c:v>
                </c:pt>
                <c:pt idx="2874">
                  <c:v>25.760499999999901</c:v>
                </c:pt>
                <c:pt idx="2875">
                  <c:v>25.767299999999921</c:v>
                </c:pt>
                <c:pt idx="2876">
                  <c:v>25.774100000000001</c:v>
                </c:pt>
                <c:pt idx="2877">
                  <c:v>25.780999999999924</c:v>
                </c:pt>
                <c:pt idx="2878">
                  <c:v>25.787800000000001</c:v>
                </c:pt>
                <c:pt idx="2879">
                  <c:v>25.794699999999924</c:v>
                </c:pt>
                <c:pt idx="2880">
                  <c:v>25.801500000000001</c:v>
                </c:pt>
                <c:pt idx="2881">
                  <c:v>25.808399999999928</c:v>
                </c:pt>
                <c:pt idx="2882">
                  <c:v>25.815200000000001</c:v>
                </c:pt>
                <c:pt idx="2883">
                  <c:v>25.821999999999999</c:v>
                </c:pt>
                <c:pt idx="2884">
                  <c:v>25.828900000000001</c:v>
                </c:pt>
                <c:pt idx="2885">
                  <c:v>25.835699999999989</c:v>
                </c:pt>
                <c:pt idx="2886">
                  <c:v>25.842599999999909</c:v>
                </c:pt>
                <c:pt idx="2887">
                  <c:v>25.849399999999989</c:v>
                </c:pt>
                <c:pt idx="2888">
                  <c:v>25.856300000000001</c:v>
                </c:pt>
                <c:pt idx="2889">
                  <c:v>25.863099999999989</c:v>
                </c:pt>
                <c:pt idx="2890">
                  <c:v>25.869900000000001</c:v>
                </c:pt>
                <c:pt idx="2891">
                  <c:v>25.876799999999989</c:v>
                </c:pt>
                <c:pt idx="2892">
                  <c:v>25.883599999999916</c:v>
                </c:pt>
                <c:pt idx="2893">
                  <c:v>25.890499999999989</c:v>
                </c:pt>
                <c:pt idx="2894">
                  <c:v>25.897300000000001</c:v>
                </c:pt>
                <c:pt idx="2895">
                  <c:v>25.904199999999989</c:v>
                </c:pt>
                <c:pt idx="2896">
                  <c:v>25.911000000000001</c:v>
                </c:pt>
                <c:pt idx="2897">
                  <c:v>25.917800000000035</c:v>
                </c:pt>
                <c:pt idx="2898">
                  <c:v>25.924699999999916</c:v>
                </c:pt>
                <c:pt idx="2899">
                  <c:v>25.9315</c:v>
                </c:pt>
                <c:pt idx="2900">
                  <c:v>25.938399999999916</c:v>
                </c:pt>
                <c:pt idx="2901">
                  <c:v>25.94519999999989</c:v>
                </c:pt>
                <c:pt idx="2902">
                  <c:v>25.952100000000002</c:v>
                </c:pt>
                <c:pt idx="2903">
                  <c:v>25.9589</c:v>
                </c:pt>
                <c:pt idx="2904">
                  <c:v>25.965699999999856</c:v>
                </c:pt>
                <c:pt idx="2905">
                  <c:v>25.97259999999989</c:v>
                </c:pt>
                <c:pt idx="2906">
                  <c:v>25.979399999999917</c:v>
                </c:pt>
                <c:pt idx="2907">
                  <c:v>25.98629999999989</c:v>
                </c:pt>
                <c:pt idx="2908">
                  <c:v>25.993099999999917</c:v>
                </c:pt>
                <c:pt idx="2909">
                  <c:v>26</c:v>
                </c:pt>
                <c:pt idx="2910">
                  <c:v>26.006799999999917</c:v>
                </c:pt>
                <c:pt idx="2911">
                  <c:v>26.0136</c:v>
                </c:pt>
                <c:pt idx="2912">
                  <c:v>26.020499999999917</c:v>
                </c:pt>
                <c:pt idx="2913">
                  <c:v>26.0273</c:v>
                </c:pt>
                <c:pt idx="2914">
                  <c:v>26.034199999999988</c:v>
                </c:pt>
                <c:pt idx="2915">
                  <c:v>26.041</c:v>
                </c:pt>
                <c:pt idx="2916">
                  <c:v>26.047899999999988</c:v>
                </c:pt>
                <c:pt idx="2917">
                  <c:v>26.0547</c:v>
                </c:pt>
                <c:pt idx="2918">
                  <c:v>26.061499999999921</c:v>
                </c:pt>
                <c:pt idx="2919">
                  <c:v>26.068399999999901</c:v>
                </c:pt>
                <c:pt idx="2920">
                  <c:v>26.075199999999924</c:v>
                </c:pt>
                <c:pt idx="2921">
                  <c:v>26.082099999999908</c:v>
                </c:pt>
                <c:pt idx="2922">
                  <c:v>26.088899999999924</c:v>
                </c:pt>
                <c:pt idx="2923">
                  <c:v>26.095800000000001</c:v>
                </c:pt>
                <c:pt idx="2924">
                  <c:v>26.102599999999928</c:v>
                </c:pt>
                <c:pt idx="2925">
                  <c:v>26.109400000000001</c:v>
                </c:pt>
                <c:pt idx="2926">
                  <c:v>26.116299999999999</c:v>
                </c:pt>
                <c:pt idx="2927">
                  <c:v>26.123100000000001</c:v>
                </c:pt>
                <c:pt idx="2928">
                  <c:v>26.130000000000031</c:v>
                </c:pt>
                <c:pt idx="2929">
                  <c:v>26.136800000000079</c:v>
                </c:pt>
                <c:pt idx="2930">
                  <c:v>26.143699999999928</c:v>
                </c:pt>
                <c:pt idx="2931">
                  <c:v>26.150500000000001</c:v>
                </c:pt>
                <c:pt idx="2932">
                  <c:v>26.157399999999999</c:v>
                </c:pt>
                <c:pt idx="2933">
                  <c:v>26.164200000000001</c:v>
                </c:pt>
                <c:pt idx="2934">
                  <c:v>26.170999999999999</c:v>
                </c:pt>
                <c:pt idx="2935">
                  <c:v>26.177900000000083</c:v>
                </c:pt>
                <c:pt idx="2936">
                  <c:v>26.184699999999989</c:v>
                </c:pt>
                <c:pt idx="2937">
                  <c:v>26.191600000000001</c:v>
                </c:pt>
                <c:pt idx="2938">
                  <c:v>26.198399999999989</c:v>
                </c:pt>
                <c:pt idx="2939">
                  <c:v>26.205199999999916</c:v>
                </c:pt>
                <c:pt idx="2940">
                  <c:v>26.2121</c:v>
                </c:pt>
                <c:pt idx="2941">
                  <c:v>26.218900000000001</c:v>
                </c:pt>
                <c:pt idx="2942">
                  <c:v>26.2258</c:v>
                </c:pt>
                <c:pt idx="2943">
                  <c:v>26.232599999999916</c:v>
                </c:pt>
                <c:pt idx="2944">
                  <c:v>26.2395</c:v>
                </c:pt>
                <c:pt idx="2945">
                  <c:v>26.246300000000002</c:v>
                </c:pt>
                <c:pt idx="2946">
                  <c:v>26.2532</c:v>
                </c:pt>
                <c:pt idx="2947">
                  <c:v>26.259999999999987</c:v>
                </c:pt>
                <c:pt idx="2948">
                  <c:v>26.2668</c:v>
                </c:pt>
                <c:pt idx="2949">
                  <c:v>26.273700000000002</c:v>
                </c:pt>
                <c:pt idx="2950">
                  <c:v>26.28049999999989</c:v>
                </c:pt>
                <c:pt idx="2951">
                  <c:v>26.287400000000002</c:v>
                </c:pt>
                <c:pt idx="2952">
                  <c:v>26.2942</c:v>
                </c:pt>
                <c:pt idx="2953">
                  <c:v>26.301100000000005</c:v>
                </c:pt>
                <c:pt idx="2954">
                  <c:v>26.307900000000064</c:v>
                </c:pt>
                <c:pt idx="2955">
                  <c:v>26.314699999999988</c:v>
                </c:pt>
                <c:pt idx="2956">
                  <c:v>26.3216</c:v>
                </c:pt>
                <c:pt idx="2957">
                  <c:v>26.328399999999917</c:v>
                </c:pt>
                <c:pt idx="2958">
                  <c:v>26.3353</c:v>
                </c:pt>
                <c:pt idx="2959">
                  <c:v>26.34209999999992</c:v>
                </c:pt>
                <c:pt idx="2960">
                  <c:v>26.349</c:v>
                </c:pt>
                <c:pt idx="2961">
                  <c:v>26.35579999999992</c:v>
                </c:pt>
                <c:pt idx="2962">
                  <c:v>26.362599999999908</c:v>
                </c:pt>
                <c:pt idx="2963">
                  <c:v>26.36949999999992</c:v>
                </c:pt>
                <c:pt idx="2964">
                  <c:v>26.376300000000001</c:v>
                </c:pt>
                <c:pt idx="2965">
                  <c:v>26.38319999999992</c:v>
                </c:pt>
                <c:pt idx="2966">
                  <c:v>26.39</c:v>
                </c:pt>
                <c:pt idx="2967">
                  <c:v>26.396899999999999</c:v>
                </c:pt>
                <c:pt idx="2968">
                  <c:v>26.403699999999901</c:v>
                </c:pt>
                <c:pt idx="2969">
                  <c:v>26.410499999999928</c:v>
                </c:pt>
                <c:pt idx="2970">
                  <c:v>26.417400000000001</c:v>
                </c:pt>
                <c:pt idx="2971">
                  <c:v>26.424199999999928</c:v>
                </c:pt>
                <c:pt idx="2972">
                  <c:v>26.431100000000001</c:v>
                </c:pt>
                <c:pt idx="2973">
                  <c:v>26.437899999999999</c:v>
                </c:pt>
                <c:pt idx="2974">
                  <c:v>26.444800000000001</c:v>
                </c:pt>
                <c:pt idx="2975">
                  <c:v>26.451599999999935</c:v>
                </c:pt>
                <c:pt idx="2976">
                  <c:v>26.458399999999912</c:v>
                </c:pt>
                <c:pt idx="2977">
                  <c:v>26.465299999999871</c:v>
                </c:pt>
                <c:pt idx="2978">
                  <c:v>26.472099999999912</c:v>
                </c:pt>
                <c:pt idx="2979">
                  <c:v>26.478999999999989</c:v>
                </c:pt>
                <c:pt idx="2980">
                  <c:v>26.485799999999855</c:v>
                </c:pt>
                <c:pt idx="2981">
                  <c:v>26.492699999999878</c:v>
                </c:pt>
                <c:pt idx="2982">
                  <c:v>26.499499999999916</c:v>
                </c:pt>
                <c:pt idx="2983">
                  <c:v>26.5063</c:v>
                </c:pt>
                <c:pt idx="2984">
                  <c:v>26.513200000000001</c:v>
                </c:pt>
                <c:pt idx="2985">
                  <c:v>26.52</c:v>
                </c:pt>
                <c:pt idx="2986">
                  <c:v>26.526900000000001</c:v>
                </c:pt>
                <c:pt idx="2987">
                  <c:v>26.5337</c:v>
                </c:pt>
                <c:pt idx="2988">
                  <c:v>26.540599999999916</c:v>
                </c:pt>
                <c:pt idx="2989">
                  <c:v>26.5474</c:v>
                </c:pt>
                <c:pt idx="2990">
                  <c:v>26.554200000000005</c:v>
                </c:pt>
                <c:pt idx="2991">
                  <c:v>26.5611</c:v>
                </c:pt>
                <c:pt idx="2992">
                  <c:v>26.567900000000005</c:v>
                </c:pt>
                <c:pt idx="2993">
                  <c:v>26.574800000000035</c:v>
                </c:pt>
                <c:pt idx="2994">
                  <c:v>26.581600000000002</c:v>
                </c:pt>
                <c:pt idx="2995">
                  <c:v>26.58849999999989</c:v>
                </c:pt>
                <c:pt idx="2996">
                  <c:v>26.595300000000002</c:v>
                </c:pt>
                <c:pt idx="2997">
                  <c:v>26.6021</c:v>
                </c:pt>
                <c:pt idx="2998">
                  <c:v>26.609000000000005</c:v>
                </c:pt>
                <c:pt idx="2999">
                  <c:v>26.615800000000068</c:v>
                </c:pt>
                <c:pt idx="3000">
                  <c:v>26.622699999999917</c:v>
                </c:pt>
                <c:pt idx="3001">
                  <c:v>26.6295</c:v>
                </c:pt>
                <c:pt idx="3002">
                  <c:v>26.636399999999988</c:v>
                </c:pt>
                <c:pt idx="3003">
                  <c:v>26.6432</c:v>
                </c:pt>
                <c:pt idx="3004">
                  <c:v>26.650000000000031</c:v>
                </c:pt>
                <c:pt idx="3005">
                  <c:v>26.656900000000071</c:v>
                </c:pt>
                <c:pt idx="3006">
                  <c:v>26.66369999999992</c:v>
                </c:pt>
                <c:pt idx="3007">
                  <c:v>26.6706</c:v>
                </c:pt>
                <c:pt idx="3008">
                  <c:v>26.677399999999999</c:v>
                </c:pt>
                <c:pt idx="3009">
                  <c:v>26.6843</c:v>
                </c:pt>
                <c:pt idx="3010">
                  <c:v>26.691099999999999</c:v>
                </c:pt>
                <c:pt idx="3011">
                  <c:v>26.698</c:v>
                </c:pt>
                <c:pt idx="3012">
                  <c:v>26.704799999999921</c:v>
                </c:pt>
                <c:pt idx="3013">
                  <c:v>26.711600000000001</c:v>
                </c:pt>
                <c:pt idx="3014">
                  <c:v>26.718499999999924</c:v>
                </c:pt>
                <c:pt idx="3015">
                  <c:v>26.725299999999901</c:v>
                </c:pt>
                <c:pt idx="3016">
                  <c:v>26.732199999999924</c:v>
                </c:pt>
                <c:pt idx="3017">
                  <c:v>26.739000000000001</c:v>
                </c:pt>
                <c:pt idx="3018">
                  <c:v>26.745899999999928</c:v>
                </c:pt>
                <c:pt idx="3019">
                  <c:v>26.752699999999908</c:v>
                </c:pt>
                <c:pt idx="3020">
                  <c:v>26.759499999999989</c:v>
                </c:pt>
                <c:pt idx="3021">
                  <c:v>26.766399999999908</c:v>
                </c:pt>
                <c:pt idx="3022">
                  <c:v>26.773199999999989</c:v>
                </c:pt>
                <c:pt idx="3023">
                  <c:v>26.780099999999909</c:v>
                </c:pt>
                <c:pt idx="3024">
                  <c:v>26.786899999999989</c:v>
                </c:pt>
                <c:pt idx="3025">
                  <c:v>26.793800000000001</c:v>
                </c:pt>
                <c:pt idx="3026">
                  <c:v>26.800599999999989</c:v>
                </c:pt>
                <c:pt idx="3027">
                  <c:v>26.807400000000001</c:v>
                </c:pt>
                <c:pt idx="3028">
                  <c:v>26.814299999999999</c:v>
                </c:pt>
                <c:pt idx="3029">
                  <c:v>26.821100000000001</c:v>
                </c:pt>
                <c:pt idx="3030">
                  <c:v>26.827999999999999</c:v>
                </c:pt>
                <c:pt idx="3031">
                  <c:v>26.83480000000009</c:v>
                </c:pt>
                <c:pt idx="3032">
                  <c:v>26.841699999999989</c:v>
                </c:pt>
                <c:pt idx="3033">
                  <c:v>26.848499999999916</c:v>
                </c:pt>
                <c:pt idx="3034">
                  <c:v>26.8553</c:v>
                </c:pt>
                <c:pt idx="3035">
                  <c:v>26.862199999999916</c:v>
                </c:pt>
                <c:pt idx="3036">
                  <c:v>26.869</c:v>
                </c:pt>
                <c:pt idx="3037">
                  <c:v>26.875900000000001</c:v>
                </c:pt>
                <c:pt idx="3038">
                  <c:v>26.88269999999989</c:v>
                </c:pt>
                <c:pt idx="3039">
                  <c:v>26.889600000000002</c:v>
                </c:pt>
                <c:pt idx="3040">
                  <c:v>26.8964</c:v>
                </c:pt>
                <c:pt idx="3041">
                  <c:v>26.903199999999917</c:v>
                </c:pt>
                <c:pt idx="3042">
                  <c:v>26.9101</c:v>
                </c:pt>
                <c:pt idx="3043">
                  <c:v>26.916899999999988</c:v>
                </c:pt>
                <c:pt idx="3044">
                  <c:v>26.9238</c:v>
                </c:pt>
                <c:pt idx="3045">
                  <c:v>26.930599999999917</c:v>
                </c:pt>
                <c:pt idx="3046">
                  <c:v>26.9375</c:v>
                </c:pt>
                <c:pt idx="3047">
                  <c:v>26.944299999999917</c:v>
                </c:pt>
                <c:pt idx="3048">
                  <c:v>26.9511</c:v>
                </c:pt>
                <c:pt idx="3049">
                  <c:v>26.957999999999988</c:v>
                </c:pt>
                <c:pt idx="3050">
                  <c:v>26.9648</c:v>
                </c:pt>
                <c:pt idx="3051">
                  <c:v>26.971699999999917</c:v>
                </c:pt>
                <c:pt idx="3052">
                  <c:v>26.978499999999901</c:v>
                </c:pt>
                <c:pt idx="3053">
                  <c:v>26.985399999999856</c:v>
                </c:pt>
                <c:pt idx="3054">
                  <c:v>26.992199999999901</c:v>
                </c:pt>
                <c:pt idx="3055">
                  <c:v>26.998999999999921</c:v>
                </c:pt>
                <c:pt idx="3056">
                  <c:v>27.0059</c:v>
                </c:pt>
                <c:pt idx="3057">
                  <c:v>27.012699999999924</c:v>
                </c:pt>
                <c:pt idx="3058">
                  <c:v>27.019600000000001</c:v>
                </c:pt>
                <c:pt idx="3059">
                  <c:v>27.026399999999924</c:v>
                </c:pt>
                <c:pt idx="3060">
                  <c:v>27.033300000000001</c:v>
                </c:pt>
                <c:pt idx="3061">
                  <c:v>27.040099999999928</c:v>
                </c:pt>
                <c:pt idx="3062">
                  <c:v>27.046900000000001</c:v>
                </c:pt>
                <c:pt idx="3063">
                  <c:v>27.053799999999928</c:v>
                </c:pt>
                <c:pt idx="3064">
                  <c:v>27.060599999999909</c:v>
                </c:pt>
                <c:pt idx="3065">
                  <c:v>27.067499999999928</c:v>
                </c:pt>
                <c:pt idx="3066">
                  <c:v>27.074300000000001</c:v>
                </c:pt>
                <c:pt idx="3067">
                  <c:v>27.081199999999928</c:v>
                </c:pt>
                <c:pt idx="3068">
                  <c:v>27.087999999999987</c:v>
                </c:pt>
                <c:pt idx="3069">
                  <c:v>27.094799999999989</c:v>
                </c:pt>
                <c:pt idx="3070">
                  <c:v>27.101700000000001</c:v>
                </c:pt>
                <c:pt idx="3071">
                  <c:v>27.108499999999989</c:v>
                </c:pt>
                <c:pt idx="3072">
                  <c:v>27.115400000000001</c:v>
                </c:pt>
                <c:pt idx="3073">
                  <c:v>27.122199999999989</c:v>
                </c:pt>
                <c:pt idx="3074">
                  <c:v>27.129100000000001</c:v>
                </c:pt>
                <c:pt idx="3075">
                  <c:v>27.135899999999999</c:v>
                </c:pt>
                <c:pt idx="3076">
                  <c:v>27.142699999999916</c:v>
                </c:pt>
                <c:pt idx="3077">
                  <c:v>27.1496</c:v>
                </c:pt>
                <c:pt idx="3078">
                  <c:v>27.156400000000001</c:v>
                </c:pt>
                <c:pt idx="3079">
                  <c:v>27.1633</c:v>
                </c:pt>
                <c:pt idx="3080">
                  <c:v>27.170100000000001</c:v>
                </c:pt>
                <c:pt idx="3081">
                  <c:v>27.177000000000035</c:v>
                </c:pt>
                <c:pt idx="3082">
                  <c:v>27.183800000000005</c:v>
                </c:pt>
                <c:pt idx="3083">
                  <c:v>27.1906</c:v>
                </c:pt>
                <c:pt idx="3084">
                  <c:v>27.197500000000005</c:v>
                </c:pt>
                <c:pt idx="3085">
                  <c:v>27.2043</c:v>
                </c:pt>
                <c:pt idx="3086">
                  <c:v>27.211200000000005</c:v>
                </c:pt>
                <c:pt idx="3087">
                  <c:v>27.218</c:v>
                </c:pt>
                <c:pt idx="3088">
                  <c:v>27.224900000000005</c:v>
                </c:pt>
                <c:pt idx="3089">
                  <c:v>27.2317</c:v>
                </c:pt>
                <c:pt idx="3090">
                  <c:v>27.238600000000002</c:v>
                </c:pt>
                <c:pt idx="3091">
                  <c:v>27.24539999999989</c:v>
                </c:pt>
                <c:pt idx="3092">
                  <c:v>27.252199999999917</c:v>
                </c:pt>
                <c:pt idx="3093">
                  <c:v>27.2591</c:v>
                </c:pt>
                <c:pt idx="3094">
                  <c:v>27.265899999999917</c:v>
                </c:pt>
                <c:pt idx="3095">
                  <c:v>27.2728</c:v>
                </c:pt>
                <c:pt idx="3096">
                  <c:v>27.27959999999992</c:v>
                </c:pt>
                <c:pt idx="3097">
                  <c:v>27.28649999999989</c:v>
                </c:pt>
                <c:pt idx="3098">
                  <c:v>27.29329999999992</c:v>
                </c:pt>
                <c:pt idx="3099">
                  <c:v>27.3001</c:v>
                </c:pt>
                <c:pt idx="3100">
                  <c:v>27.306999999999999</c:v>
                </c:pt>
                <c:pt idx="3101">
                  <c:v>27.313800000000072</c:v>
                </c:pt>
                <c:pt idx="3102">
                  <c:v>27.32069999999992</c:v>
                </c:pt>
                <c:pt idx="3103">
                  <c:v>27.327500000000001</c:v>
                </c:pt>
                <c:pt idx="3104">
                  <c:v>27.334399999999999</c:v>
                </c:pt>
                <c:pt idx="3105">
                  <c:v>27.341200000000001</c:v>
                </c:pt>
                <c:pt idx="3106">
                  <c:v>27.347999999999999</c:v>
                </c:pt>
                <c:pt idx="3107">
                  <c:v>27.354900000000072</c:v>
                </c:pt>
                <c:pt idx="3108">
                  <c:v>27.361699999999928</c:v>
                </c:pt>
                <c:pt idx="3109">
                  <c:v>27.368599999999901</c:v>
                </c:pt>
                <c:pt idx="3110">
                  <c:v>27.375399999999935</c:v>
                </c:pt>
                <c:pt idx="3111">
                  <c:v>27.382299999999901</c:v>
                </c:pt>
                <c:pt idx="3112">
                  <c:v>27.389099999999935</c:v>
                </c:pt>
                <c:pt idx="3113">
                  <c:v>27.395900000000001</c:v>
                </c:pt>
                <c:pt idx="3114">
                  <c:v>27.402799999999871</c:v>
                </c:pt>
                <c:pt idx="3115">
                  <c:v>27.409599999999912</c:v>
                </c:pt>
                <c:pt idx="3116">
                  <c:v>27.416499999999989</c:v>
                </c:pt>
                <c:pt idx="3117">
                  <c:v>27.423299999999912</c:v>
                </c:pt>
                <c:pt idx="3118">
                  <c:v>27.430199999999989</c:v>
                </c:pt>
                <c:pt idx="3119">
                  <c:v>27.437000000000001</c:v>
                </c:pt>
                <c:pt idx="3120">
                  <c:v>27.4438</c:v>
                </c:pt>
                <c:pt idx="3121">
                  <c:v>27.450699999999916</c:v>
                </c:pt>
                <c:pt idx="3122">
                  <c:v>27.4575</c:v>
                </c:pt>
                <c:pt idx="3123">
                  <c:v>27.464399999999916</c:v>
                </c:pt>
                <c:pt idx="3124">
                  <c:v>27.4712</c:v>
                </c:pt>
                <c:pt idx="3125">
                  <c:v>27.478099999999916</c:v>
                </c:pt>
                <c:pt idx="3126">
                  <c:v>27.4849</c:v>
                </c:pt>
                <c:pt idx="3127">
                  <c:v>27.491700000000002</c:v>
                </c:pt>
                <c:pt idx="3128">
                  <c:v>27.498599999999882</c:v>
                </c:pt>
                <c:pt idx="3129">
                  <c:v>27.505400000000002</c:v>
                </c:pt>
                <c:pt idx="3130">
                  <c:v>27.5123</c:v>
                </c:pt>
                <c:pt idx="3131">
                  <c:v>27.519100000000005</c:v>
                </c:pt>
                <c:pt idx="3132">
                  <c:v>27.526</c:v>
                </c:pt>
                <c:pt idx="3133">
                  <c:v>27.532800000000005</c:v>
                </c:pt>
                <c:pt idx="3134">
                  <c:v>27.5396</c:v>
                </c:pt>
                <c:pt idx="3135">
                  <c:v>27.546500000000002</c:v>
                </c:pt>
                <c:pt idx="3136">
                  <c:v>27.5533</c:v>
                </c:pt>
                <c:pt idx="3137">
                  <c:v>27.560199999999917</c:v>
                </c:pt>
                <c:pt idx="3138">
                  <c:v>27.567</c:v>
                </c:pt>
                <c:pt idx="3139">
                  <c:v>27.573899999999988</c:v>
                </c:pt>
                <c:pt idx="3140">
                  <c:v>27.580699999999894</c:v>
                </c:pt>
                <c:pt idx="3141">
                  <c:v>27.58749999999992</c:v>
                </c:pt>
                <c:pt idx="3142">
                  <c:v>27.5944</c:v>
                </c:pt>
                <c:pt idx="3143">
                  <c:v>27.601199999999999</c:v>
                </c:pt>
                <c:pt idx="3144">
                  <c:v>27.6081</c:v>
                </c:pt>
                <c:pt idx="3145">
                  <c:v>27.614900000000098</c:v>
                </c:pt>
                <c:pt idx="3146">
                  <c:v>27.621800000000071</c:v>
                </c:pt>
                <c:pt idx="3147">
                  <c:v>27.628599999999921</c:v>
                </c:pt>
                <c:pt idx="3148">
                  <c:v>27.635400000000001</c:v>
                </c:pt>
                <c:pt idx="3149">
                  <c:v>27.642299999999921</c:v>
                </c:pt>
                <c:pt idx="3150">
                  <c:v>27.649100000000001</c:v>
                </c:pt>
                <c:pt idx="3151">
                  <c:v>27.655999999999999</c:v>
                </c:pt>
                <c:pt idx="3152">
                  <c:v>27.662800000000001</c:v>
                </c:pt>
                <c:pt idx="3153">
                  <c:v>27.669699999999924</c:v>
                </c:pt>
                <c:pt idx="3154">
                  <c:v>27.676500000000001</c:v>
                </c:pt>
                <c:pt idx="3155">
                  <c:v>27.683299999999935</c:v>
                </c:pt>
                <c:pt idx="3156">
                  <c:v>27.690200000000001</c:v>
                </c:pt>
                <c:pt idx="3157">
                  <c:v>27.696999999999999</c:v>
                </c:pt>
                <c:pt idx="3158">
                  <c:v>27.703900000000001</c:v>
                </c:pt>
                <c:pt idx="3159">
                  <c:v>27.710699999999989</c:v>
                </c:pt>
                <c:pt idx="3160">
                  <c:v>27.717600000000001</c:v>
                </c:pt>
                <c:pt idx="3161">
                  <c:v>27.724399999999989</c:v>
                </c:pt>
                <c:pt idx="3162">
                  <c:v>27.731200000000001</c:v>
                </c:pt>
                <c:pt idx="3163">
                  <c:v>27.738099999999989</c:v>
                </c:pt>
                <c:pt idx="3164">
                  <c:v>27.744900000000001</c:v>
                </c:pt>
                <c:pt idx="3165">
                  <c:v>27.751799999999989</c:v>
                </c:pt>
                <c:pt idx="3166">
                  <c:v>27.758599999999916</c:v>
                </c:pt>
                <c:pt idx="3167">
                  <c:v>27.765499999999879</c:v>
                </c:pt>
                <c:pt idx="3168">
                  <c:v>27.772299999999916</c:v>
                </c:pt>
                <c:pt idx="3169">
                  <c:v>27.779199999999989</c:v>
                </c:pt>
                <c:pt idx="3170">
                  <c:v>27.785999999999916</c:v>
                </c:pt>
                <c:pt idx="3171">
                  <c:v>27.7928</c:v>
                </c:pt>
                <c:pt idx="3172">
                  <c:v>27.799699999999916</c:v>
                </c:pt>
                <c:pt idx="3173">
                  <c:v>27.8065</c:v>
                </c:pt>
                <c:pt idx="3174">
                  <c:v>27.813400000000001</c:v>
                </c:pt>
                <c:pt idx="3175">
                  <c:v>27.8202</c:v>
                </c:pt>
                <c:pt idx="3176">
                  <c:v>27.827100000000005</c:v>
                </c:pt>
                <c:pt idx="3177">
                  <c:v>27.833900000000035</c:v>
                </c:pt>
                <c:pt idx="3178">
                  <c:v>27.840699999999917</c:v>
                </c:pt>
                <c:pt idx="3179">
                  <c:v>27.8476</c:v>
                </c:pt>
                <c:pt idx="3180">
                  <c:v>27.854399999999988</c:v>
                </c:pt>
                <c:pt idx="3181">
                  <c:v>27.8613</c:v>
                </c:pt>
                <c:pt idx="3182">
                  <c:v>27.868099999999917</c:v>
                </c:pt>
                <c:pt idx="3183">
                  <c:v>27.875</c:v>
                </c:pt>
                <c:pt idx="3184">
                  <c:v>27.881799999999917</c:v>
                </c:pt>
                <c:pt idx="3185">
                  <c:v>27.888599999999894</c:v>
                </c:pt>
                <c:pt idx="3186">
                  <c:v>27.895499999999917</c:v>
                </c:pt>
                <c:pt idx="3187">
                  <c:v>27.902299999999894</c:v>
                </c:pt>
                <c:pt idx="3188">
                  <c:v>27.909199999999917</c:v>
                </c:pt>
                <c:pt idx="3189">
                  <c:v>27.916</c:v>
                </c:pt>
                <c:pt idx="3190">
                  <c:v>27.922899999999917</c:v>
                </c:pt>
                <c:pt idx="3191">
                  <c:v>27.929699999999901</c:v>
                </c:pt>
                <c:pt idx="3192">
                  <c:v>27.936499999999921</c:v>
                </c:pt>
                <c:pt idx="3193">
                  <c:v>27.943399999999901</c:v>
                </c:pt>
                <c:pt idx="3194">
                  <c:v>27.950199999999924</c:v>
                </c:pt>
                <c:pt idx="3195">
                  <c:v>27.957100000000001</c:v>
                </c:pt>
                <c:pt idx="3196">
                  <c:v>27.963899999999924</c:v>
                </c:pt>
                <c:pt idx="3197">
                  <c:v>27.970800000000001</c:v>
                </c:pt>
                <c:pt idx="3198">
                  <c:v>27.977599999999928</c:v>
                </c:pt>
                <c:pt idx="3199">
                  <c:v>27.984399999999908</c:v>
                </c:pt>
                <c:pt idx="3200">
                  <c:v>27.991299999999928</c:v>
                </c:pt>
                <c:pt idx="3201">
                  <c:v>27.998099999999909</c:v>
                </c:pt>
                <c:pt idx="3202">
                  <c:v>28.004999999999999</c:v>
                </c:pt>
                <c:pt idx="3203">
                  <c:v>28.011800000000079</c:v>
                </c:pt>
                <c:pt idx="3204">
                  <c:v>28.018699999999928</c:v>
                </c:pt>
                <c:pt idx="3205">
                  <c:v>28.025499999999909</c:v>
                </c:pt>
                <c:pt idx="3206">
                  <c:v>28.032299999999989</c:v>
                </c:pt>
                <c:pt idx="3207">
                  <c:v>28.039200000000001</c:v>
                </c:pt>
                <c:pt idx="3208">
                  <c:v>28.045999999999989</c:v>
                </c:pt>
                <c:pt idx="3209">
                  <c:v>28.052900000000001</c:v>
                </c:pt>
                <c:pt idx="3210">
                  <c:v>28.059699999999989</c:v>
                </c:pt>
                <c:pt idx="3211">
                  <c:v>28.066599999999912</c:v>
                </c:pt>
                <c:pt idx="3212">
                  <c:v>28.073399999999989</c:v>
                </c:pt>
                <c:pt idx="3213">
                  <c:v>28.080199999999916</c:v>
                </c:pt>
                <c:pt idx="3214">
                  <c:v>28.0871</c:v>
                </c:pt>
                <c:pt idx="3215">
                  <c:v>28.093900000000001</c:v>
                </c:pt>
                <c:pt idx="3216">
                  <c:v>28.100800000000035</c:v>
                </c:pt>
                <c:pt idx="3217">
                  <c:v>28.107600000000001</c:v>
                </c:pt>
                <c:pt idx="3218">
                  <c:v>28.114500000000035</c:v>
                </c:pt>
                <c:pt idx="3219">
                  <c:v>28.121300000000005</c:v>
                </c:pt>
                <c:pt idx="3220">
                  <c:v>28.1281</c:v>
                </c:pt>
                <c:pt idx="3221">
                  <c:v>28.135000000000005</c:v>
                </c:pt>
                <c:pt idx="3222">
                  <c:v>28.141800000000035</c:v>
                </c:pt>
                <c:pt idx="3223">
                  <c:v>28.148700000000002</c:v>
                </c:pt>
                <c:pt idx="3224">
                  <c:v>28.1555</c:v>
                </c:pt>
                <c:pt idx="3225">
                  <c:v>28.162400000000002</c:v>
                </c:pt>
                <c:pt idx="3226">
                  <c:v>28.1692</c:v>
                </c:pt>
                <c:pt idx="3227">
                  <c:v>28.175999999999988</c:v>
                </c:pt>
                <c:pt idx="3228">
                  <c:v>28.1829</c:v>
                </c:pt>
                <c:pt idx="3229">
                  <c:v>28.189699999999917</c:v>
                </c:pt>
                <c:pt idx="3230">
                  <c:v>28.1966</c:v>
                </c:pt>
                <c:pt idx="3231">
                  <c:v>28.203399999999917</c:v>
                </c:pt>
                <c:pt idx="3232">
                  <c:v>28.2103</c:v>
                </c:pt>
                <c:pt idx="3233">
                  <c:v>28.217099999999999</c:v>
                </c:pt>
                <c:pt idx="3234">
                  <c:v>28.2239</c:v>
                </c:pt>
                <c:pt idx="3235">
                  <c:v>28.23079999999992</c:v>
                </c:pt>
                <c:pt idx="3236">
                  <c:v>28.2376</c:v>
                </c:pt>
                <c:pt idx="3237">
                  <c:v>28.24449999999992</c:v>
                </c:pt>
                <c:pt idx="3238">
                  <c:v>28.251300000000001</c:v>
                </c:pt>
                <c:pt idx="3239">
                  <c:v>28.25819999999992</c:v>
                </c:pt>
                <c:pt idx="3240">
                  <c:v>28.264999999999986</c:v>
                </c:pt>
                <c:pt idx="3241">
                  <c:v>28.271799999999928</c:v>
                </c:pt>
                <c:pt idx="3242">
                  <c:v>28.278699999999901</c:v>
                </c:pt>
                <c:pt idx="3243">
                  <c:v>28.285499999999871</c:v>
                </c:pt>
                <c:pt idx="3244">
                  <c:v>28.292399999999901</c:v>
                </c:pt>
                <c:pt idx="3245">
                  <c:v>28.299199999999928</c:v>
                </c:pt>
                <c:pt idx="3246">
                  <c:v>28.306100000000001</c:v>
                </c:pt>
                <c:pt idx="3247">
                  <c:v>28.312899999999999</c:v>
                </c:pt>
                <c:pt idx="3248">
                  <c:v>28.319800000000072</c:v>
                </c:pt>
                <c:pt idx="3249">
                  <c:v>28.326599999999935</c:v>
                </c:pt>
                <c:pt idx="3250">
                  <c:v>28.333400000000001</c:v>
                </c:pt>
                <c:pt idx="3251">
                  <c:v>28.340299999999989</c:v>
                </c:pt>
                <c:pt idx="3252">
                  <c:v>28.347100000000001</c:v>
                </c:pt>
                <c:pt idx="3253">
                  <c:v>28.353999999999999</c:v>
                </c:pt>
                <c:pt idx="3254">
                  <c:v>28.360800000000001</c:v>
                </c:pt>
                <c:pt idx="3255">
                  <c:v>28.367699999999989</c:v>
                </c:pt>
                <c:pt idx="3256">
                  <c:v>28.374500000000001</c:v>
                </c:pt>
                <c:pt idx="3257">
                  <c:v>28.3813</c:v>
                </c:pt>
                <c:pt idx="3258">
                  <c:v>28.388199999999916</c:v>
                </c:pt>
                <c:pt idx="3259">
                  <c:v>28.395</c:v>
                </c:pt>
                <c:pt idx="3260">
                  <c:v>28.401900000000001</c:v>
                </c:pt>
                <c:pt idx="3261">
                  <c:v>28.408699999999886</c:v>
                </c:pt>
                <c:pt idx="3262">
                  <c:v>28.415599999999916</c:v>
                </c:pt>
                <c:pt idx="3263">
                  <c:v>28.422399999999882</c:v>
                </c:pt>
                <c:pt idx="3264">
                  <c:v>28.429200000000002</c:v>
                </c:pt>
                <c:pt idx="3265">
                  <c:v>28.4361</c:v>
                </c:pt>
                <c:pt idx="3266">
                  <c:v>28.442900000000002</c:v>
                </c:pt>
                <c:pt idx="3267">
                  <c:v>28.4498</c:v>
                </c:pt>
                <c:pt idx="3268">
                  <c:v>28.456600000000002</c:v>
                </c:pt>
                <c:pt idx="3269">
                  <c:v>28.46349999999989</c:v>
                </c:pt>
                <c:pt idx="3270">
                  <c:v>28.470300000000002</c:v>
                </c:pt>
                <c:pt idx="3271">
                  <c:v>28.4771</c:v>
                </c:pt>
                <c:pt idx="3272">
                  <c:v>28.484000000000002</c:v>
                </c:pt>
                <c:pt idx="3273">
                  <c:v>28.4908</c:v>
                </c:pt>
                <c:pt idx="3274">
                  <c:v>28.497699999999917</c:v>
                </c:pt>
                <c:pt idx="3275">
                  <c:v>28.5045</c:v>
                </c:pt>
                <c:pt idx="3276">
                  <c:v>28.511399999999988</c:v>
                </c:pt>
                <c:pt idx="3277">
                  <c:v>28.5182</c:v>
                </c:pt>
                <c:pt idx="3278">
                  <c:v>28.524999999999999</c:v>
                </c:pt>
                <c:pt idx="3279">
                  <c:v>28.531900000000071</c:v>
                </c:pt>
                <c:pt idx="3280">
                  <c:v>28.53869999999992</c:v>
                </c:pt>
                <c:pt idx="3281">
                  <c:v>28.545599999999894</c:v>
                </c:pt>
                <c:pt idx="3282">
                  <c:v>28.552399999999921</c:v>
                </c:pt>
                <c:pt idx="3283">
                  <c:v>28.5593</c:v>
                </c:pt>
                <c:pt idx="3284">
                  <c:v>28.566099999999921</c:v>
                </c:pt>
                <c:pt idx="3285">
                  <c:v>28.572900000000001</c:v>
                </c:pt>
                <c:pt idx="3286">
                  <c:v>28.579799999999921</c:v>
                </c:pt>
                <c:pt idx="3287">
                  <c:v>28.586599999999901</c:v>
                </c:pt>
                <c:pt idx="3288">
                  <c:v>28.593499999999924</c:v>
                </c:pt>
                <c:pt idx="3289">
                  <c:v>28.600300000000001</c:v>
                </c:pt>
                <c:pt idx="3290">
                  <c:v>28.607199999999999</c:v>
                </c:pt>
                <c:pt idx="3291">
                  <c:v>28.614000000000072</c:v>
                </c:pt>
                <c:pt idx="3292">
                  <c:v>28.620799999999935</c:v>
                </c:pt>
                <c:pt idx="3293">
                  <c:v>28.627700000000001</c:v>
                </c:pt>
                <c:pt idx="3294">
                  <c:v>28.634499999999999</c:v>
                </c:pt>
                <c:pt idx="3295">
                  <c:v>28.641400000000001</c:v>
                </c:pt>
                <c:pt idx="3296">
                  <c:v>28.648199999999989</c:v>
                </c:pt>
                <c:pt idx="3297">
                  <c:v>28.655100000000001</c:v>
                </c:pt>
                <c:pt idx="3298">
                  <c:v>28.661899999999999</c:v>
                </c:pt>
                <c:pt idx="3299">
                  <c:v>28.668699999999916</c:v>
                </c:pt>
                <c:pt idx="3300">
                  <c:v>28.675599999999989</c:v>
                </c:pt>
                <c:pt idx="3301">
                  <c:v>28.682399999999916</c:v>
                </c:pt>
                <c:pt idx="3302">
                  <c:v>28.689299999999989</c:v>
                </c:pt>
                <c:pt idx="3303">
                  <c:v>28.696100000000001</c:v>
                </c:pt>
                <c:pt idx="3304">
                  <c:v>28.702999999999989</c:v>
                </c:pt>
                <c:pt idx="3305">
                  <c:v>28.709800000000001</c:v>
                </c:pt>
                <c:pt idx="3306">
                  <c:v>28.7166</c:v>
                </c:pt>
                <c:pt idx="3307">
                  <c:v>28.723499999999916</c:v>
                </c:pt>
                <c:pt idx="3308">
                  <c:v>28.7303</c:v>
                </c:pt>
                <c:pt idx="3309">
                  <c:v>28.737200000000001</c:v>
                </c:pt>
                <c:pt idx="3310">
                  <c:v>28.744</c:v>
                </c:pt>
                <c:pt idx="3311">
                  <c:v>28.750900000000001</c:v>
                </c:pt>
                <c:pt idx="3312">
                  <c:v>28.7577</c:v>
                </c:pt>
                <c:pt idx="3313">
                  <c:v>28.764500000000002</c:v>
                </c:pt>
                <c:pt idx="3314">
                  <c:v>28.7714</c:v>
                </c:pt>
                <c:pt idx="3315">
                  <c:v>28.778199999999917</c:v>
                </c:pt>
                <c:pt idx="3316">
                  <c:v>28.78509999999989</c:v>
                </c:pt>
                <c:pt idx="3317">
                  <c:v>28.791899999999988</c:v>
                </c:pt>
                <c:pt idx="3318">
                  <c:v>28.7988</c:v>
                </c:pt>
                <c:pt idx="3319">
                  <c:v>28.805599999999917</c:v>
                </c:pt>
                <c:pt idx="3320">
                  <c:v>28.8124</c:v>
                </c:pt>
                <c:pt idx="3321">
                  <c:v>28.819299999999988</c:v>
                </c:pt>
                <c:pt idx="3322">
                  <c:v>28.8261</c:v>
                </c:pt>
                <c:pt idx="3323">
                  <c:v>28.832999999999988</c:v>
                </c:pt>
                <c:pt idx="3324">
                  <c:v>28.839800000000071</c:v>
                </c:pt>
                <c:pt idx="3325">
                  <c:v>28.846699999999917</c:v>
                </c:pt>
                <c:pt idx="3326">
                  <c:v>28.8535</c:v>
                </c:pt>
                <c:pt idx="3327">
                  <c:v>28.860399999999917</c:v>
                </c:pt>
                <c:pt idx="3328">
                  <c:v>28.8672</c:v>
                </c:pt>
                <c:pt idx="3329">
                  <c:v>28.873999999999999</c:v>
                </c:pt>
                <c:pt idx="3330">
                  <c:v>28.8809</c:v>
                </c:pt>
                <c:pt idx="3331">
                  <c:v>28.887699999999924</c:v>
                </c:pt>
                <c:pt idx="3332">
                  <c:v>28.894600000000001</c:v>
                </c:pt>
                <c:pt idx="3333">
                  <c:v>28.901399999999924</c:v>
                </c:pt>
                <c:pt idx="3334">
                  <c:v>28.908299999999908</c:v>
                </c:pt>
                <c:pt idx="3335">
                  <c:v>28.915099999999928</c:v>
                </c:pt>
                <c:pt idx="3336">
                  <c:v>28.921900000000001</c:v>
                </c:pt>
                <c:pt idx="3337">
                  <c:v>28.928799999999871</c:v>
                </c:pt>
                <c:pt idx="3338">
                  <c:v>28.935599999999909</c:v>
                </c:pt>
                <c:pt idx="3339">
                  <c:v>28.942499999999871</c:v>
                </c:pt>
                <c:pt idx="3340">
                  <c:v>28.949299999999909</c:v>
                </c:pt>
                <c:pt idx="3341">
                  <c:v>28.956199999999928</c:v>
                </c:pt>
                <c:pt idx="3342">
                  <c:v>28.962999999999909</c:v>
                </c:pt>
                <c:pt idx="3343">
                  <c:v>28.969799999999879</c:v>
                </c:pt>
                <c:pt idx="3344">
                  <c:v>28.976699999999909</c:v>
                </c:pt>
                <c:pt idx="3345">
                  <c:v>28.983499999999879</c:v>
                </c:pt>
                <c:pt idx="3346">
                  <c:v>28.990399999999912</c:v>
                </c:pt>
                <c:pt idx="3347">
                  <c:v>28.997199999999989</c:v>
                </c:pt>
                <c:pt idx="3348">
                  <c:v>29.004100000000001</c:v>
                </c:pt>
                <c:pt idx="3349">
                  <c:v>29.010899999999999</c:v>
                </c:pt>
                <c:pt idx="3350">
                  <c:v>29.017700000000001</c:v>
                </c:pt>
                <c:pt idx="3351">
                  <c:v>29.0246</c:v>
                </c:pt>
                <c:pt idx="3352">
                  <c:v>29.031400000000001</c:v>
                </c:pt>
                <c:pt idx="3353">
                  <c:v>29.0383</c:v>
                </c:pt>
                <c:pt idx="3354">
                  <c:v>29.045099999999916</c:v>
                </c:pt>
                <c:pt idx="3355">
                  <c:v>29.052</c:v>
                </c:pt>
                <c:pt idx="3356">
                  <c:v>29.058800000000005</c:v>
                </c:pt>
                <c:pt idx="3357">
                  <c:v>29.06559999999989</c:v>
                </c:pt>
                <c:pt idx="3358">
                  <c:v>29.072500000000002</c:v>
                </c:pt>
                <c:pt idx="3359">
                  <c:v>29.0793</c:v>
                </c:pt>
                <c:pt idx="3360">
                  <c:v>29.086200000000002</c:v>
                </c:pt>
                <c:pt idx="3361">
                  <c:v>29.093</c:v>
                </c:pt>
                <c:pt idx="3362">
                  <c:v>29.099900000000005</c:v>
                </c:pt>
                <c:pt idx="3363">
                  <c:v>29.1067</c:v>
                </c:pt>
                <c:pt idx="3364">
                  <c:v>29.113499999999988</c:v>
                </c:pt>
                <c:pt idx="3365">
                  <c:v>29.1204</c:v>
                </c:pt>
                <c:pt idx="3366">
                  <c:v>29.127199999999988</c:v>
                </c:pt>
                <c:pt idx="3367">
                  <c:v>29.134100000000068</c:v>
                </c:pt>
                <c:pt idx="3368">
                  <c:v>29.140899999999988</c:v>
                </c:pt>
                <c:pt idx="3369">
                  <c:v>29.147800000000068</c:v>
                </c:pt>
                <c:pt idx="3370">
                  <c:v>29.154599999999999</c:v>
                </c:pt>
                <c:pt idx="3371">
                  <c:v>29.1614</c:v>
                </c:pt>
                <c:pt idx="3372">
                  <c:v>29.16829999999992</c:v>
                </c:pt>
                <c:pt idx="3373">
                  <c:v>29.1751</c:v>
                </c:pt>
                <c:pt idx="3374">
                  <c:v>29.181999999999999</c:v>
                </c:pt>
                <c:pt idx="3375">
                  <c:v>29.188800000000001</c:v>
                </c:pt>
                <c:pt idx="3376">
                  <c:v>29.19569999999992</c:v>
                </c:pt>
                <c:pt idx="3377">
                  <c:v>29.202499999999901</c:v>
                </c:pt>
                <c:pt idx="3378">
                  <c:v>29.209299999999928</c:v>
                </c:pt>
                <c:pt idx="3379">
                  <c:v>29.216200000000001</c:v>
                </c:pt>
                <c:pt idx="3380">
                  <c:v>29.222999999999928</c:v>
                </c:pt>
                <c:pt idx="3381">
                  <c:v>29.229900000000001</c:v>
                </c:pt>
                <c:pt idx="3382">
                  <c:v>29.236699999999928</c:v>
                </c:pt>
                <c:pt idx="3383">
                  <c:v>29.243599999999901</c:v>
                </c:pt>
                <c:pt idx="3384">
                  <c:v>29.250399999999935</c:v>
                </c:pt>
                <c:pt idx="3385">
                  <c:v>29.257200000000001</c:v>
                </c:pt>
                <c:pt idx="3386">
                  <c:v>29.264099999999935</c:v>
                </c:pt>
                <c:pt idx="3387">
                  <c:v>29.270900000000001</c:v>
                </c:pt>
                <c:pt idx="3388">
                  <c:v>29.277799999999989</c:v>
                </c:pt>
                <c:pt idx="3389">
                  <c:v>29.284599999999912</c:v>
                </c:pt>
                <c:pt idx="3390">
                  <c:v>29.291499999999989</c:v>
                </c:pt>
                <c:pt idx="3391">
                  <c:v>29.298299999999912</c:v>
                </c:pt>
                <c:pt idx="3392">
                  <c:v>29.305099999999989</c:v>
                </c:pt>
                <c:pt idx="3393">
                  <c:v>29.312000000000001</c:v>
                </c:pt>
                <c:pt idx="3394">
                  <c:v>29.318800000000035</c:v>
                </c:pt>
                <c:pt idx="3395">
                  <c:v>29.325699999999916</c:v>
                </c:pt>
                <c:pt idx="3396">
                  <c:v>29.3325</c:v>
                </c:pt>
                <c:pt idx="3397">
                  <c:v>29.339400000000001</c:v>
                </c:pt>
                <c:pt idx="3398">
                  <c:v>29.3462</c:v>
                </c:pt>
                <c:pt idx="3399">
                  <c:v>29.353000000000005</c:v>
                </c:pt>
                <c:pt idx="3400">
                  <c:v>29.359900000000035</c:v>
                </c:pt>
                <c:pt idx="3401">
                  <c:v>29.366700000000002</c:v>
                </c:pt>
                <c:pt idx="3402">
                  <c:v>29.3736</c:v>
                </c:pt>
                <c:pt idx="3403">
                  <c:v>29.380400000000002</c:v>
                </c:pt>
                <c:pt idx="3404">
                  <c:v>29.3873</c:v>
                </c:pt>
                <c:pt idx="3405">
                  <c:v>29.394100000000005</c:v>
                </c:pt>
                <c:pt idx="3406">
                  <c:v>29.401</c:v>
                </c:pt>
                <c:pt idx="3407">
                  <c:v>29.407800000000005</c:v>
                </c:pt>
                <c:pt idx="3408">
                  <c:v>29.4146</c:v>
                </c:pt>
                <c:pt idx="3409">
                  <c:v>29.421500000000002</c:v>
                </c:pt>
                <c:pt idx="3410">
                  <c:v>29.428299999999897</c:v>
                </c:pt>
                <c:pt idx="3411">
                  <c:v>29.435199999999917</c:v>
                </c:pt>
                <c:pt idx="3412">
                  <c:v>29.441999999999986</c:v>
                </c:pt>
                <c:pt idx="3413">
                  <c:v>29.448899999999917</c:v>
                </c:pt>
                <c:pt idx="3414">
                  <c:v>29.455699999999894</c:v>
                </c:pt>
                <c:pt idx="3415">
                  <c:v>29.46249999999986</c:v>
                </c:pt>
                <c:pt idx="3416">
                  <c:v>29.469399999999894</c:v>
                </c:pt>
                <c:pt idx="3417">
                  <c:v>29.47619999999992</c:v>
                </c:pt>
                <c:pt idx="3418">
                  <c:v>29.483099999999894</c:v>
                </c:pt>
                <c:pt idx="3419">
                  <c:v>29.489899999999921</c:v>
                </c:pt>
                <c:pt idx="3420">
                  <c:v>29.4968</c:v>
                </c:pt>
                <c:pt idx="3421">
                  <c:v>29.503599999999921</c:v>
                </c:pt>
                <c:pt idx="3422">
                  <c:v>29.510400000000001</c:v>
                </c:pt>
                <c:pt idx="3423">
                  <c:v>29.517299999999999</c:v>
                </c:pt>
                <c:pt idx="3424">
                  <c:v>29.524100000000001</c:v>
                </c:pt>
                <c:pt idx="3425">
                  <c:v>29.530999999999999</c:v>
                </c:pt>
                <c:pt idx="3426">
                  <c:v>29.537800000000072</c:v>
                </c:pt>
                <c:pt idx="3427">
                  <c:v>29.544699999999924</c:v>
                </c:pt>
                <c:pt idx="3428">
                  <c:v>29.551500000000001</c:v>
                </c:pt>
                <c:pt idx="3429">
                  <c:v>29.558299999999935</c:v>
                </c:pt>
                <c:pt idx="3430">
                  <c:v>29.565199999999908</c:v>
                </c:pt>
                <c:pt idx="3431">
                  <c:v>29.571999999999999</c:v>
                </c:pt>
                <c:pt idx="3432">
                  <c:v>29.578900000000001</c:v>
                </c:pt>
                <c:pt idx="3433">
                  <c:v>29.585699999999878</c:v>
                </c:pt>
                <c:pt idx="3434">
                  <c:v>29.592599999999909</c:v>
                </c:pt>
                <c:pt idx="3435">
                  <c:v>29.599399999999989</c:v>
                </c:pt>
                <c:pt idx="3436">
                  <c:v>29.606200000000001</c:v>
                </c:pt>
                <c:pt idx="3437">
                  <c:v>29.613099999999999</c:v>
                </c:pt>
                <c:pt idx="3438">
                  <c:v>29.61990000000009</c:v>
                </c:pt>
                <c:pt idx="3439">
                  <c:v>29.626799999999989</c:v>
                </c:pt>
                <c:pt idx="3440">
                  <c:v>29.633600000000001</c:v>
                </c:pt>
                <c:pt idx="3441">
                  <c:v>29.640499999999989</c:v>
                </c:pt>
                <c:pt idx="3442">
                  <c:v>29.647300000000001</c:v>
                </c:pt>
                <c:pt idx="3443">
                  <c:v>29.654100000000035</c:v>
                </c:pt>
                <c:pt idx="3444">
                  <c:v>29.661000000000001</c:v>
                </c:pt>
                <c:pt idx="3445">
                  <c:v>29.667800000000035</c:v>
                </c:pt>
                <c:pt idx="3446">
                  <c:v>29.674700000000001</c:v>
                </c:pt>
                <c:pt idx="3447">
                  <c:v>29.6815</c:v>
                </c:pt>
                <c:pt idx="3448">
                  <c:v>29.688399999999916</c:v>
                </c:pt>
                <c:pt idx="3449">
                  <c:v>29.6952</c:v>
                </c:pt>
                <c:pt idx="3450">
                  <c:v>29.702000000000002</c:v>
                </c:pt>
                <c:pt idx="3451">
                  <c:v>29.7089</c:v>
                </c:pt>
                <c:pt idx="3452">
                  <c:v>29.715699999999917</c:v>
                </c:pt>
                <c:pt idx="3453">
                  <c:v>29.72259999999989</c:v>
                </c:pt>
                <c:pt idx="3454">
                  <c:v>29.729399999999917</c:v>
                </c:pt>
                <c:pt idx="3455">
                  <c:v>29.7363</c:v>
                </c:pt>
                <c:pt idx="3456">
                  <c:v>29.743099999999917</c:v>
                </c:pt>
                <c:pt idx="3457">
                  <c:v>29.7499</c:v>
                </c:pt>
                <c:pt idx="3458">
                  <c:v>29.756799999999917</c:v>
                </c:pt>
                <c:pt idx="3459">
                  <c:v>29.763599999999894</c:v>
                </c:pt>
                <c:pt idx="3460">
                  <c:v>29.770499999999917</c:v>
                </c:pt>
                <c:pt idx="3461">
                  <c:v>29.7773</c:v>
                </c:pt>
                <c:pt idx="3462">
                  <c:v>29.784199999999917</c:v>
                </c:pt>
                <c:pt idx="3463">
                  <c:v>29.791</c:v>
                </c:pt>
                <c:pt idx="3464">
                  <c:v>29.797799999999921</c:v>
                </c:pt>
                <c:pt idx="3465">
                  <c:v>29.8047</c:v>
                </c:pt>
                <c:pt idx="3466">
                  <c:v>29.811499999999999</c:v>
                </c:pt>
                <c:pt idx="3467">
                  <c:v>29.8184</c:v>
                </c:pt>
                <c:pt idx="3468">
                  <c:v>29.825199999999924</c:v>
                </c:pt>
                <c:pt idx="3469">
                  <c:v>29.832100000000001</c:v>
                </c:pt>
                <c:pt idx="3470">
                  <c:v>29.838899999999999</c:v>
                </c:pt>
                <c:pt idx="3471">
                  <c:v>29.845699999999908</c:v>
                </c:pt>
                <c:pt idx="3472">
                  <c:v>29.852599999999928</c:v>
                </c:pt>
                <c:pt idx="3473">
                  <c:v>29.859400000000001</c:v>
                </c:pt>
                <c:pt idx="3474">
                  <c:v>29.866299999999928</c:v>
                </c:pt>
                <c:pt idx="3475">
                  <c:v>29.873100000000001</c:v>
                </c:pt>
                <c:pt idx="3476">
                  <c:v>29.88</c:v>
                </c:pt>
                <c:pt idx="3477">
                  <c:v>29.886800000000001</c:v>
                </c:pt>
                <c:pt idx="3478">
                  <c:v>29.893599999999989</c:v>
                </c:pt>
                <c:pt idx="3479">
                  <c:v>29.900499999999909</c:v>
                </c:pt>
                <c:pt idx="3480">
                  <c:v>29.907299999999989</c:v>
                </c:pt>
                <c:pt idx="3481">
                  <c:v>29.914200000000001</c:v>
                </c:pt>
                <c:pt idx="3482">
                  <c:v>29.920999999999989</c:v>
                </c:pt>
                <c:pt idx="3483">
                  <c:v>29.927900000000001</c:v>
                </c:pt>
                <c:pt idx="3484">
                  <c:v>29.934699999999989</c:v>
                </c:pt>
                <c:pt idx="3485">
                  <c:v>29.941599999999912</c:v>
                </c:pt>
                <c:pt idx="3486">
                  <c:v>29.948399999999879</c:v>
                </c:pt>
                <c:pt idx="3487">
                  <c:v>29.955199999999916</c:v>
                </c:pt>
                <c:pt idx="3488">
                  <c:v>29.962099999999882</c:v>
                </c:pt>
                <c:pt idx="3489">
                  <c:v>29.968899999999916</c:v>
                </c:pt>
                <c:pt idx="3490">
                  <c:v>29.9758</c:v>
                </c:pt>
                <c:pt idx="3491">
                  <c:v>29.982599999999856</c:v>
                </c:pt>
                <c:pt idx="3492">
                  <c:v>29.989499999999886</c:v>
                </c:pt>
                <c:pt idx="3493">
                  <c:v>29.996300000000002</c:v>
                </c:pt>
                <c:pt idx="3494">
                  <c:v>30.0031</c:v>
                </c:pt>
                <c:pt idx="3495">
                  <c:v>30.01</c:v>
                </c:pt>
                <c:pt idx="3496">
                  <c:v>30.016800000000035</c:v>
                </c:pt>
                <c:pt idx="3497">
                  <c:v>30.023700000000002</c:v>
                </c:pt>
                <c:pt idx="3498">
                  <c:v>30.0305</c:v>
                </c:pt>
                <c:pt idx="3499">
                  <c:v>30.037400000000005</c:v>
                </c:pt>
                <c:pt idx="3500">
                  <c:v>30.0442</c:v>
                </c:pt>
                <c:pt idx="3501">
                  <c:v>30.050999999999988</c:v>
                </c:pt>
                <c:pt idx="3502">
                  <c:v>30.057900000000064</c:v>
                </c:pt>
                <c:pt idx="3503">
                  <c:v>30.064699999999917</c:v>
                </c:pt>
                <c:pt idx="3504">
                  <c:v>30.0716</c:v>
                </c:pt>
                <c:pt idx="3505">
                  <c:v>30.078399999999917</c:v>
                </c:pt>
                <c:pt idx="3506">
                  <c:v>30.085299999999897</c:v>
                </c:pt>
                <c:pt idx="3507">
                  <c:v>30.09209999999992</c:v>
                </c:pt>
                <c:pt idx="3508">
                  <c:v>30.0989</c:v>
                </c:pt>
                <c:pt idx="3509">
                  <c:v>30.10579999999992</c:v>
                </c:pt>
                <c:pt idx="3510">
                  <c:v>30.1126</c:v>
                </c:pt>
                <c:pt idx="3511">
                  <c:v>30.119499999999999</c:v>
                </c:pt>
                <c:pt idx="3512">
                  <c:v>30.126300000000001</c:v>
                </c:pt>
                <c:pt idx="3513">
                  <c:v>30.133199999999999</c:v>
                </c:pt>
                <c:pt idx="3514">
                  <c:v>30.14</c:v>
                </c:pt>
                <c:pt idx="3515">
                  <c:v>30.146799999999928</c:v>
                </c:pt>
                <c:pt idx="3516">
                  <c:v>30.153700000000001</c:v>
                </c:pt>
                <c:pt idx="3517">
                  <c:v>30.160499999999928</c:v>
                </c:pt>
                <c:pt idx="3518">
                  <c:v>30.167400000000001</c:v>
                </c:pt>
                <c:pt idx="3519">
                  <c:v>30.174199999999999</c:v>
                </c:pt>
                <c:pt idx="3520">
                  <c:v>30.181100000000001</c:v>
                </c:pt>
                <c:pt idx="3521">
                  <c:v>30.187899999999999</c:v>
                </c:pt>
                <c:pt idx="3522">
                  <c:v>30.194700000000001</c:v>
                </c:pt>
                <c:pt idx="3523">
                  <c:v>30.201599999999935</c:v>
                </c:pt>
                <c:pt idx="3524">
                  <c:v>30.208399999999912</c:v>
                </c:pt>
                <c:pt idx="3525">
                  <c:v>30.215299999999989</c:v>
                </c:pt>
                <c:pt idx="3526">
                  <c:v>30.222099999999912</c:v>
                </c:pt>
                <c:pt idx="3527">
                  <c:v>30.228999999999989</c:v>
                </c:pt>
                <c:pt idx="3528">
                  <c:v>30.235800000000001</c:v>
                </c:pt>
                <c:pt idx="3529">
                  <c:v>30.242599999999879</c:v>
                </c:pt>
                <c:pt idx="3530">
                  <c:v>30.249499999999916</c:v>
                </c:pt>
                <c:pt idx="3531">
                  <c:v>30.2563</c:v>
                </c:pt>
                <c:pt idx="3532">
                  <c:v>30.263199999999916</c:v>
                </c:pt>
                <c:pt idx="3533">
                  <c:v>30.27</c:v>
                </c:pt>
                <c:pt idx="3534">
                  <c:v>30.276900000000001</c:v>
                </c:pt>
                <c:pt idx="3535">
                  <c:v>30.283699999999886</c:v>
                </c:pt>
                <c:pt idx="3536">
                  <c:v>30.290500000000002</c:v>
                </c:pt>
                <c:pt idx="3537">
                  <c:v>30.2974</c:v>
                </c:pt>
                <c:pt idx="3538">
                  <c:v>30.304200000000005</c:v>
                </c:pt>
                <c:pt idx="3539">
                  <c:v>30.311100000000035</c:v>
                </c:pt>
                <c:pt idx="3540">
                  <c:v>30.317900000000094</c:v>
                </c:pt>
                <c:pt idx="3541">
                  <c:v>30.324800000000035</c:v>
                </c:pt>
                <c:pt idx="3542">
                  <c:v>30.331600000000005</c:v>
                </c:pt>
                <c:pt idx="3543">
                  <c:v>30.3384</c:v>
                </c:pt>
                <c:pt idx="3544">
                  <c:v>30.345300000000002</c:v>
                </c:pt>
                <c:pt idx="3545">
                  <c:v>30.3521</c:v>
                </c:pt>
                <c:pt idx="3546">
                  <c:v>30.359000000000005</c:v>
                </c:pt>
                <c:pt idx="3547">
                  <c:v>30.3658</c:v>
                </c:pt>
                <c:pt idx="3548">
                  <c:v>30.372699999999917</c:v>
                </c:pt>
                <c:pt idx="3549">
                  <c:v>30.3795</c:v>
                </c:pt>
                <c:pt idx="3550">
                  <c:v>30.38629999999992</c:v>
                </c:pt>
                <c:pt idx="3551">
                  <c:v>30.3932</c:v>
                </c:pt>
                <c:pt idx="3552">
                  <c:v>30.4</c:v>
                </c:pt>
                <c:pt idx="3553">
                  <c:v>30.4069</c:v>
                </c:pt>
                <c:pt idx="3554">
                  <c:v>30.41369999999992</c:v>
                </c:pt>
                <c:pt idx="3555">
                  <c:v>30.420599999999894</c:v>
                </c:pt>
                <c:pt idx="3556">
                  <c:v>30.427399999999921</c:v>
                </c:pt>
                <c:pt idx="3557">
                  <c:v>30.434200000000001</c:v>
                </c:pt>
                <c:pt idx="3558">
                  <c:v>30.441099999999921</c:v>
                </c:pt>
                <c:pt idx="3559">
                  <c:v>30.447900000000001</c:v>
                </c:pt>
                <c:pt idx="3560">
                  <c:v>30.454799999999921</c:v>
                </c:pt>
                <c:pt idx="3561">
                  <c:v>30.461599999999901</c:v>
                </c:pt>
                <c:pt idx="3562">
                  <c:v>30.468499999999871</c:v>
                </c:pt>
                <c:pt idx="3563">
                  <c:v>30.475299999999901</c:v>
                </c:pt>
                <c:pt idx="3564">
                  <c:v>30.482199999999871</c:v>
                </c:pt>
                <c:pt idx="3565">
                  <c:v>30.488999999999908</c:v>
                </c:pt>
                <c:pt idx="3566">
                  <c:v>30.495799999999871</c:v>
                </c:pt>
                <c:pt idx="3567">
                  <c:v>30.502699999999908</c:v>
                </c:pt>
                <c:pt idx="3568">
                  <c:v>30.509499999999989</c:v>
                </c:pt>
                <c:pt idx="3569">
                  <c:v>30.516400000000001</c:v>
                </c:pt>
                <c:pt idx="3570">
                  <c:v>30.523199999999989</c:v>
                </c:pt>
                <c:pt idx="3571">
                  <c:v>30.530100000000001</c:v>
                </c:pt>
                <c:pt idx="3572">
                  <c:v>30.536899999999999</c:v>
                </c:pt>
                <c:pt idx="3573">
                  <c:v>30.543699999999916</c:v>
                </c:pt>
                <c:pt idx="3574">
                  <c:v>30.550599999999989</c:v>
                </c:pt>
                <c:pt idx="3575">
                  <c:v>30.557400000000001</c:v>
                </c:pt>
                <c:pt idx="3576">
                  <c:v>30.564299999999989</c:v>
                </c:pt>
                <c:pt idx="3577">
                  <c:v>30.571100000000001</c:v>
                </c:pt>
                <c:pt idx="3578">
                  <c:v>30.577999999999999</c:v>
                </c:pt>
                <c:pt idx="3579">
                  <c:v>30.584800000000001</c:v>
                </c:pt>
                <c:pt idx="3580">
                  <c:v>30.5916</c:v>
                </c:pt>
                <c:pt idx="3581">
                  <c:v>30.598499999999916</c:v>
                </c:pt>
                <c:pt idx="3582">
                  <c:v>30.6053</c:v>
                </c:pt>
                <c:pt idx="3583">
                  <c:v>30.612200000000001</c:v>
                </c:pt>
                <c:pt idx="3584">
                  <c:v>30.619000000000035</c:v>
                </c:pt>
                <c:pt idx="3585">
                  <c:v>30.625900000000001</c:v>
                </c:pt>
                <c:pt idx="3586">
                  <c:v>30.6327</c:v>
                </c:pt>
                <c:pt idx="3587">
                  <c:v>30.639500000000005</c:v>
                </c:pt>
                <c:pt idx="3588">
                  <c:v>30.6464</c:v>
                </c:pt>
                <c:pt idx="3589">
                  <c:v>30.653199999999988</c:v>
                </c:pt>
                <c:pt idx="3590">
                  <c:v>30.6601</c:v>
                </c:pt>
                <c:pt idx="3591">
                  <c:v>30.666899999999988</c:v>
                </c:pt>
                <c:pt idx="3592">
                  <c:v>30.673800000000035</c:v>
                </c:pt>
                <c:pt idx="3593">
                  <c:v>30.680599999999917</c:v>
                </c:pt>
                <c:pt idx="3594">
                  <c:v>30.6874</c:v>
                </c:pt>
                <c:pt idx="3595">
                  <c:v>30.694299999999988</c:v>
                </c:pt>
                <c:pt idx="3596">
                  <c:v>30.7011</c:v>
                </c:pt>
                <c:pt idx="3597">
                  <c:v>30.707999999999988</c:v>
                </c:pt>
                <c:pt idx="3598">
                  <c:v>30.714800000000071</c:v>
                </c:pt>
                <c:pt idx="3599">
                  <c:v>30.721699999999917</c:v>
                </c:pt>
                <c:pt idx="3600">
                  <c:v>30.728499999999901</c:v>
                </c:pt>
                <c:pt idx="3601">
                  <c:v>30.735299999999921</c:v>
                </c:pt>
                <c:pt idx="3602">
                  <c:v>30.742199999999901</c:v>
                </c:pt>
                <c:pt idx="3603">
                  <c:v>30.748999999999921</c:v>
                </c:pt>
                <c:pt idx="3604">
                  <c:v>30.7559</c:v>
                </c:pt>
                <c:pt idx="3605">
                  <c:v>30.762699999999871</c:v>
                </c:pt>
                <c:pt idx="3606">
                  <c:v>30.769599999999908</c:v>
                </c:pt>
                <c:pt idx="3607">
                  <c:v>30.776399999999924</c:v>
                </c:pt>
                <c:pt idx="3608">
                  <c:v>30.783199999999908</c:v>
                </c:pt>
                <c:pt idx="3609">
                  <c:v>30.790099999999928</c:v>
                </c:pt>
                <c:pt idx="3610">
                  <c:v>30.796900000000001</c:v>
                </c:pt>
                <c:pt idx="3611">
                  <c:v>30.803799999999928</c:v>
                </c:pt>
                <c:pt idx="3612">
                  <c:v>30.810600000000001</c:v>
                </c:pt>
                <c:pt idx="3613">
                  <c:v>30.817499999999999</c:v>
                </c:pt>
                <c:pt idx="3614">
                  <c:v>30.824300000000001</c:v>
                </c:pt>
                <c:pt idx="3615">
                  <c:v>30.831099999999999</c:v>
                </c:pt>
                <c:pt idx="3616">
                  <c:v>30.838000000000001</c:v>
                </c:pt>
                <c:pt idx="3617">
                  <c:v>30.844799999999989</c:v>
                </c:pt>
                <c:pt idx="3618">
                  <c:v>30.851700000000001</c:v>
                </c:pt>
                <c:pt idx="3619">
                  <c:v>30.858499999999989</c:v>
                </c:pt>
                <c:pt idx="3620">
                  <c:v>30.865399999999912</c:v>
                </c:pt>
                <c:pt idx="3621">
                  <c:v>30.872199999999989</c:v>
                </c:pt>
                <c:pt idx="3622">
                  <c:v>30.879000000000001</c:v>
                </c:pt>
                <c:pt idx="3623">
                  <c:v>30.885899999999989</c:v>
                </c:pt>
                <c:pt idx="3624">
                  <c:v>30.892699999999916</c:v>
                </c:pt>
                <c:pt idx="3625">
                  <c:v>30.8996</c:v>
                </c:pt>
                <c:pt idx="3626">
                  <c:v>30.906399999999916</c:v>
                </c:pt>
                <c:pt idx="3627">
                  <c:v>30.9133</c:v>
                </c:pt>
                <c:pt idx="3628">
                  <c:v>30.920099999999916</c:v>
                </c:pt>
                <c:pt idx="3629">
                  <c:v>30.9269</c:v>
                </c:pt>
                <c:pt idx="3630">
                  <c:v>30.933800000000005</c:v>
                </c:pt>
                <c:pt idx="3631">
                  <c:v>30.94059999999989</c:v>
                </c:pt>
                <c:pt idx="3632">
                  <c:v>30.947500000000002</c:v>
                </c:pt>
                <c:pt idx="3633">
                  <c:v>30.9543</c:v>
                </c:pt>
                <c:pt idx="3634">
                  <c:v>30.961200000000002</c:v>
                </c:pt>
                <c:pt idx="3635">
                  <c:v>30.967999999999989</c:v>
                </c:pt>
                <c:pt idx="3636">
                  <c:v>30.974900000000005</c:v>
                </c:pt>
                <c:pt idx="3637">
                  <c:v>30.98169999999989</c:v>
                </c:pt>
                <c:pt idx="3638">
                  <c:v>30.988499999999856</c:v>
                </c:pt>
                <c:pt idx="3639">
                  <c:v>30.99539999999989</c:v>
                </c:pt>
                <c:pt idx="3640">
                  <c:v>31.002199999999917</c:v>
                </c:pt>
                <c:pt idx="3641">
                  <c:v>31.0091</c:v>
                </c:pt>
                <c:pt idx="3642">
                  <c:v>31.015899999999988</c:v>
                </c:pt>
                <c:pt idx="3643">
                  <c:v>31.0228</c:v>
                </c:pt>
                <c:pt idx="3644">
                  <c:v>31.02959999999992</c:v>
                </c:pt>
                <c:pt idx="3645">
                  <c:v>31.0364</c:v>
                </c:pt>
                <c:pt idx="3646">
                  <c:v>31.04329999999992</c:v>
                </c:pt>
                <c:pt idx="3647">
                  <c:v>31.0501</c:v>
                </c:pt>
                <c:pt idx="3648">
                  <c:v>31.056999999999999</c:v>
                </c:pt>
                <c:pt idx="3649">
                  <c:v>31.063800000000001</c:v>
                </c:pt>
                <c:pt idx="3650">
                  <c:v>31.07069999999992</c:v>
                </c:pt>
                <c:pt idx="3651">
                  <c:v>31.077500000000001</c:v>
                </c:pt>
                <c:pt idx="3652">
                  <c:v>31.084299999999928</c:v>
                </c:pt>
                <c:pt idx="3653">
                  <c:v>31.091200000000001</c:v>
                </c:pt>
                <c:pt idx="3654">
                  <c:v>31.097999999999999</c:v>
                </c:pt>
                <c:pt idx="3655">
                  <c:v>31.104900000000072</c:v>
                </c:pt>
                <c:pt idx="3656">
                  <c:v>31.111699999999999</c:v>
                </c:pt>
                <c:pt idx="3657">
                  <c:v>31.118600000000001</c:v>
                </c:pt>
                <c:pt idx="3658">
                  <c:v>31.125399999999935</c:v>
                </c:pt>
                <c:pt idx="3659">
                  <c:v>31.132200000000001</c:v>
                </c:pt>
                <c:pt idx="3660">
                  <c:v>31.139099999999999</c:v>
                </c:pt>
                <c:pt idx="3661">
                  <c:v>31.145900000000001</c:v>
                </c:pt>
                <c:pt idx="3662">
                  <c:v>31.152799999999989</c:v>
                </c:pt>
                <c:pt idx="3663">
                  <c:v>31.159600000000001</c:v>
                </c:pt>
                <c:pt idx="3664">
                  <c:v>31.166499999999989</c:v>
                </c:pt>
                <c:pt idx="3665">
                  <c:v>31.173300000000001</c:v>
                </c:pt>
                <c:pt idx="3666">
                  <c:v>31.180099999999989</c:v>
                </c:pt>
                <c:pt idx="3667">
                  <c:v>31.187000000000001</c:v>
                </c:pt>
                <c:pt idx="3668">
                  <c:v>31.193800000000035</c:v>
                </c:pt>
                <c:pt idx="3669">
                  <c:v>31.200699999999916</c:v>
                </c:pt>
                <c:pt idx="3670">
                  <c:v>31.2075</c:v>
                </c:pt>
                <c:pt idx="3671">
                  <c:v>31.214400000000001</c:v>
                </c:pt>
                <c:pt idx="3672">
                  <c:v>31.2212</c:v>
                </c:pt>
                <c:pt idx="3673">
                  <c:v>31.228000000000002</c:v>
                </c:pt>
                <c:pt idx="3674">
                  <c:v>31.234900000000035</c:v>
                </c:pt>
                <c:pt idx="3675">
                  <c:v>31.241700000000002</c:v>
                </c:pt>
                <c:pt idx="3676">
                  <c:v>31.248599999999882</c:v>
                </c:pt>
                <c:pt idx="3677">
                  <c:v>31.255400000000002</c:v>
                </c:pt>
                <c:pt idx="3678">
                  <c:v>31.26229999999989</c:v>
                </c:pt>
                <c:pt idx="3679">
                  <c:v>31.269100000000002</c:v>
                </c:pt>
                <c:pt idx="3680">
                  <c:v>31.2759</c:v>
                </c:pt>
                <c:pt idx="3681">
                  <c:v>31.282800000000002</c:v>
                </c:pt>
                <c:pt idx="3682">
                  <c:v>31.28959999999989</c:v>
                </c:pt>
                <c:pt idx="3683">
                  <c:v>31.296500000000002</c:v>
                </c:pt>
                <c:pt idx="3684">
                  <c:v>31.3033</c:v>
                </c:pt>
                <c:pt idx="3685">
                  <c:v>31.310199999999988</c:v>
                </c:pt>
                <c:pt idx="3686">
                  <c:v>31.317000000000068</c:v>
                </c:pt>
                <c:pt idx="3687">
                  <c:v>31.32379999999992</c:v>
                </c:pt>
                <c:pt idx="3688">
                  <c:v>31.3307</c:v>
                </c:pt>
                <c:pt idx="3689">
                  <c:v>31.337499999999999</c:v>
                </c:pt>
                <c:pt idx="3690">
                  <c:v>31.3444</c:v>
                </c:pt>
                <c:pt idx="3691">
                  <c:v>31.351199999999999</c:v>
                </c:pt>
                <c:pt idx="3692">
                  <c:v>31.3581</c:v>
                </c:pt>
                <c:pt idx="3693">
                  <c:v>31.364899999999999</c:v>
                </c:pt>
                <c:pt idx="3694">
                  <c:v>31.371700000000001</c:v>
                </c:pt>
                <c:pt idx="3695">
                  <c:v>31.378599999999921</c:v>
                </c:pt>
                <c:pt idx="3696">
                  <c:v>31.385399999999901</c:v>
                </c:pt>
                <c:pt idx="3697">
                  <c:v>31.392299999999921</c:v>
                </c:pt>
                <c:pt idx="3698">
                  <c:v>31.399100000000001</c:v>
                </c:pt>
                <c:pt idx="3699">
                  <c:v>31.405999999999924</c:v>
                </c:pt>
                <c:pt idx="3700">
                  <c:v>31.412800000000001</c:v>
                </c:pt>
                <c:pt idx="3701">
                  <c:v>31.419599999999935</c:v>
                </c:pt>
                <c:pt idx="3702">
                  <c:v>31.426499999999908</c:v>
                </c:pt>
                <c:pt idx="3703">
                  <c:v>31.433299999999935</c:v>
                </c:pt>
                <c:pt idx="3704">
                  <c:v>31.440199999999908</c:v>
                </c:pt>
                <c:pt idx="3705">
                  <c:v>31.446999999999989</c:v>
                </c:pt>
                <c:pt idx="3706">
                  <c:v>31.453900000000001</c:v>
                </c:pt>
                <c:pt idx="3707">
                  <c:v>31.460699999999878</c:v>
                </c:pt>
                <c:pt idx="3708">
                  <c:v>31.467499999999916</c:v>
                </c:pt>
                <c:pt idx="3709">
                  <c:v>31.474399999999989</c:v>
                </c:pt>
                <c:pt idx="3710">
                  <c:v>31.481199999999916</c:v>
                </c:pt>
                <c:pt idx="3711">
                  <c:v>31.488099999999879</c:v>
                </c:pt>
                <c:pt idx="3712">
                  <c:v>31.494900000000001</c:v>
                </c:pt>
                <c:pt idx="3713">
                  <c:v>31.501799999999989</c:v>
                </c:pt>
                <c:pt idx="3714">
                  <c:v>31.508599999999916</c:v>
                </c:pt>
                <c:pt idx="3715">
                  <c:v>31.515499999999989</c:v>
                </c:pt>
                <c:pt idx="3716">
                  <c:v>31.522299999999916</c:v>
                </c:pt>
                <c:pt idx="3717">
                  <c:v>31.5291</c:v>
                </c:pt>
                <c:pt idx="3718">
                  <c:v>31.536000000000001</c:v>
                </c:pt>
                <c:pt idx="3719">
                  <c:v>31.5428</c:v>
                </c:pt>
                <c:pt idx="3720">
                  <c:v>31.549699999999916</c:v>
                </c:pt>
                <c:pt idx="3721">
                  <c:v>31.5565</c:v>
                </c:pt>
                <c:pt idx="3722">
                  <c:v>31.563399999999916</c:v>
                </c:pt>
                <c:pt idx="3723">
                  <c:v>31.5702</c:v>
                </c:pt>
                <c:pt idx="3724">
                  <c:v>31.577000000000005</c:v>
                </c:pt>
                <c:pt idx="3725">
                  <c:v>31.5839</c:v>
                </c:pt>
                <c:pt idx="3726">
                  <c:v>31.590699999999917</c:v>
                </c:pt>
                <c:pt idx="3727">
                  <c:v>31.5976</c:v>
                </c:pt>
                <c:pt idx="3728">
                  <c:v>31.604399999999988</c:v>
                </c:pt>
                <c:pt idx="3729">
                  <c:v>31.611300000000035</c:v>
                </c:pt>
                <c:pt idx="3730">
                  <c:v>31.618099999999988</c:v>
                </c:pt>
                <c:pt idx="3731">
                  <c:v>31.624900000000071</c:v>
                </c:pt>
                <c:pt idx="3732">
                  <c:v>31.631799999999988</c:v>
                </c:pt>
                <c:pt idx="3733">
                  <c:v>31.6386</c:v>
                </c:pt>
                <c:pt idx="3734">
                  <c:v>31.645499999999917</c:v>
                </c:pt>
                <c:pt idx="3735">
                  <c:v>31.6523</c:v>
                </c:pt>
                <c:pt idx="3736">
                  <c:v>31.659199999999988</c:v>
                </c:pt>
                <c:pt idx="3737">
                  <c:v>31.666</c:v>
                </c:pt>
                <c:pt idx="3738">
                  <c:v>31.672799999999921</c:v>
                </c:pt>
                <c:pt idx="3739">
                  <c:v>31.6797</c:v>
                </c:pt>
                <c:pt idx="3740">
                  <c:v>31.686499999999921</c:v>
                </c:pt>
                <c:pt idx="3741">
                  <c:v>31.6934</c:v>
                </c:pt>
                <c:pt idx="3742">
                  <c:v>31.700199999999924</c:v>
                </c:pt>
                <c:pt idx="3743">
                  <c:v>31.707100000000001</c:v>
                </c:pt>
                <c:pt idx="3744">
                  <c:v>31.713899999999999</c:v>
                </c:pt>
                <c:pt idx="3745">
                  <c:v>31.720699999999908</c:v>
                </c:pt>
                <c:pt idx="3746">
                  <c:v>31.727599999999928</c:v>
                </c:pt>
                <c:pt idx="3747">
                  <c:v>31.734400000000001</c:v>
                </c:pt>
                <c:pt idx="3748">
                  <c:v>31.741299999999928</c:v>
                </c:pt>
                <c:pt idx="3749">
                  <c:v>31.748099999999909</c:v>
                </c:pt>
                <c:pt idx="3750">
                  <c:v>31.754999999999999</c:v>
                </c:pt>
                <c:pt idx="3751">
                  <c:v>31.761800000000001</c:v>
                </c:pt>
                <c:pt idx="3752">
                  <c:v>31.768599999999878</c:v>
                </c:pt>
                <c:pt idx="3753">
                  <c:v>31.775499999999909</c:v>
                </c:pt>
                <c:pt idx="3754">
                  <c:v>31.782299999999879</c:v>
                </c:pt>
                <c:pt idx="3755">
                  <c:v>31.789199999999909</c:v>
                </c:pt>
                <c:pt idx="3756">
                  <c:v>31.795999999999989</c:v>
                </c:pt>
                <c:pt idx="3757">
                  <c:v>31.802900000000001</c:v>
                </c:pt>
                <c:pt idx="3758">
                  <c:v>31.809699999999989</c:v>
                </c:pt>
                <c:pt idx="3759">
                  <c:v>31.816500000000001</c:v>
                </c:pt>
                <c:pt idx="3760">
                  <c:v>31.823399999999989</c:v>
                </c:pt>
                <c:pt idx="3761">
                  <c:v>31.830200000000001</c:v>
                </c:pt>
                <c:pt idx="3762">
                  <c:v>31.837100000000031</c:v>
                </c:pt>
                <c:pt idx="3763">
                  <c:v>31.843900000000001</c:v>
                </c:pt>
                <c:pt idx="3764">
                  <c:v>31.850800000000035</c:v>
                </c:pt>
                <c:pt idx="3765">
                  <c:v>31.857600000000001</c:v>
                </c:pt>
                <c:pt idx="3766">
                  <c:v>31.8644</c:v>
                </c:pt>
                <c:pt idx="3767">
                  <c:v>31.871300000000005</c:v>
                </c:pt>
                <c:pt idx="3768">
                  <c:v>31.8781</c:v>
                </c:pt>
                <c:pt idx="3769">
                  <c:v>31.885000000000002</c:v>
                </c:pt>
                <c:pt idx="3770">
                  <c:v>31.891800000000035</c:v>
                </c:pt>
                <c:pt idx="3771">
                  <c:v>31.898700000000002</c:v>
                </c:pt>
                <c:pt idx="3772">
                  <c:v>31.90549999999989</c:v>
                </c:pt>
                <c:pt idx="3773">
                  <c:v>31.912299999999917</c:v>
                </c:pt>
                <c:pt idx="3774">
                  <c:v>31.9192</c:v>
                </c:pt>
                <c:pt idx="3775">
                  <c:v>31.925999999999917</c:v>
                </c:pt>
                <c:pt idx="3776">
                  <c:v>31.9329</c:v>
                </c:pt>
                <c:pt idx="3777">
                  <c:v>31.939699999999917</c:v>
                </c:pt>
                <c:pt idx="3778">
                  <c:v>31.946599999999897</c:v>
                </c:pt>
                <c:pt idx="3779">
                  <c:v>31.953399999999917</c:v>
                </c:pt>
                <c:pt idx="3780">
                  <c:v>31.960199999999901</c:v>
                </c:pt>
                <c:pt idx="3781">
                  <c:v>31.96709999999992</c:v>
                </c:pt>
                <c:pt idx="3782">
                  <c:v>31.9739</c:v>
                </c:pt>
                <c:pt idx="3783">
                  <c:v>31.98079999999986</c:v>
                </c:pt>
                <c:pt idx="3784">
                  <c:v>31.987599999999908</c:v>
                </c:pt>
                <c:pt idx="3785">
                  <c:v>31.99449999999992</c:v>
                </c:pt>
                <c:pt idx="3786">
                  <c:v>32.001300000000001</c:v>
                </c:pt>
                <c:pt idx="3787">
                  <c:v>32.008100000000013</c:v>
                </c:pt>
                <c:pt idx="3788">
                  <c:v>32.015000000000001</c:v>
                </c:pt>
                <c:pt idx="3789">
                  <c:v>32.021800000000006</c:v>
                </c:pt>
                <c:pt idx="3790">
                  <c:v>32.028700000000129</c:v>
                </c:pt>
                <c:pt idx="3791">
                  <c:v>32.035500000000013</c:v>
                </c:pt>
                <c:pt idx="3792">
                  <c:v>32.042300000000012</c:v>
                </c:pt>
                <c:pt idx="3793">
                  <c:v>32.049200000000006</c:v>
                </c:pt>
                <c:pt idx="3794">
                  <c:v>32.056000000000004</c:v>
                </c:pt>
                <c:pt idx="3795">
                  <c:v>32.062900000000013</c:v>
                </c:pt>
                <c:pt idx="3796">
                  <c:v>32.069700000000012</c:v>
                </c:pt>
                <c:pt idx="3797">
                  <c:v>32.076600000000006</c:v>
                </c:pt>
                <c:pt idx="3798">
                  <c:v>32.083400000000005</c:v>
                </c:pt>
                <c:pt idx="3799">
                  <c:v>32.090200000000003</c:v>
                </c:pt>
                <c:pt idx="3800">
                  <c:v>32.097100000000012</c:v>
                </c:pt>
                <c:pt idx="3801">
                  <c:v>32.103900000000003</c:v>
                </c:pt>
                <c:pt idx="3802">
                  <c:v>32.110800000000005</c:v>
                </c:pt>
                <c:pt idx="3803">
                  <c:v>32.117600000000003</c:v>
                </c:pt>
                <c:pt idx="3804">
                  <c:v>32.124500000000012</c:v>
                </c:pt>
                <c:pt idx="3805">
                  <c:v>32.131300000000003</c:v>
                </c:pt>
                <c:pt idx="3806">
                  <c:v>32.138200000000012</c:v>
                </c:pt>
                <c:pt idx="3807">
                  <c:v>32.145000000000003</c:v>
                </c:pt>
                <c:pt idx="3808">
                  <c:v>32.151899999999998</c:v>
                </c:pt>
                <c:pt idx="3809">
                  <c:v>32.158700000000003</c:v>
                </c:pt>
                <c:pt idx="3810">
                  <c:v>32.165500000000144</c:v>
                </c:pt>
                <c:pt idx="3811">
                  <c:v>32.172400000000003</c:v>
                </c:pt>
                <c:pt idx="3812">
                  <c:v>32.179200000000002</c:v>
                </c:pt>
                <c:pt idx="3813">
                  <c:v>32.186100000000003</c:v>
                </c:pt>
                <c:pt idx="3814">
                  <c:v>32.192900000000144</c:v>
                </c:pt>
                <c:pt idx="3815">
                  <c:v>32.199800000000003</c:v>
                </c:pt>
                <c:pt idx="3816">
                  <c:v>32.206600000000002</c:v>
                </c:pt>
                <c:pt idx="3817">
                  <c:v>32.2134</c:v>
                </c:pt>
                <c:pt idx="3818">
                  <c:v>32.220300000000144</c:v>
                </c:pt>
                <c:pt idx="3819">
                  <c:v>32.227100000000128</c:v>
                </c:pt>
                <c:pt idx="3820">
                  <c:v>32.234000000000002</c:v>
                </c:pt>
                <c:pt idx="3821">
                  <c:v>32.2408</c:v>
                </c:pt>
                <c:pt idx="3822">
                  <c:v>32.247700000000002</c:v>
                </c:pt>
                <c:pt idx="3823">
                  <c:v>32.2545</c:v>
                </c:pt>
                <c:pt idx="3824">
                  <c:v>32.261300000000013</c:v>
                </c:pt>
                <c:pt idx="3825">
                  <c:v>32.268200000000128</c:v>
                </c:pt>
                <c:pt idx="3826">
                  <c:v>32.275000000000013</c:v>
                </c:pt>
                <c:pt idx="3827">
                  <c:v>32.2819</c:v>
                </c:pt>
                <c:pt idx="3828">
                  <c:v>32.288700000000013</c:v>
                </c:pt>
                <c:pt idx="3829">
                  <c:v>32.295500000000189</c:v>
                </c:pt>
                <c:pt idx="3830">
                  <c:v>32.302400000000006</c:v>
                </c:pt>
                <c:pt idx="3831">
                  <c:v>32.309200000000004</c:v>
                </c:pt>
                <c:pt idx="3832">
                  <c:v>32.316099999999999</c:v>
                </c:pt>
                <c:pt idx="3833">
                  <c:v>32.322900000000011</c:v>
                </c:pt>
                <c:pt idx="3834">
                  <c:v>32.329800000000006</c:v>
                </c:pt>
                <c:pt idx="3835">
                  <c:v>32.336600000000004</c:v>
                </c:pt>
                <c:pt idx="3836">
                  <c:v>32.343400000000003</c:v>
                </c:pt>
                <c:pt idx="3837">
                  <c:v>32.350299999999997</c:v>
                </c:pt>
                <c:pt idx="3838">
                  <c:v>32.357099999999996</c:v>
                </c:pt>
                <c:pt idx="3839">
                  <c:v>32.364000000000004</c:v>
                </c:pt>
                <c:pt idx="3840">
                  <c:v>32.370800000000003</c:v>
                </c:pt>
                <c:pt idx="3841">
                  <c:v>32.377699999999997</c:v>
                </c:pt>
                <c:pt idx="3842">
                  <c:v>32.384499999999996</c:v>
                </c:pt>
                <c:pt idx="3843">
                  <c:v>32.391400000000004</c:v>
                </c:pt>
                <c:pt idx="3844">
                  <c:v>32.398200000000003</c:v>
                </c:pt>
                <c:pt idx="3845">
                  <c:v>32.405000000000001</c:v>
                </c:pt>
                <c:pt idx="3846">
                  <c:v>32.411899999999996</c:v>
                </c:pt>
                <c:pt idx="3847">
                  <c:v>32.418700000000001</c:v>
                </c:pt>
                <c:pt idx="3848">
                  <c:v>32.425600000000003</c:v>
                </c:pt>
                <c:pt idx="3849">
                  <c:v>32.432400000000001</c:v>
                </c:pt>
                <c:pt idx="3850">
                  <c:v>32.439300000000003</c:v>
                </c:pt>
                <c:pt idx="3851">
                  <c:v>32.446100000000001</c:v>
                </c:pt>
                <c:pt idx="3852">
                  <c:v>32.4529</c:v>
                </c:pt>
                <c:pt idx="3853">
                  <c:v>32.459800000000001</c:v>
                </c:pt>
                <c:pt idx="3854">
                  <c:v>32.4666</c:v>
                </c:pt>
                <c:pt idx="3855">
                  <c:v>32.473500000000001</c:v>
                </c:pt>
                <c:pt idx="3856">
                  <c:v>32.4803</c:v>
                </c:pt>
                <c:pt idx="3857">
                  <c:v>32.487200000000001</c:v>
                </c:pt>
                <c:pt idx="3858">
                  <c:v>32.494</c:v>
                </c:pt>
                <c:pt idx="3859">
                  <c:v>32.500800000000005</c:v>
                </c:pt>
                <c:pt idx="3860">
                  <c:v>32.5077</c:v>
                </c:pt>
                <c:pt idx="3861">
                  <c:v>32.514499999999998</c:v>
                </c:pt>
                <c:pt idx="3862">
                  <c:v>32.5214</c:v>
                </c:pt>
                <c:pt idx="3863">
                  <c:v>32.528200000000012</c:v>
                </c:pt>
                <c:pt idx="3864">
                  <c:v>32.535000000000011</c:v>
                </c:pt>
                <c:pt idx="3865">
                  <c:v>32.541899999999998</c:v>
                </c:pt>
                <c:pt idx="3866">
                  <c:v>32.548700000000011</c:v>
                </c:pt>
                <c:pt idx="3867">
                  <c:v>32.555600000000005</c:v>
                </c:pt>
                <c:pt idx="3868">
                  <c:v>32.562400000000011</c:v>
                </c:pt>
                <c:pt idx="3869">
                  <c:v>32.569300000000013</c:v>
                </c:pt>
                <c:pt idx="3870">
                  <c:v>32.576100000000011</c:v>
                </c:pt>
                <c:pt idx="3871">
                  <c:v>32.582900000000002</c:v>
                </c:pt>
                <c:pt idx="3872">
                  <c:v>32.589800000000004</c:v>
                </c:pt>
                <c:pt idx="3873">
                  <c:v>32.596600000000002</c:v>
                </c:pt>
                <c:pt idx="3874">
                  <c:v>32.603500000000011</c:v>
                </c:pt>
                <c:pt idx="3875">
                  <c:v>32.610300000000002</c:v>
                </c:pt>
                <c:pt idx="3876">
                  <c:v>32.617200000000004</c:v>
                </c:pt>
                <c:pt idx="3877">
                  <c:v>32.624000000000002</c:v>
                </c:pt>
                <c:pt idx="3878">
                  <c:v>32.630900000000011</c:v>
                </c:pt>
                <c:pt idx="3879">
                  <c:v>32.637700000000002</c:v>
                </c:pt>
                <c:pt idx="3880">
                  <c:v>32.644600000000004</c:v>
                </c:pt>
                <c:pt idx="3881">
                  <c:v>32.651400000000002</c:v>
                </c:pt>
                <c:pt idx="3882">
                  <c:v>32.658200000000001</c:v>
                </c:pt>
                <c:pt idx="3883">
                  <c:v>32.665100000000166</c:v>
                </c:pt>
                <c:pt idx="3884">
                  <c:v>32.671900000000001</c:v>
                </c:pt>
                <c:pt idx="3885">
                  <c:v>32.678800000000003</c:v>
                </c:pt>
                <c:pt idx="3886">
                  <c:v>32.685600000000001</c:v>
                </c:pt>
                <c:pt idx="3887">
                  <c:v>32.692500000000166</c:v>
                </c:pt>
                <c:pt idx="3888">
                  <c:v>32.699300000000136</c:v>
                </c:pt>
                <c:pt idx="3889">
                  <c:v>32.706100000000013</c:v>
                </c:pt>
                <c:pt idx="3890">
                  <c:v>32.713000000000001</c:v>
                </c:pt>
                <c:pt idx="3891">
                  <c:v>32.719800000000006</c:v>
                </c:pt>
                <c:pt idx="3892">
                  <c:v>32.726700000000136</c:v>
                </c:pt>
                <c:pt idx="3893">
                  <c:v>32.733500000000063</c:v>
                </c:pt>
                <c:pt idx="3894">
                  <c:v>32.740300000000012</c:v>
                </c:pt>
                <c:pt idx="3895">
                  <c:v>32.747200000000007</c:v>
                </c:pt>
                <c:pt idx="3896">
                  <c:v>32.754000000000005</c:v>
                </c:pt>
                <c:pt idx="3897">
                  <c:v>32.760900000000063</c:v>
                </c:pt>
                <c:pt idx="3898">
                  <c:v>32.767700000000012</c:v>
                </c:pt>
                <c:pt idx="3899">
                  <c:v>32.7746</c:v>
                </c:pt>
                <c:pt idx="3900">
                  <c:v>32.781400000000005</c:v>
                </c:pt>
                <c:pt idx="3901">
                  <c:v>32.788200000000003</c:v>
                </c:pt>
                <c:pt idx="3902">
                  <c:v>32.795100000000218</c:v>
                </c:pt>
                <c:pt idx="3903">
                  <c:v>32.801899999999996</c:v>
                </c:pt>
                <c:pt idx="3904">
                  <c:v>32.808800000000005</c:v>
                </c:pt>
                <c:pt idx="3905">
                  <c:v>32.815600000000003</c:v>
                </c:pt>
                <c:pt idx="3906">
                  <c:v>32.822500000000012</c:v>
                </c:pt>
                <c:pt idx="3907">
                  <c:v>32.829300000000003</c:v>
                </c:pt>
                <c:pt idx="3908">
                  <c:v>32.836200000000005</c:v>
                </c:pt>
                <c:pt idx="3909">
                  <c:v>32.843000000000004</c:v>
                </c:pt>
                <c:pt idx="3910">
                  <c:v>32.849800000000002</c:v>
                </c:pt>
                <c:pt idx="3911">
                  <c:v>32.856699999999996</c:v>
                </c:pt>
                <c:pt idx="3912">
                  <c:v>32.863500000000002</c:v>
                </c:pt>
                <c:pt idx="3913">
                  <c:v>32.870400000000004</c:v>
                </c:pt>
                <c:pt idx="3914">
                  <c:v>32.877200000000002</c:v>
                </c:pt>
                <c:pt idx="3915">
                  <c:v>32.884099999999997</c:v>
                </c:pt>
                <c:pt idx="3916">
                  <c:v>32.890900000000002</c:v>
                </c:pt>
                <c:pt idx="3917">
                  <c:v>32.8977</c:v>
                </c:pt>
                <c:pt idx="3918">
                  <c:v>32.904600000000002</c:v>
                </c:pt>
                <c:pt idx="3919">
                  <c:v>32.911399999999993</c:v>
                </c:pt>
                <c:pt idx="3920">
                  <c:v>32.918300000000002</c:v>
                </c:pt>
                <c:pt idx="3921">
                  <c:v>32.925100000000128</c:v>
                </c:pt>
                <c:pt idx="3922">
                  <c:v>32.932000000000002</c:v>
                </c:pt>
                <c:pt idx="3923">
                  <c:v>32.938800000000001</c:v>
                </c:pt>
                <c:pt idx="3924">
                  <c:v>32.945600000000006</c:v>
                </c:pt>
                <c:pt idx="3925">
                  <c:v>32.952500000000001</c:v>
                </c:pt>
                <c:pt idx="3926">
                  <c:v>32.959299999999999</c:v>
                </c:pt>
                <c:pt idx="3927">
                  <c:v>32.966200000000001</c:v>
                </c:pt>
                <c:pt idx="3928">
                  <c:v>32.973000000000006</c:v>
                </c:pt>
                <c:pt idx="3929">
                  <c:v>32.979800000000004</c:v>
                </c:pt>
                <c:pt idx="3930">
                  <c:v>32.986699999999999</c:v>
                </c:pt>
                <c:pt idx="3931">
                  <c:v>32.993500000000012</c:v>
                </c:pt>
                <c:pt idx="3932">
                  <c:v>33.000400000000006</c:v>
                </c:pt>
                <c:pt idx="3933">
                  <c:v>33.007200000000005</c:v>
                </c:pt>
                <c:pt idx="3934">
                  <c:v>33.014099999999999</c:v>
                </c:pt>
                <c:pt idx="3935">
                  <c:v>33.020900000000012</c:v>
                </c:pt>
                <c:pt idx="3936">
                  <c:v>33.027700000000003</c:v>
                </c:pt>
                <c:pt idx="3937">
                  <c:v>33.034600000000005</c:v>
                </c:pt>
                <c:pt idx="3938">
                  <c:v>33.041400000000003</c:v>
                </c:pt>
                <c:pt idx="3939">
                  <c:v>33.048300000000012</c:v>
                </c:pt>
                <c:pt idx="3940">
                  <c:v>33.055100000000003</c:v>
                </c:pt>
                <c:pt idx="3941">
                  <c:v>33.062000000000012</c:v>
                </c:pt>
                <c:pt idx="3942">
                  <c:v>33.068800000000003</c:v>
                </c:pt>
                <c:pt idx="3943">
                  <c:v>33.075700000000012</c:v>
                </c:pt>
                <c:pt idx="3944">
                  <c:v>33.082500000000003</c:v>
                </c:pt>
                <c:pt idx="3945">
                  <c:v>33.089300000000001</c:v>
                </c:pt>
                <c:pt idx="3946">
                  <c:v>33.096200000000003</c:v>
                </c:pt>
                <c:pt idx="3947">
                  <c:v>33.103000000000002</c:v>
                </c:pt>
                <c:pt idx="3948">
                  <c:v>33.109900000000003</c:v>
                </c:pt>
                <c:pt idx="3949">
                  <c:v>33.116700000000002</c:v>
                </c:pt>
                <c:pt idx="3950">
                  <c:v>33.123600000000003</c:v>
                </c:pt>
                <c:pt idx="3951">
                  <c:v>33.130400000000002</c:v>
                </c:pt>
                <c:pt idx="3952">
                  <c:v>33.137300000000003</c:v>
                </c:pt>
                <c:pt idx="3953">
                  <c:v>33.144100000000002</c:v>
                </c:pt>
                <c:pt idx="3954">
                  <c:v>33.1509</c:v>
                </c:pt>
                <c:pt idx="3955">
                  <c:v>33.157800000000002</c:v>
                </c:pt>
                <c:pt idx="3956">
                  <c:v>33.1646</c:v>
                </c:pt>
                <c:pt idx="3957">
                  <c:v>33.171500000000002</c:v>
                </c:pt>
                <c:pt idx="3958">
                  <c:v>33.178300000000128</c:v>
                </c:pt>
                <c:pt idx="3959">
                  <c:v>33.185200000000002</c:v>
                </c:pt>
                <c:pt idx="3960">
                  <c:v>33.192000000000128</c:v>
                </c:pt>
                <c:pt idx="3961">
                  <c:v>33.198800000000013</c:v>
                </c:pt>
                <c:pt idx="3962">
                  <c:v>33.205700000000128</c:v>
                </c:pt>
                <c:pt idx="3963">
                  <c:v>33.212500000000013</c:v>
                </c:pt>
                <c:pt idx="3964">
                  <c:v>33.219300000000011</c:v>
                </c:pt>
                <c:pt idx="3965">
                  <c:v>33.226200000000013</c:v>
                </c:pt>
                <c:pt idx="3966">
                  <c:v>33.233000000000011</c:v>
                </c:pt>
                <c:pt idx="3967">
                  <c:v>33.239900000000013</c:v>
                </c:pt>
                <c:pt idx="3968">
                  <c:v>33.246700000000011</c:v>
                </c:pt>
                <c:pt idx="3969">
                  <c:v>33.253600000000006</c:v>
                </c:pt>
                <c:pt idx="3970">
                  <c:v>33.260400000000011</c:v>
                </c:pt>
                <c:pt idx="3971">
                  <c:v>33.267300000000013</c:v>
                </c:pt>
                <c:pt idx="3972">
                  <c:v>33.274100000000011</c:v>
                </c:pt>
                <c:pt idx="3973">
                  <c:v>33.280900000000003</c:v>
                </c:pt>
                <c:pt idx="3974">
                  <c:v>33.287800000000004</c:v>
                </c:pt>
                <c:pt idx="3975">
                  <c:v>33.294600000000003</c:v>
                </c:pt>
                <c:pt idx="3976">
                  <c:v>33.301499999999997</c:v>
                </c:pt>
                <c:pt idx="3977">
                  <c:v>33.308300000000003</c:v>
                </c:pt>
                <c:pt idx="3978">
                  <c:v>33.315200000000004</c:v>
                </c:pt>
                <c:pt idx="3979">
                  <c:v>33.322000000000003</c:v>
                </c:pt>
                <c:pt idx="3980">
                  <c:v>33.328900000000012</c:v>
                </c:pt>
                <c:pt idx="3981">
                  <c:v>33.335700000000003</c:v>
                </c:pt>
                <c:pt idx="3982">
                  <c:v>33.342500000000001</c:v>
                </c:pt>
                <c:pt idx="3983">
                  <c:v>33.349400000000003</c:v>
                </c:pt>
                <c:pt idx="3984">
                  <c:v>33.356200000000001</c:v>
                </c:pt>
                <c:pt idx="3985">
                  <c:v>33.363100000000003</c:v>
                </c:pt>
                <c:pt idx="3986">
                  <c:v>33.369900000000001</c:v>
                </c:pt>
                <c:pt idx="3987">
                  <c:v>33.376800000000003</c:v>
                </c:pt>
                <c:pt idx="3988">
                  <c:v>33.383600000000001</c:v>
                </c:pt>
                <c:pt idx="3989">
                  <c:v>33.3904</c:v>
                </c:pt>
                <c:pt idx="3990">
                  <c:v>33.397300000000001</c:v>
                </c:pt>
                <c:pt idx="3991">
                  <c:v>33.4041</c:v>
                </c:pt>
                <c:pt idx="3992">
                  <c:v>33.411000000000001</c:v>
                </c:pt>
                <c:pt idx="3993">
                  <c:v>33.417799999999993</c:v>
                </c:pt>
                <c:pt idx="3994">
                  <c:v>33.424700000000001</c:v>
                </c:pt>
                <c:pt idx="3995">
                  <c:v>33.4315</c:v>
                </c:pt>
                <c:pt idx="3996">
                  <c:v>33.438300000000012</c:v>
                </c:pt>
                <c:pt idx="3997">
                  <c:v>33.4452</c:v>
                </c:pt>
                <c:pt idx="3998">
                  <c:v>33.451999999999998</c:v>
                </c:pt>
                <c:pt idx="3999">
                  <c:v>33.4589</c:v>
                </c:pt>
                <c:pt idx="4000">
                  <c:v>33.465700000000012</c:v>
                </c:pt>
                <c:pt idx="4001">
                  <c:v>33.472500000000011</c:v>
                </c:pt>
                <c:pt idx="4002">
                  <c:v>33.479400000000005</c:v>
                </c:pt>
                <c:pt idx="4003">
                  <c:v>33.486200000000004</c:v>
                </c:pt>
                <c:pt idx="4004">
                  <c:v>33.493100000000013</c:v>
                </c:pt>
                <c:pt idx="4005">
                  <c:v>33.499900000000011</c:v>
                </c:pt>
                <c:pt idx="4006">
                  <c:v>33.506800000000005</c:v>
                </c:pt>
                <c:pt idx="4007">
                  <c:v>33.513600000000004</c:v>
                </c:pt>
                <c:pt idx="4008">
                  <c:v>33.520400000000002</c:v>
                </c:pt>
                <c:pt idx="4009">
                  <c:v>33.527300000000011</c:v>
                </c:pt>
                <c:pt idx="4010">
                  <c:v>33.534100000000002</c:v>
                </c:pt>
                <c:pt idx="4011">
                  <c:v>33.541000000000004</c:v>
                </c:pt>
                <c:pt idx="4012">
                  <c:v>33.547800000000002</c:v>
                </c:pt>
                <c:pt idx="4013">
                  <c:v>33.554699999999997</c:v>
                </c:pt>
                <c:pt idx="4014">
                  <c:v>33.561500000000002</c:v>
                </c:pt>
                <c:pt idx="4015">
                  <c:v>33.568400000000011</c:v>
                </c:pt>
                <c:pt idx="4016">
                  <c:v>33.575200000000002</c:v>
                </c:pt>
                <c:pt idx="4017">
                  <c:v>33.582000000000001</c:v>
                </c:pt>
                <c:pt idx="4018">
                  <c:v>33.588900000000002</c:v>
                </c:pt>
                <c:pt idx="4019">
                  <c:v>33.595700000000129</c:v>
                </c:pt>
                <c:pt idx="4020">
                  <c:v>33.602600000000002</c:v>
                </c:pt>
                <c:pt idx="4021">
                  <c:v>33.609400000000001</c:v>
                </c:pt>
                <c:pt idx="4022">
                  <c:v>33.616300000000003</c:v>
                </c:pt>
                <c:pt idx="4023">
                  <c:v>33.623100000000136</c:v>
                </c:pt>
                <c:pt idx="4024">
                  <c:v>33.629900000000013</c:v>
                </c:pt>
                <c:pt idx="4025">
                  <c:v>33.636800000000001</c:v>
                </c:pt>
                <c:pt idx="4026">
                  <c:v>33.643600000000006</c:v>
                </c:pt>
                <c:pt idx="4027">
                  <c:v>33.650500000000001</c:v>
                </c:pt>
                <c:pt idx="4028">
                  <c:v>33.657299999999999</c:v>
                </c:pt>
                <c:pt idx="4029">
                  <c:v>33.664100000000012</c:v>
                </c:pt>
                <c:pt idx="4030">
                  <c:v>33.671000000000006</c:v>
                </c:pt>
                <c:pt idx="4031">
                  <c:v>33.677800000000005</c:v>
                </c:pt>
                <c:pt idx="4032">
                  <c:v>33.684699999999999</c:v>
                </c:pt>
                <c:pt idx="4033">
                  <c:v>33.691500000000012</c:v>
                </c:pt>
                <c:pt idx="4034">
                  <c:v>33.698400000000063</c:v>
                </c:pt>
                <c:pt idx="4035">
                  <c:v>33.705200000000012</c:v>
                </c:pt>
                <c:pt idx="4036">
                  <c:v>33.712000000000003</c:v>
                </c:pt>
                <c:pt idx="4037">
                  <c:v>33.718900000000012</c:v>
                </c:pt>
                <c:pt idx="4038">
                  <c:v>33.725700000000174</c:v>
                </c:pt>
                <c:pt idx="4039">
                  <c:v>33.732600000000012</c:v>
                </c:pt>
                <c:pt idx="4040">
                  <c:v>33.739400000000003</c:v>
                </c:pt>
                <c:pt idx="4041">
                  <c:v>33.746300000000012</c:v>
                </c:pt>
                <c:pt idx="4042">
                  <c:v>33.753100000000003</c:v>
                </c:pt>
                <c:pt idx="4043">
                  <c:v>33.760000000000012</c:v>
                </c:pt>
                <c:pt idx="4044">
                  <c:v>33.766800000000003</c:v>
                </c:pt>
                <c:pt idx="4045">
                  <c:v>33.773700000000012</c:v>
                </c:pt>
                <c:pt idx="4046">
                  <c:v>33.780500000000011</c:v>
                </c:pt>
                <c:pt idx="4047">
                  <c:v>33.787300000000002</c:v>
                </c:pt>
                <c:pt idx="4048">
                  <c:v>33.794200000000011</c:v>
                </c:pt>
                <c:pt idx="4049">
                  <c:v>33.801000000000002</c:v>
                </c:pt>
                <c:pt idx="4050">
                  <c:v>33.807899999999997</c:v>
                </c:pt>
                <c:pt idx="4051">
                  <c:v>33.814699999999995</c:v>
                </c:pt>
                <c:pt idx="4052">
                  <c:v>33.821600000000004</c:v>
                </c:pt>
                <c:pt idx="4053">
                  <c:v>33.828400000000002</c:v>
                </c:pt>
                <c:pt idx="4054">
                  <c:v>33.8352</c:v>
                </c:pt>
                <c:pt idx="4055">
                  <c:v>33.842100000000002</c:v>
                </c:pt>
                <c:pt idx="4056">
                  <c:v>33.8489</c:v>
                </c:pt>
                <c:pt idx="4057">
                  <c:v>33.855800000000002</c:v>
                </c:pt>
                <c:pt idx="4058">
                  <c:v>33.8626</c:v>
                </c:pt>
                <c:pt idx="4059">
                  <c:v>33.869500000000002</c:v>
                </c:pt>
                <c:pt idx="4060">
                  <c:v>33.876300000000001</c:v>
                </c:pt>
                <c:pt idx="4061">
                  <c:v>33.883099999999999</c:v>
                </c:pt>
                <c:pt idx="4062">
                  <c:v>33.89</c:v>
                </c:pt>
                <c:pt idx="4063">
                  <c:v>33.896800000000006</c:v>
                </c:pt>
                <c:pt idx="4064">
                  <c:v>33.903700000000001</c:v>
                </c:pt>
                <c:pt idx="4065">
                  <c:v>33.910499999999999</c:v>
                </c:pt>
                <c:pt idx="4066">
                  <c:v>33.917299999999997</c:v>
                </c:pt>
                <c:pt idx="4067">
                  <c:v>33.924200000000006</c:v>
                </c:pt>
                <c:pt idx="4068">
                  <c:v>33.931000000000004</c:v>
                </c:pt>
                <c:pt idx="4069">
                  <c:v>33.937899999999999</c:v>
                </c:pt>
                <c:pt idx="4070">
                  <c:v>33.944699999999997</c:v>
                </c:pt>
                <c:pt idx="4071">
                  <c:v>33.951599999999999</c:v>
                </c:pt>
                <c:pt idx="4072">
                  <c:v>33.958400000000005</c:v>
                </c:pt>
                <c:pt idx="4073">
                  <c:v>33.965200000000003</c:v>
                </c:pt>
                <c:pt idx="4074">
                  <c:v>33.972100000000012</c:v>
                </c:pt>
                <c:pt idx="4075">
                  <c:v>33.978900000000003</c:v>
                </c:pt>
                <c:pt idx="4076">
                  <c:v>33.985800000000005</c:v>
                </c:pt>
                <c:pt idx="4077">
                  <c:v>33.992600000000003</c:v>
                </c:pt>
                <c:pt idx="4078">
                  <c:v>33.999500000000012</c:v>
                </c:pt>
                <c:pt idx="4079">
                  <c:v>34.006300000000003</c:v>
                </c:pt>
                <c:pt idx="4080">
                  <c:v>34.013200000000005</c:v>
                </c:pt>
                <c:pt idx="4081">
                  <c:v>34.020000000000003</c:v>
                </c:pt>
                <c:pt idx="4082">
                  <c:v>34.026800000000001</c:v>
                </c:pt>
                <c:pt idx="4083">
                  <c:v>34.033700000000003</c:v>
                </c:pt>
                <c:pt idx="4084">
                  <c:v>34.040500000000002</c:v>
                </c:pt>
                <c:pt idx="4085">
                  <c:v>34.047400000000003</c:v>
                </c:pt>
                <c:pt idx="4086">
                  <c:v>34.054200000000002</c:v>
                </c:pt>
                <c:pt idx="4087">
                  <c:v>34.061100000000003</c:v>
                </c:pt>
                <c:pt idx="4088">
                  <c:v>34.067900000000002</c:v>
                </c:pt>
                <c:pt idx="4089">
                  <c:v>34.0747</c:v>
                </c:pt>
                <c:pt idx="4090">
                  <c:v>34.081600000000002</c:v>
                </c:pt>
                <c:pt idx="4091">
                  <c:v>34.0884</c:v>
                </c:pt>
                <c:pt idx="4092">
                  <c:v>34.095300000000144</c:v>
                </c:pt>
                <c:pt idx="4093">
                  <c:v>34.102100000000128</c:v>
                </c:pt>
                <c:pt idx="4094">
                  <c:v>34.109000000000002</c:v>
                </c:pt>
                <c:pt idx="4095">
                  <c:v>34.1158</c:v>
                </c:pt>
                <c:pt idx="4096">
                  <c:v>34.122600000000013</c:v>
                </c:pt>
                <c:pt idx="4097">
                  <c:v>34.129500000000128</c:v>
                </c:pt>
                <c:pt idx="4098">
                  <c:v>34.136300000000013</c:v>
                </c:pt>
                <c:pt idx="4099">
                  <c:v>34.1432</c:v>
                </c:pt>
                <c:pt idx="4100">
                  <c:v>34.15</c:v>
                </c:pt>
                <c:pt idx="4101">
                  <c:v>34.156800000000004</c:v>
                </c:pt>
                <c:pt idx="4102">
                  <c:v>34.163700000000013</c:v>
                </c:pt>
                <c:pt idx="4103">
                  <c:v>34.170500000000011</c:v>
                </c:pt>
                <c:pt idx="4104">
                  <c:v>34.177400000000006</c:v>
                </c:pt>
                <c:pt idx="4105">
                  <c:v>34.184200000000004</c:v>
                </c:pt>
                <c:pt idx="4106">
                  <c:v>34.191100000000013</c:v>
                </c:pt>
                <c:pt idx="4107">
                  <c:v>34.197900000000011</c:v>
                </c:pt>
                <c:pt idx="4108">
                  <c:v>34.204700000000003</c:v>
                </c:pt>
                <c:pt idx="4109">
                  <c:v>34.211600000000004</c:v>
                </c:pt>
                <c:pt idx="4110">
                  <c:v>34.218400000000003</c:v>
                </c:pt>
                <c:pt idx="4111">
                  <c:v>34.225300000000196</c:v>
                </c:pt>
                <c:pt idx="4112">
                  <c:v>34.232100000000166</c:v>
                </c:pt>
                <c:pt idx="4113">
                  <c:v>34.239000000000011</c:v>
                </c:pt>
                <c:pt idx="4114">
                  <c:v>34.245800000000003</c:v>
                </c:pt>
                <c:pt idx="4115">
                  <c:v>34.252700000000011</c:v>
                </c:pt>
                <c:pt idx="4116">
                  <c:v>34.259500000000003</c:v>
                </c:pt>
                <c:pt idx="4117">
                  <c:v>34.266400000000012</c:v>
                </c:pt>
                <c:pt idx="4118">
                  <c:v>34.273200000000003</c:v>
                </c:pt>
                <c:pt idx="4119">
                  <c:v>34.28</c:v>
                </c:pt>
                <c:pt idx="4120">
                  <c:v>34.286900000000003</c:v>
                </c:pt>
                <c:pt idx="4121">
                  <c:v>34.293700000000143</c:v>
                </c:pt>
                <c:pt idx="4122">
                  <c:v>34.300600000000003</c:v>
                </c:pt>
                <c:pt idx="4123">
                  <c:v>34.307400000000001</c:v>
                </c:pt>
                <c:pt idx="4124">
                  <c:v>34.314299999999996</c:v>
                </c:pt>
                <c:pt idx="4125">
                  <c:v>34.321100000000001</c:v>
                </c:pt>
                <c:pt idx="4126">
                  <c:v>34.3279</c:v>
                </c:pt>
                <c:pt idx="4127">
                  <c:v>34.334800000000001</c:v>
                </c:pt>
                <c:pt idx="4128">
                  <c:v>34.341599999999993</c:v>
                </c:pt>
                <c:pt idx="4129">
                  <c:v>34.348500000000001</c:v>
                </c:pt>
                <c:pt idx="4130">
                  <c:v>34.3553</c:v>
                </c:pt>
                <c:pt idx="4131">
                  <c:v>34.362200000000001</c:v>
                </c:pt>
                <c:pt idx="4132">
                  <c:v>34.369</c:v>
                </c:pt>
                <c:pt idx="4133">
                  <c:v>34.375800000000005</c:v>
                </c:pt>
                <c:pt idx="4134">
                  <c:v>34.3827</c:v>
                </c:pt>
                <c:pt idx="4135">
                  <c:v>34.389499999999998</c:v>
                </c:pt>
                <c:pt idx="4136">
                  <c:v>34.3964</c:v>
                </c:pt>
                <c:pt idx="4137">
                  <c:v>34.403200000000005</c:v>
                </c:pt>
                <c:pt idx="4138">
                  <c:v>34.410000000000004</c:v>
                </c:pt>
                <c:pt idx="4139">
                  <c:v>34.416899999999998</c:v>
                </c:pt>
                <c:pt idx="4140">
                  <c:v>34.423700000000011</c:v>
                </c:pt>
                <c:pt idx="4141">
                  <c:v>34.430600000000005</c:v>
                </c:pt>
                <c:pt idx="4142">
                  <c:v>34.437400000000004</c:v>
                </c:pt>
                <c:pt idx="4143">
                  <c:v>34.444299999999998</c:v>
                </c:pt>
                <c:pt idx="4144">
                  <c:v>34.451099999999997</c:v>
                </c:pt>
                <c:pt idx="4145">
                  <c:v>34.457899999999995</c:v>
                </c:pt>
                <c:pt idx="4146">
                  <c:v>34.464800000000004</c:v>
                </c:pt>
                <c:pt idx="4147">
                  <c:v>34.471600000000002</c:v>
                </c:pt>
                <c:pt idx="4148">
                  <c:v>34.478500000000011</c:v>
                </c:pt>
                <c:pt idx="4149">
                  <c:v>34.485300000000002</c:v>
                </c:pt>
                <c:pt idx="4150">
                  <c:v>34.492200000000011</c:v>
                </c:pt>
                <c:pt idx="4151">
                  <c:v>34.499000000000002</c:v>
                </c:pt>
                <c:pt idx="4152">
                  <c:v>34.505900000000011</c:v>
                </c:pt>
                <c:pt idx="4153">
                  <c:v>34.512700000000002</c:v>
                </c:pt>
                <c:pt idx="4154">
                  <c:v>34.519500000000001</c:v>
                </c:pt>
                <c:pt idx="4155">
                  <c:v>34.526400000000002</c:v>
                </c:pt>
                <c:pt idx="4156">
                  <c:v>34.533200000000001</c:v>
                </c:pt>
                <c:pt idx="4157">
                  <c:v>34.540100000000002</c:v>
                </c:pt>
                <c:pt idx="4158">
                  <c:v>34.546900000000001</c:v>
                </c:pt>
                <c:pt idx="4159">
                  <c:v>34.553800000000003</c:v>
                </c:pt>
                <c:pt idx="4160">
                  <c:v>34.560600000000001</c:v>
                </c:pt>
                <c:pt idx="4161">
                  <c:v>34.567400000000006</c:v>
                </c:pt>
                <c:pt idx="4162">
                  <c:v>34.574300000000001</c:v>
                </c:pt>
                <c:pt idx="4163">
                  <c:v>34.581099999999999</c:v>
                </c:pt>
                <c:pt idx="4164">
                  <c:v>34.588000000000001</c:v>
                </c:pt>
                <c:pt idx="4165">
                  <c:v>34.594800000000006</c:v>
                </c:pt>
                <c:pt idx="4166">
                  <c:v>34.601600000000005</c:v>
                </c:pt>
                <c:pt idx="4167">
                  <c:v>34.608500000000063</c:v>
                </c:pt>
                <c:pt idx="4168">
                  <c:v>34.615300000000012</c:v>
                </c:pt>
                <c:pt idx="4169">
                  <c:v>34.622200000000063</c:v>
                </c:pt>
                <c:pt idx="4170">
                  <c:v>34.629000000000012</c:v>
                </c:pt>
                <c:pt idx="4171">
                  <c:v>34.635900000000063</c:v>
                </c:pt>
                <c:pt idx="4172">
                  <c:v>34.642700000000012</c:v>
                </c:pt>
                <c:pt idx="4173">
                  <c:v>34.649500000000003</c:v>
                </c:pt>
                <c:pt idx="4174">
                  <c:v>34.656400000000005</c:v>
                </c:pt>
                <c:pt idx="4175">
                  <c:v>34.663200000000003</c:v>
                </c:pt>
                <c:pt idx="4176">
                  <c:v>34.670100000000012</c:v>
                </c:pt>
                <c:pt idx="4177">
                  <c:v>34.676900000000003</c:v>
                </c:pt>
                <c:pt idx="4178">
                  <c:v>34.683800000000005</c:v>
                </c:pt>
                <c:pt idx="4179">
                  <c:v>34.690600000000003</c:v>
                </c:pt>
                <c:pt idx="4180">
                  <c:v>34.697500000000012</c:v>
                </c:pt>
                <c:pt idx="4181">
                  <c:v>34.704300000000003</c:v>
                </c:pt>
                <c:pt idx="4182">
                  <c:v>34.711100000000002</c:v>
                </c:pt>
                <c:pt idx="4183">
                  <c:v>34.718000000000011</c:v>
                </c:pt>
                <c:pt idx="4184">
                  <c:v>34.724800000000002</c:v>
                </c:pt>
                <c:pt idx="4185">
                  <c:v>34.731700000000011</c:v>
                </c:pt>
                <c:pt idx="4186">
                  <c:v>34.738500000000144</c:v>
                </c:pt>
                <c:pt idx="4187">
                  <c:v>34.745400000000011</c:v>
                </c:pt>
                <c:pt idx="4188">
                  <c:v>34.752200000000002</c:v>
                </c:pt>
                <c:pt idx="4189">
                  <c:v>34.759100000000011</c:v>
                </c:pt>
                <c:pt idx="4190">
                  <c:v>34.765900000000144</c:v>
                </c:pt>
                <c:pt idx="4191">
                  <c:v>34.772700000000128</c:v>
                </c:pt>
                <c:pt idx="4192">
                  <c:v>34.779600000000002</c:v>
                </c:pt>
                <c:pt idx="4193">
                  <c:v>34.7864</c:v>
                </c:pt>
                <c:pt idx="4194">
                  <c:v>34.793300000000144</c:v>
                </c:pt>
                <c:pt idx="4195">
                  <c:v>34.8001</c:v>
                </c:pt>
                <c:pt idx="4196">
                  <c:v>34.807000000000002</c:v>
                </c:pt>
                <c:pt idx="4197">
                  <c:v>34.813799999999993</c:v>
                </c:pt>
                <c:pt idx="4198">
                  <c:v>34.820600000000006</c:v>
                </c:pt>
                <c:pt idx="4199">
                  <c:v>34.827500000000001</c:v>
                </c:pt>
                <c:pt idx="4200">
                  <c:v>34.834299999999999</c:v>
                </c:pt>
                <c:pt idx="4201">
                  <c:v>34.841200000000001</c:v>
                </c:pt>
                <c:pt idx="4202">
                  <c:v>34.847999999999999</c:v>
                </c:pt>
                <c:pt idx="4203">
                  <c:v>34.854799999999997</c:v>
                </c:pt>
                <c:pt idx="4204">
                  <c:v>34.861699999999999</c:v>
                </c:pt>
                <c:pt idx="4205">
                  <c:v>34.868500000000012</c:v>
                </c:pt>
                <c:pt idx="4206">
                  <c:v>34.875400000000006</c:v>
                </c:pt>
                <c:pt idx="4207">
                  <c:v>34.882200000000005</c:v>
                </c:pt>
                <c:pt idx="4208">
                  <c:v>34.889099999999999</c:v>
                </c:pt>
                <c:pt idx="4209">
                  <c:v>34.895900000000012</c:v>
                </c:pt>
                <c:pt idx="4210">
                  <c:v>34.902700000000003</c:v>
                </c:pt>
                <c:pt idx="4211">
                  <c:v>34.909600000000005</c:v>
                </c:pt>
                <c:pt idx="4212">
                  <c:v>34.916400000000003</c:v>
                </c:pt>
                <c:pt idx="4213">
                  <c:v>34.923300000000012</c:v>
                </c:pt>
                <c:pt idx="4214">
                  <c:v>34.930100000000003</c:v>
                </c:pt>
                <c:pt idx="4215">
                  <c:v>34.937000000000005</c:v>
                </c:pt>
                <c:pt idx="4216">
                  <c:v>34.943800000000003</c:v>
                </c:pt>
                <c:pt idx="4217">
                  <c:v>34.950699999999998</c:v>
                </c:pt>
                <c:pt idx="4218">
                  <c:v>34.957499999999996</c:v>
                </c:pt>
                <c:pt idx="4219">
                  <c:v>34.964300000000001</c:v>
                </c:pt>
                <c:pt idx="4220">
                  <c:v>34.971200000000003</c:v>
                </c:pt>
                <c:pt idx="4221">
                  <c:v>34.978000000000002</c:v>
                </c:pt>
                <c:pt idx="4222">
                  <c:v>34.984899999999996</c:v>
                </c:pt>
                <c:pt idx="4223">
                  <c:v>34.991700000000002</c:v>
                </c:pt>
                <c:pt idx="4224">
                  <c:v>34.998600000000003</c:v>
                </c:pt>
                <c:pt idx="4225">
                  <c:v>35.005400000000002</c:v>
                </c:pt>
                <c:pt idx="4226">
                  <c:v>35.0122</c:v>
                </c:pt>
                <c:pt idx="4227">
                  <c:v>35.019100000000002</c:v>
                </c:pt>
                <c:pt idx="4228">
                  <c:v>35.025900000000128</c:v>
                </c:pt>
                <c:pt idx="4229">
                  <c:v>35.032800000000002</c:v>
                </c:pt>
                <c:pt idx="4230">
                  <c:v>35.0396</c:v>
                </c:pt>
                <c:pt idx="4231">
                  <c:v>35.046500000000002</c:v>
                </c:pt>
                <c:pt idx="4232">
                  <c:v>35.0533</c:v>
                </c:pt>
                <c:pt idx="4233">
                  <c:v>35.060100000000013</c:v>
                </c:pt>
                <c:pt idx="4234">
                  <c:v>35.067</c:v>
                </c:pt>
                <c:pt idx="4235">
                  <c:v>35.073800000000006</c:v>
                </c:pt>
                <c:pt idx="4236">
                  <c:v>35.0807</c:v>
                </c:pt>
                <c:pt idx="4237">
                  <c:v>35.087499999999999</c:v>
                </c:pt>
                <c:pt idx="4238">
                  <c:v>35.094300000000011</c:v>
                </c:pt>
                <c:pt idx="4239">
                  <c:v>35.101200000000006</c:v>
                </c:pt>
                <c:pt idx="4240">
                  <c:v>35.108000000000011</c:v>
                </c:pt>
                <c:pt idx="4241">
                  <c:v>35.114899999999999</c:v>
                </c:pt>
                <c:pt idx="4242">
                  <c:v>35.121700000000011</c:v>
                </c:pt>
                <c:pt idx="4243">
                  <c:v>35.128600000000013</c:v>
                </c:pt>
                <c:pt idx="4244">
                  <c:v>35.135400000000011</c:v>
                </c:pt>
                <c:pt idx="4245">
                  <c:v>35.142300000000013</c:v>
                </c:pt>
                <c:pt idx="4246">
                  <c:v>35.149100000000011</c:v>
                </c:pt>
                <c:pt idx="4247">
                  <c:v>35.155900000000003</c:v>
                </c:pt>
                <c:pt idx="4248">
                  <c:v>35.162800000000011</c:v>
                </c:pt>
                <c:pt idx="4249">
                  <c:v>35.169600000000003</c:v>
                </c:pt>
                <c:pt idx="4250">
                  <c:v>35.176500000000011</c:v>
                </c:pt>
                <c:pt idx="4251">
                  <c:v>35.183300000000003</c:v>
                </c:pt>
                <c:pt idx="4252">
                  <c:v>35.190200000000011</c:v>
                </c:pt>
                <c:pt idx="4253">
                  <c:v>35.197000000000003</c:v>
                </c:pt>
                <c:pt idx="4254">
                  <c:v>35.203800000000001</c:v>
                </c:pt>
                <c:pt idx="4255">
                  <c:v>35.210700000000003</c:v>
                </c:pt>
                <c:pt idx="4256">
                  <c:v>35.217500000000001</c:v>
                </c:pt>
                <c:pt idx="4257">
                  <c:v>35.224400000000003</c:v>
                </c:pt>
                <c:pt idx="4258">
                  <c:v>35.231200000000001</c:v>
                </c:pt>
                <c:pt idx="4259">
                  <c:v>35.238100000000173</c:v>
                </c:pt>
                <c:pt idx="4260">
                  <c:v>35.244900000000001</c:v>
                </c:pt>
                <c:pt idx="4261">
                  <c:v>35.2517</c:v>
                </c:pt>
                <c:pt idx="4262">
                  <c:v>35.258600000000001</c:v>
                </c:pt>
                <c:pt idx="4263">
                  <c:v>35.265400000000113</c:v>
                </c:pt>
                <c:pt idx="4264">
                  <c:v>35.272300000000143</c:v>
                </c:pt>
                <c:pt idx="4265">
                  <c:v>35.279100000000113</c:v>
                </c:pt>
                <c:pt idx="4266">
                  <c:v>35.286000000000001</c:v>
                </c:pt>
                <c:pt idx="4267">
                  <c:v>35.292800000000113</c:v>
                </c:pt>
                <c:pt idx="4268">
                  <c:v>35.299700000000144</c:v>
                </c:pt>
                <c:pt idx="4269">
                  <c:v>35.3065</c:v>
                </c:pt>
                <c:pt idx="4270">
                  <c:v>35.313299999999998</c:v>
                </c:pt>
                <c:pt idx="4271">
                  <c:v>35.3202</c:v>
                </c:pt>
                <c:pt idx="4272">
                  <c:v>35.327000000000005</c:v>
                </c:pt>
                <c:pt idx="4273">
                  <c:v>35.333800000000004</c:v>
                </c:pt>
                <c:pt idx="4274">
                  <c:v>35.340699999999998</c:v>
                </c:pt>
                <c:pt idx="4275">
                  <c:v>35.347499999999997</c:v>
                </c:pt>
                <c:pt idx="4276">
                  <c:v>35.354399999999998</c:v>
                </c:pt>
                <c:pt idx="4277">
                  <c:v>35.361200000000004</c:v>
                </c:pt>
                <c:pt idx="4278">
                  <c:v>35.368100000000013</c:v>
                </c:pt>
                <c:pt idx="4279">
                  <c:v>35.374899999999997</c:v>
                </c:pt>
                <c:pt idx="4280">
                  <c:v>35.381799999999998</c:v>
                </c:pt>
                <c:pt idx="4281">
                  <c:v>35.388600000000004</c:v>
                </c:pt>
                <c:pt idx="4282">
                  <c:v>35.395500000000013</c:v>
                </c:pt>
                <c:pt idx="4283">
                  <c:v>35.402300000000011</c:v>
                </c:pt>
                <c:pt idx="4284">
                  <c:v>35.409100000000002</c:v>
                </c:pt>
                <c:pt idx="4285">
                  <c:v>35.416000000000004</c:v>
                </c:pt>
                <c:pt idx="4286">
                  <c:v>35.422800000000002</c:v>
                </c:pt>
                <c:pt idx="4287">
                  <c:v>35.429700000000011</c:v>
                </c:pt>
                <c:pt idx="4288">
                  <c:v>35.436500000000002</c:v>
                </c:pt>
                <c:pt idx="4289">
                  <c:v>35.443400000000004</c:v>
                </c:pt>
                <c:pt idx="4290">
                  <c:v>35.450200000000002</c:v>
                </c:pt>
                <c:pt idx="4291">
                  <c:v>35.457000000000001</c:v>
                </c:pt>
                <c:pt idx="4292">
                  <c:v>35.463900000000002</c:v>
                </c:pt>
                <c:pt idx="4293">
                  <c:v>35.470700000000001</c:v>
                </c:pt>
                <c:pt idx="4294">
                  <c:v>35.477600000000002</c:v>
                </c:pt>
                <c:pt idx="4295">
                  <c:v>35.484400000000001</c:v>
                </c:pt>
                <c:pt idx="4296">
                  <c:v>35.491300000000003</c:v>
                </c:pt>
                <c:pt idx="4297">
                  <c:v>35.498100000000136</c:v>
                </c:pt>
                <c:pt idx="4298">
                  <c:v>35.504899999999999</c:v>
                </c:pt>
                <c:pt idx="4299">
                  <c:v>35.511800000000001</c:v>
                </c:pt>
                <c:pt idx="4300">
                  <c:v>35.518600000000006</c:v>
                </c:pt>
                <c:pt idx="4301">
                  <c:v>35.525500000000136</c:v>
                </c:pt>
                <c:pt idx="4302">
                  <c:v>35.532300000000063</c:v>
                </c:pt>
                <c:pt idx="4303">
                  <c:v>35.539100000000012</c:v>
                </c:pt>
                <c:pt idx="4304">
                  <c:v>35.546000000000006</c:v>
                </c:pt>
                <c:pt idx="4305">
                  <c:v>35.552800000000005</c:v>
                </c:pt>
                <c:pt idx="4306">
                  <c:v>35.559699999999999</c:v>
                </c:pt>
                <c:pt idx="4307">
                  <c:v>35.566500000000012</c:v>
                </c:pt>
                <c:pt idx="4308">
                  <c:v>35.573400000000007</c:v>
                </c:pt>
                <c:pt idx="4309">
                  <c:v>35.580200000000005</c:v>
                </c:pt>
                <c:pt idx="4310">
                  <c:v>35.5871</c:v>
                </c:pt>
                <c:pt idx="4311">
                  <c:v>35.593900000000012</c:v>
                </c:pt>
                <c:pt idx="4312">
                  <c:v>35.600700000000003</c:v>
                </c:pt>
                <c:pt idx="4313">
                  <c:v>35.607600000000005</c:v>
                </c:pt>
                <c:pt idx="4314">
                  <c:v>35.614400000000003</c:v>
                </c:pt>
                <c:pt idx="4315">
                  <c:v>35.621300000000012</c:v>
                </c:pt>
                <c:pt idx="4316">
                  <c:v>35.628100000000174</c:v>
                </c:pt>
                <c:pt idx="4317">
                  <c:v>35.635000000000012</c:v>
                </c:pt>
                <c:pt idx="4318">
                  <c:v>35.641800000000003</c:v>
                </c:pt>
                <c:pt idx="4319">
                  <c:v>35.648600000000002</c:v>
                </c:pt>
                <c:pt idx="4320">
                  <c:v>35.655500000000011</c:v>
                </c:pt>
                <c:pt idx="4321">
                  <c:v>35.662300000000144</c:v>
                </c:pt>
                <c:pt idx="4322">
                  <c:v>35.669200000000011</c:v>
                </c:pt>
                <c:pt idx="4323">
                  <c:v>35.676000000000002</c:v>
                </c:pt>
                <c:pt idx="4324">
                  <c:v>35.682900000000011</c:v>
                </c:pt>
                <c:pt idx="4325">
                  <c:v>35.689700000000002</c:v>
                </c:pt>
                <c:pt idx="4326">
                  <c:v>35.696500000000128</c:v>
                </c:pt>
                <c:pt idx="4327">
                  <c:v>35.703400000000002</c:v>
                </c:pt>
                <c:pt idx="4328">
                  <c:v>35.7102</c:v>
                </c:pt>
                <c:pt idx="4329">
                  <c:v>35.717100000000002</c:v>
                </c:pt>
                <c:pt idx="4330">
                  <c:v>35.723900000000128</c:v>
                </c:pt>
                <c:pt idx="4331">
                  <c:v>35.730800000000002</c:v>
                </c:pt>
                <c:pt idx="4332">
                  <c:v>35.7376</c:v>
                </c:pt>
                <c:pt idx="4333">
                  <c:v>35.744400000000006</c:v>
                </c:pt>
                <c:pt idx="4334">
                  <c:v>35.751300000000001</c:v>
                </c:pt>
                <c:pt idx="4335">
                  <c:v>35.758100000000013</c:v>
                </c:pt>
                <c:pt idx="4336">
                  <c:v>35.765000000000128</c:v>
                </c:pt>
                <c:pt idx="4337">
                  <c:v>35.771800000000006</c:v>
                </c:pt>
                <c:pt idx="4338">
                  <c:v>35.778600000000012</c:v>
                </c:pt>
                <c:pt idx="4339">
                  <c:v>35.785500000000013</c:v>
                </c:pt>
                <c:pt idx="4340">
                  <c:v>35.792300000000196</c:v>
                </c:pt>
                <c:pt idx="4341">
                  <c:v>35.799200000000013</c:v>
                </c:pt>
                <c:pt idx="4342">
                  <c:v>35.806000000000004</c:v>
                </c:pt>
                <c:pt idx="4343">
                  <c:v>35.812899999999999</c:v>
                </c:pt>
                <c:pt idx="4344">
                  <c:v>35.819699999999997</c:v>
                </c:pt>
                <c:pt idx="4345">
                  <c:v>35.826600000000006</c:v>
                </c:pt>
                <c:pt idx="4346">
                  <c:v>35.833400000000005</c:v>
                </c:pt>
                <c:pt idx="4347">
                  <c:v>35.840299999999999</c:v>
                </c:pt>
                <c:pt idx="4348">
                  <c:v>35.847099999999998</c:v>
                </c:pt>
                <c:pt idx="4349">
                  <c:v>35.853899999999996</c:v>
                </c:pt>
                <c:pt idx="4350">
                  <c:v>35.860800000000005</c:v>
                </c:pt>
                <c:pt idx="4351">
                  <c:v>35.867600000000003</c:v>
                </c:pt>
                <c:pt idx="4352">
                  <c:v>35.874499999999998</c:v>
                </c:pt>
                <c:pt idx="4353">
                  <c:v>35.881299999999996</c:v>
                </c:pt>
                <c:pt idx="4354">
                  <c:v>35.888200000000005</c:v>
                </c:pt>
                <c:pt idx="4355">
                  <c:v>35.895000000000003</c:v>
                </c:pt>
                <c:pt idx="4356">
                  <c:v>35.901800000000001</c:v>
                </c:pt>
                <c:pt idx="4357">
                  <c:v>35.908700000000003</c:v>
                </c:pt>
                <c:pt idx="4358">
                  <c:v>35.915500000000002</c:v>
                </c:pt>
                <c:pt idx="4359">
                  <c:v>35.922400000000003</c:v>
                </c:pt>
                <c:pt idx="4360">
                  <c:v>35.929200000000002</c:v>
                </c:pt>
                <c:pt idx="4361">
                  <c:v>35.936100000000003</c:v>
                </c:pt>
                <c:pt idx="4362">
                  <c:v>35.942900000000002</c:v>
                </c:pt>
                <c:pt idx="4363">
                  <c:v>35.9497</c:v>
                </c:pt>
                <c:pt idx="4364">
                  <c:v>35.956600000000002</c:v>
                </c:pt>
                <c:pt idx="4365">
                  <c:v>35.9634</c:v>
                </c:pt>
                <c:pt idx="4366">
                  <c:v>35.970300000000002</c:v>
                </c:pt>
                <c:pt idx="4367">
                  <c:v>35.9771</c:v>
                </c:pt>
                <c:pt idx="4368">
                  <c:v>35.984000000000002</c:v>
                </c:pt>
                <c:pt idx="4369">
                  <c:v>35.9908</c:v>
                </c:pt>
                <c:pt idx="4370">
                  <c:v>35.997600000000006</c:v>
                </c:pt>
                <c:pt idx="4371">
                  <c:v>36.0045</c:v>
                </c:pt>
                <c:pt idx="4372">
                  <c:v>36.011299999999999</c:v>
                </c:pt>
                <c:pt idx="4373">
                  <c:v>36.0182</c:v>
                </c:pt>
                <c:pt idx="4374">
                  <c:v>36.025000000000013</c:v>
                </c:pt>
                <c:pt idx="4375">
                  <c:v>36.031800000000004</c:v>
                </c:pt>
                <c:pt idx="4376">
                  <c:v>36.038700000000013</c:v>
                </c:pt>
                <c:pt idx="4377">
                  <c:v>36.045500000000011</c:v>
                </c:pt>
                <c:pt idx="4378">
                  <c:v>36.052400000000006</c:v>
                </c:pt>
                <c:pt idx="4379">
                  <c:v>36.059200000000004</c:v>
                </c:pt>
                <c:pt idx="4380">
                  <c:v>36.066100000000013</c:v>
                </c:pt>
                <c:pt idx="4381">
                  <c:v>36.072900000000011</c:v>
                </c:pt>
                <c:pt idx="4382">
                  <c:v>36.079800000000006</c:v>
                </c:pt>
                <c:pt idx="4383">
                  <c:v>36.086600000000004</c:v>
                </c:pt>
                <c:pt idx="4384">
                  <c:v>36.093400000000003</c:v>
                </c:pt>
                <c:pt idx="4385">
                  <c:v>36.100300000000011</c:v>
                </c:pt>
                <c:pt idx="4386">
                  <c:v>36.107100000000003</c:v>
                </c:pt>
                <c:pt idx="4387">
                  <c:v>36.114000000000004</c:v>
                </c:pt>
                <c:pt idx="4388">
                  <c:v>36.120800000000003</c:v>
                </c:pt>
                <c:pt idx="4389">
                  <c:v>36.127700000000011</c:v>
                </c:pt>
                <c:pt idx="4390">
                  <c:v>36.134500000000003</c:v>
                </c:pt>
                <c:pt idx="4391">
                  <c:v>36.141300000000001</c:v>
                </c:pt>
                <c:pt idx="4392">
                  <c:v>36.148200000000003</c:v>
                </c:pt>
                <c:pt idx="4393">
                  <c:v>36.155000000000001</c:v>
                </c:pt>
                <c:pt idx="4394">
                  <c:v>36.161900000000003</c:v>
                </c:pt>
                <c:pt idx="4395">
                  <c:v>36.168700000000143</c:v>
                </c:pt>
                <c:pt idx="4396">
                  <c:v>36.175600000000003</c:v>
                </c:pt>
                <c:pt idx="4397">
                  <c:v>36.182400000000001</c:v>
                </c:pt>
                <c:pt idx="4398">
                  <c:v>36.1892</c:v>
                </c:pt>
                <c:pt idx="4399">
                  <c:v>36.196100000000143</c:v>
                </c:pt>
                <c:pt idx="4400">
                  <c:v>36.202900000000113</c:v>
                </c:pt>
                <c:pt idx="4401">
                  <c:v>36.209800000000001</c:v>
                </c:pt>
                <c:pt idx="4402">
                  <c:v>36.2166</c:v>
                </c:pt>
                <c:pt idx="4403">
                  <c:v>36.223500000000143</c:v>
                </c:pt>
                <c:pt idx="4404">
                  <c:v>36.230300000000113</c:v>
                </c:pt>
                <c:pt idx="4405">
                  <c:v>36.237100000000012</c:v>
                </c:pt>
                <c:pt idx="4406">
                  <c:v>36.244</c:v>
                </c:pt>
                <c:pt idx="4407">
                  <c:v>36.250800000000005</c:v>
                </c:pt>
                <c:pt idx="4408">
                  <c:v>36.2577</c:v>
                </c:pt>
                <c:pt idx="4409">
                  <c:v>36.264500000000012</c:v>
                </c:pt>
                <c:pt idx="4410">
                  <c:v>36.271300000000011</c:v>
                </c:pt>
                <c:pt idx="4411">
                  <c:v>36.278200000000012</c:v>
                </c:pt>
                <c:pt idx="4412">
                  <c:v>36.285000000000011</c:v>
                </c:pt>
                <c:pt idx="4413">
                  <c:v>36.291900000000012</c:v>
                </c:pt>
                <c:pt idx="4414">
                  <c:v>36.298700000000174</c:v>
                </c:pt>
                <c:pt idx="4415">
                  <c:v>36.305600000000005</c:v>
                </c:pt>
                <c:pt idx="4416">
                  <c:v>36.312400000000004</c:v>
                </c:pt>
                <c:pt idx="4417">
                  <c:v>36.319299999999998</c:v>
                </c:pt>
                <c:pt idx="4418">
                  <c:v>36.326100000000011</c:v>
                </c:pt>
                <c:pt idx="4419">
                  <c:v>36.332900000000002</c:v>
                </c:pt>
                <c:pt idx="4420">
                  <c:v>36.339800000000004</c:v>
                </c:pt>
                <c:pt idx="4421">
                  <c:v>36.346600000000002</c:v>
                </c:pt>
                <c:pt idx="4422">
                  <c:v>36.353499999999997</c:v>
                </c:pt>
                <c:pt idx="4423">
                  <c:v>36.360300000000002</c:v>
                </c:pt>
                <c:pt idx="4424">
                  <c:v>36.367200000000004</c:v>
                </c:pt>
                <c:pt idx="4425">
                  <c:v>36.374000000000002</c:v>
                </c:pt>
                <c:pt idx="4426">
                  <c:v>36.380899999999997</c:v>
                </c:pt>
                <c:pt idx="4427">
                  <c:v>36.387699999999995</c:v>
                </c:pt>
                <c:pt idx="4428">
                  <c:v>36.394500000000001</c:v>
                </c:pt>
                <c:pt idx="4429">
                  <c:v>36.401400000000002</c:v>
                </c:pt>
                <c:pt idx="4430">
                  <c:v>36.408200000000001</c:v>
                </c:pt>
                <c:pt idx="4431">
                  <c:v>36.415100000000002</c:v>
                </c:pt>
                <c:pt idx="4432">
                  <c:v>36.421900000000001</c:v>
                </c:pt>
                <c:pt idx="4433">
                  <c:v>36.428800000000003</c:v>
                </c:pt>
                <c:pt idx="4434">
                  <c:v>36.435600000000001</c:v>
                </c:pt>
                <c:pt idx="4435">
                  <c:v>36.442400000000006</c:v>
                </c:pt>
                <c:pt idx="4436">
                  <c:v>36.449300000000001</c:v>
                </c:pt>
                <c:pt idx="4437">
                  <c:v>36.456099999999999</c:v>
                </c:pt>
                <c:pt idx="4438">
                  <c:v>36.463000000000001</c:v>
                </c:pt>
                <c:pt idx="4439">
                  <c:v>36.469800000000006</c:v>
                </c:pt>
                <c:pt idx="4440">
                  <c:v>36.476600000000005</c:v>
                </c:pt>
                <c:pt idx="4441">
                  <c:v>36.483499999999999</c:v>
                </c:pt>
                <c:pt idx="4442">
                  <c:v>36.490300000000012</c:v>
                </c:pt>
                <c:pt idx="4443">
                  <c:v>36.497200000000007</c:v>
                </c:pt>
                <c:pt idx="4444">
                  <c:v>36.504000000000005</c:v>
                </c:pt>
                <c:pt idx="4445">
                  <c:v>36.510899999999999</c:v>
                </c:pt>
                <c:pt idx="4446">
                  <c:v>36.517699999999998</c:v>
                </c:pt>
                <c:pt idx="4447">
                  <c:v>36.5246</c:v>
                </c:pt>
                <c:pt idx="4448">
                  <c:v>36.531400000000005</c:v>
                </c:pt>
                <c:pt idx="4449">
                  <c:v>36.538200000000003</c:v>
                </c:pt>
                <c:pt idx="4450">
                  <c:v>36.545100000000012</c:v>
                </c:pt>
                <c:pt idx="4451">
                  <c:v>36.551899999999996</c:v>
                </c:pt>
                <c:pt idx="4452">
                  <c:v>36.558800000000005</c:v>
                </c:pt>
                <c:pt idx="4453">
                  <c:v>36.565600000000003</c:v>
                </c:pt>
                <c:pt idx="4454">
                  <c:v>36.572500000000012</c:v>
                </c:pt>
                <c:pt idx="4455">
                  <c:v>36.579300000000003</c:v>
                </c:pt>
                <c:pt idx="4456">
                  <c:v>36.586100000000002</c:v>
                </c:pt>
                <c:pt idx="4457">
                  <c:v>36.593000000000011</c:v>
                </c:pt>
                <c:pt idx="4458">
                  <c:v>36.599800000000002</c:v>
                </c:pt>
                <c:pt idx="4459">
                  <c:v>36.606700000000011</c:v>
                </c:pt>
                <c:pt idx="4460">
                  <c:v>36.613500000000002</c:v>
                </c:pt>
                <c:pt idx="4461">
                  <c:v>36.620400000000011</c:v>
                </c:pt>
                <c:pt idx="4462">
                  <c:v>36.627200000000002</c:v>
                </c:pt>
                <c:pt idx="4463">
                  <c:v>36.634</c:v>
                </c:pt>
                <c:pt idx="4464">
                  <c:v>36.640900000000002</c:v>
                </c:pt>
                <c:pt idx="4465">
                  <c:v>36.6477</c:v>
                </c:pt>
                <c:pt idx="4466">
                  <c:v>36.654600000000002</c:v>
                </c:pt>
                <c:pt idx="4467">
                  <c:v>36.6614</c:v>
                </c:pt>
                <c:pt idx="4468">
                  <c:v>36.668300000000144</c:v>
                </c:pt>
                <c:pt idx="4469">
                  <c:v>36.675100000000128</c:v>
                </c:pt>
                <c:pt idx="4470">
                  <c:v>36.681899999999999</c:v>
                </c:pt>
                <c:pt idx="4471">
                  <c:v>36.688800000000001</c:v>
                </c:pt>
                <c:pt idx="4472">
                  <c:v>36.695600000000013</c:v>
                </c:pt>
                <c:pt idx="4473">
                  <c:v>36.702500000000128</c:v>
                </c:pt>
                <c:pt idx="4474">
                  <c:v>36.709300000000013</c:v>
                </c:pt>
                <c:pt idx="4475">
                  <c:v>36.716100000000012</c:v>
                </c:pt>
                <c:pt idx="4476">
                  <c:v>36.723000000000013</c:v>
                </c:pt>
                <c:pt idx="4477">
                  <c:v>36.729800000000012</c:v>
                </c:pt>
                <c:pt idx="4478">
                  <c:v>36.736700000000013</c:v>
                </c:pt>
                <c:pt idx="4479">
                  <c:v>36.743500000000012</c:v>
                </c:pt>
                <c:pt idx="4480">
                  <c:v>36.750400000000006</c:v>
                </c:pt>
                <c:pt idx="4481">
                  <c:v>36.757200000000005</c:v>
                </c:pt>
                <c:pt idx="4482">
                  <c:v>36.764100000000013</c:v>
                </c:pt>
                <c:pt idx="4483">
                  <c:v>36.770900000000012</c:v>
                </c:pt>
                <c:pt idx="4484">
                  <c:v>36.777700000000003</c:v>
                </c:pt>
                <c:pt idx="4485">
                  <c:v>36.784600000000005</c:v>
                </c:pt>
                <c:pt idx="4486">
                  <c:v>36.791400000000003</c:v>
                </c:pt>
                <c:pt idx="4487">
                  <c:v>36.798300000000211</c:v>
                </c:pt>
                <c:pt idx="4488">
                  <c:v>36.805100000000003</c:v>
                </c:pt>
                <c:pt idx="4489">
                  <c:v>36.811999999999998</c:v>
                </c:pt>
                <c:pt idx="4490">
                  <c:v>36.818800000000003</c:v>
                </c:pt>
                <c:pt idx="4491">
                  <c:v>36.825600000000001</c:v>
                </c:pt>
                <c:pt idx="4492">
                  <c:v>36.832500000000003</c:v>
                </c:pt>
                <c:pt idx="4493">
                  <c:v>36.839300000000001</c:v>
                </c:pt>
                <c:pt idx="4494">
                  <c:v>36.846200000000003</c:v>
                </c:pt>
                <c:pt idx="4495">
                  <c:v>36.853000000000002</c:v>
                </c:pt>
                <c:pt idx="4496">
                  <c:v>36.859899999999996</c:v>
                </c:pt>
                <c:pt idx="4497">
                  <c:v>36.866700000000002</c:v>
                </c:pt>
                <c:pt idx="4498">
                  <c:v>36.8735</c:v>
                </c:pt>
                <c:pt idx="4499">
                  <c:v>36.880400000000002</c:v>
                </c:pt>
                <c:pt idx="4500">
                  <c:v>36.887199999999993</c:v>
                </c:pt>
                <c:pt idx="4501">
                  <c:v>36.894100000000002</c:v>
                </c:pt>
                <c:pt idx="4502">
                  <c:v>36.9009</c:v>
                </c:pt>
                <c:pt idx="4503">
                  <c:v>36.907800000000002</c:v>
                </c:pt>
                <c:pt idx="4504">
                  <c:v>36.914599999999993</c:v>
                </c:pt>
                <c:pt idx="4505">
                  <c:v>36.921500000000002</c:v>
                </c:pt>
                <c:pt idx="4506">
                  <c:v>36.928300000000128</c:v>
                </c:pt>
                <c:pt idx="4507">
                  <c:v>36.935100000000013</c:v>
                </c:pt>
                <c:pt idx="4508">
                  <c:v>36.942</c:v>
                </c:pt>
                <c:pt idx="4509">
                  <c:v>36.948800000000006</c:v>
                </c:pt>
                <c:pt idx="4510">
                  <c:v>36.955600000000004</c:v>
                </c:pt>
                <c:pt idx="4511">
                  <c:v>36.962500000000013</c:v>
                </c:pt>
                <c:pt idx="4512">
                  <c:v>36.969300000000011</c:v>
                </c:pt>
                <c:pt idx="4513">
                  <c:v>36.976200000000006</c:v>
                </c:pt>
                <c:pt idx="4514">
                  <c:v>36.983000000000004</c:v>
                </c:pt>
                <c:pt idx="4515">
                  <c:v>36.989899999999999</c:v>
                </c:pt>
                <c:pt idx="4516">
                  <c:v>36.996700000000011</c:v>
                </c:pt>
                <c:pt idx="4517">
                  <c:v>37.003600000000006</c:v>
                </c:pt>
                <c:pt idx="4518">
                  <c:v>37.010400000000004</c:v>
                </c:pt>
                <c:pt idx="4519">
                  <c:v>37.017299999999999</c:v>
                </c:pt>
                <c:pt idx="4520">
                  <c:v>37.024100000000011</c:v>
                </c:pt>
                <c:pt idx="4521">
                  <c:v>37.030900000000003</c:v>
                </c:pt>
                <c:pt idx="4522">
                  <c:v>37.037800000000004</c:v>
                </c:pt>
                <c:pt idx="4523">
                  <c:v>37.044600000000003</c:v>
                </c:pt>
                <c:pt idx="4524">
                  <c:v>37.051499999999997</c:v>
                </c:pt>
                <c:pt idx="4525">
                  <c:v>37.058300000000003</c:v>
                </c:pt>
                <c:pt idx="4526">
                  <c:v>37.065200000000011</c:v>
                </c:pt>
                <c:pt idx="4527">
                  <c:v>37.072000000000003</c:v>
                </c:pt>
                <c:pt idx="4528">
                  <c:v>37.078800000000001</c:v>
                </c:pt>
                <c:pt idx="4529">
                  <c:v>37.085700000000003</c:v>
                </c:pt>
                <c:pt idx="4530">
                  <c:v>37.092500000000143</c:v>
                </c:pt>
                <c:pt idx="4531">
                  <c:v>37.099400000000003</c:v>
                </c:pt>
                <c:pt idx="4532">
                  <c:v>37.106200000000001</c:v>
                </c:pt>
                <c:pt idx="4533">
                  <c:v>37.113100000000003</c:v>
                </c:pt>
                <c:pt idx="4534">
                  <c:v>37.119900000000001</c:v>
                </c:pt>
                <c:pt idx="4535">
                  <c:v>37.126700000000113</c:v>
                </c:pt>
                <c:pt idx="4536">
                  <c:v>37.133600000000001</c:v>
                </c:pt>
                <c:pt idx="4537">
                  <c:v>37.1404</c:v>
                </c:pt>
                <c:pt idx="4538">
                  <c:v>37.147300000000001</c:v>
                </c:pt>
                <c:pt idx="4539">
                  <c:v>37.1541</c:v>
                </c:pt>
                <c:pt idx="4540">
                  <c:v>37.161000000000001</c:v>
                </c:pt>
                <c:pt idx="4541">
                  <c:v>37.1678</c:v>
                </c:pt>
                <c:pt idx="4542">
                  <c:v>37.174600000000005</c:v>
                </c:pt>
                <c:pt idx="4543">
                  <c:v>37.1815</c:v>
                </c:pt>
                <c:pt idx="4544">
                  <c:v>37.188300000000012</c:v>
                </c:pt>
                <c:pt idx="4545">
                  <c:v>37.195200000000128</c:v>
                </c:pt>
                <c:pt idx="4546">
                  <c:v>37.202000000000012</c:v>
                </c:pt>
                <c:pt idx="4547">
                  <c:v>37.208900000000128</c:v>
                </c:pt>
                <c:pt idx="4548">
                  <c:v>37.215700000000012</c:v>
                </c:pt>
                <c:pt idx="4549">
                  <c:v>37.222500000000174</c:v>
                </c:pt>
                <c:pt idx="4550">
                  <c:v>37.229400000000012</c:v>
                </c:pt>
                <c:pt idx="4551">
                  <c:v>37.236200000000011</c:v>
                </c:pt>
                <c:pt idx="4552">
                  <c:v>37.243100000000013</c:v>
                </c:pt>
              </c:numCache>
            </c:numRef>
          </c:xVal>
          <c:yVal>
            <c:numRef>
              <c:f>tic_front!$B$3:$B$4555</c:f>
              <c:numCache>
                <c:formatCode>General</c:formatCode>
                <c:ptCount val="4553"/>
                <c:pt idx="0">
                  <c:v>140996</c:v>
                </c:pt>
                <c:pt idx="1">
                  <c:v>137135</c:v>
                </c:pt>
                <c:pt idx="2">
                  <c:v>140329</c:v>
                </c:pt>
                <c:pt idx="3">
                  <c:v>138211</c:v>
                </c:pt>
                <c:pt idx="4">
                  <c:v>138767</c:v>
                </c:pt>
                <c:pt idx="5">
                  <c:v>135021</c:v>
                </c:pt>
                <c:pt idx="6">
                  <c:v>136303</c:v>
                </c:pt>
                <c:pt idx="7">
                  <c:v>137345</c:v>
                </c:pt>
                <c:pt idx="8">
                  <c:v>133965</c:v>
                </c:pt>
                <c:pt idx="9">
                  <c:v>133201</c:v>
                </c:pt>
                <c:pt idx="10">
                  <c:v>132799</c:v>
                </c:pt>
                <c:pt idx="11">
                  <c:v>132197</c:v>
                </c:pt>
                <c:pt idx="12">
                  <c:v>131821</c:v>
                </c:pt>
                <c:pt idx="13">
                  <c:v>130847</c:v>
                </c:pt>
                <c:pt idx="14">
                  <c:v>132832</c:v>
                </c:pt>
                <c:pt idx="15">
                  <c:v>128541</c:v>
                </c:pt>
                <c:pt idx="16">
                  <c:v>127336</c:v>
                </c:pt>
                <c:pt idx="17">
                  <c:v>127746</c:v>
                </c:pt>
                <c:pt idx="18">
                  <c:v>128423</c:v>
                </c:pt>
                <c:pt idx="19">
                  <c:v>124197</c:v>
                </c:pt>
                <c:pt idx="20">
                  <c:v>126230</c:v>
                </c:pt>
                <c:pt idx="21">
                  <c:v>123939</c:v>
                </c:pt>
                <c:pt idx="22">
                  <c:v>125278</c:v>
                </c:pt>
                <c:pt idx="23">
                  <c:v>122624</c:v>
                </c:pt>
                <c:pt idx="24">
                  <c:v>121150</c:v>
                </c:pt>
                <c:pt idx="25">
                  <c:v>118193</c:v>
                </c:pt>
                <c:pt idx="26">
                  <c:v>117548</c:v>
                </c:pt>
                <c:pt idx="27">
                  <c:v>115745</c:v>
                </c:pt>
                <c:pt idx="28">
                  <c:v>115303</c:v>
                </c:pt>
                <c:pt idx="29">
                  <c:v>114086</c:v>
                </c:pt>
                <c:pt idx="30">
                  <c:v>112315</c:v>
                </c:pt>
                <c:pt idx="31">
                  <c:v>112012</c:v>
                </c:pt>
                <c:pt idx="32">
                  <c:v>109889</c:v>
                </c:pt>
                <c:pt idx="33">
                  <c:v>108278</c:v>
                </c:pt>
                <c:pt idx="34">
                  <c:v>109548</c:v>
                </c:pt>
                <c:pt idx="35">
                  <c:v>110125</c:v>
                </c:pt>
                <c:pt idx="36">
                  <c:v>107057</c:v>
                </c:pt>
                <c:pt idx="37">
                  <c:v>106939</c:v>
                </c:pt>
                <c:pt idx="38">
                  <c:v>106038</c:v>
                </c:pt>
                <c:pt idx="39">
                  <c:v>106457</c:v>
                </c:pt>
                <c:pt idx="40">
                  <c:v>103250</c:v>
                </c:pt>
                <c:pt idx="41">
                  <c:v>103897</c:v>
                </c:pt>
                <c:pt idx="42">
                  <c:v>102580</c:v>
                </c:pt>
                <c:pt idx="43">
                  <c:v>101525</c:v>
                </c:pt>
                <c:pt idx="44">
                  <c:v>101314</c:v>
                </c:pt>
                <c:pt idx="45">
                  <c:v>101110</c:v>
                </c:pt>
                <c:pt idx="46">
                  <c:v>99311</c:v>
                </c:pt>
                <c:pt idx="47">
                  <c:v>100016</c:v>
                </c:pt>
                <c:pt idx="48">
                  <c:v>96925</c:v>
                </c:pt>
                <c:pt idx="49">
                  <c:v>97649</c:v>
                </c:pt>
                <c:pt idx="50">
                  <c:v>95011</c:v>
                </c:pt>
                <c:pt idx="51">
                  <c:v>96073</c:v>
                </c:pt>
                <c:pt idx="52">
                  <c:v>95570</c:v>
                </c:pt>
                <c:pt idx="53">
                  <c:v>93440</c:v>
                </c:pt>
                <c:pt idx="54">
                  <c:v>92448</c:v>
                </c:pt>
                <c:pt idx="55">
                  <c:v>92336</c:v>
                </c:pt>
                <c:pt idx="56">
                  <c:v>93010</c:v>
                </c:pt>
                <c:pt idx="57">
                  <c:v>90912</c:v>
                </c:pt>
                <c:pt idx="58">
                  <c:v>92585</c:v>
                </c:pt>
                <c:pt idx="59">
                  <c:v>90627</c:v>
                </c:pt>
                <c:pt idx="60">
                  <c:v>90573</c:v>
                </c:pt>
                <c:pt idx="61">
                  <c:v>89998</c:v>
                </c:pt>
                <c:pt idx="62">
                  <c:v>90610</c:v>
                </c:pt>
                <c:pt idx="63">
                  <c:v>88971</c:v>
                </c:pt>
                <c:pt idx="64">
                  <c:v>87588</c:v>
                </c:pt>
                <c:pt idx="65">
                  <c:v>87190</c:v>
                </c:pt>
                <c:pt idx="66">
                  <c:v>84705</c:v>
                </c:pt>
                <c:pt idx="67">
                  <c:v>84643</c:v>
                </c:pt>
                <c:pt idx="68">
                  <c:v>82362</c:v>
                </c:pt>
                <c:pt idx="69">
                  <c:v>81068</c:v>
                </c:pt>
                <c:pt idx="70">
                  <c:v>79727</c:v>
                </c:pt>
                <c:pt idx="71">
                  <c:v>79414</c:v>
                </c:pt>
                <c:pt idx="72">
                  <c:v>79109</c:v>
                </c:pt>
                <c:pt idx="73">
                  <c:v>76280</c:v>
                </c:pt>
                <c:pt idx="74">
                  <c:v>75873</c:v>
                </c:pt>
                <c:pt idx="75">
                  <c:v>72825</c:v>
                </c:pt>
                <c:pt idx="76">
                  <c:v>73170</c:v>
                </c:pt>
                <c:pt idx="77">
                  <c:v>71561</c:v>
                </c:pt>
                <c:pt idx="78">
                  <c:v>72748</c:v>
                </c:pt>
                <c:pt idx="79">
                  <c:v>70579</c:v>
                </c:pt>
                <c:pt idx="80">
                  <c:v>68920</c:v>
                </c:pt>
                <c:pt idx="81">
                  <c:v>68624</c:v>
                </c:pt>
                <c:pt idx="82">
                  <c:v>72893</c:v>
                </c:pt>
                <c:pt idx="83">
                  <c:v>68552</c:v>
                </c:pt>
                <c:pt idx="84">
                  <c:v>66116</c:v>
                </c:pt>
                <c:pt idx="85">
                  <c:v>68853</c:v>
                </c:pt>
                <c:pt idx="86">
                  <c:v>70367</c:v>
                </c:pt>
                <c:pt idx="87">
                  <c:v>70125</c:v>
                </c:pt>
                <c:pt idx="88">
                  <c:v>67887</c:v>
                </c:pt>
                <c:pt idx="89">
                  <c:v>67036</c:v>
                </c:pt>
                <c:pt idx="90">
                  <c:v>65062</c:v>
                </c:pt>
                <c:pt idx="91">
                  <c:v>62903</c:v>
                </c:pt>
                <c:pt idx="92">
                  <c:v>62483</c:v>
                </c:pt>
                <c:pt idx="93">
                  <c:v>63149</c:v>
                </c:pt>
                <c:pt idx="94">
                  <c:v>64727</c:v>
                </c:pt>
                <c:pt idx="95">
                  <c:v>76954</c:v>
                </c:pt>
                <c:pt idx="96">
                  <c:v>79677</c:v>
                </c:pt>
                <c:pt idx="97">
                  <c:v>84566</c:v>
                </c:pt>
                <c:pt idx="98">
                  <c:v>85574</c:v>
                </c:pt>
                <c:pt idx="99">
                  <c:v>85477</c:v>
                </c:pt>
                <c:pt idx="100">
                  <c:v>84159</c:v>
                </c:pt>
                <c:pt idx="101">
                  <c:v>80674</c:v>
                </c:pt>
                <c:pt idx="102">
                  <c:v>75206</c:v>
                </c:pt>
                <c:pt idx="103">
                  <c:v>71792</c:v>
                </c:pt>
                <c:pt idx="104">
                  <c:v>67813</c:v>
                </c:pt>
                <c:pt idx="105">
                  <c:v>65192</c:v>
                </c:pt>
                <c:pt idx="106">
                  <c:v>64103</c:v>
                </c:pt>
                <c:pt idx="107">
                  <c:v>63656</c:v>
                </c:pt>
                <c:pt idx="108">
                  <c:v>60581</c:v>
                </c:pt>
                <c:pt idx="109">
                  <c:v>62985</c:v>
                </c:pt>
                <c:pt idx="110">
                  <c:v>60460</c:v>
                </c:pt>
                <c:pt idx="111">
                  <c:v>60618</c:v>
                </c:pt>
                <c:pt idx="112">
                  <c:v>61098</c:v>
                </c:pt>
                <c:pt idx="113">
                  <c:v>58318</c:v>
                </c:pt>
                <c:pt idx="114">
                  <c:v>60612</c:v>
                </c:pt>
                <c:pt idx="115">
                  <c:v>58425</c:v>
                </c:pt>
                <c:pt idx="116">
                  <c:v>57354</c:v>
                </c:pt>
                <c:pt idx="117">
                  <c:v>53948</c:v>
                </c:pt>
                <c:pt idx="118">
                  <c:v>61816</c:v>
                </c:pt>
                <c:pt idx="119">
                  <c:v>61043</c:v>
                </c:pt>
                <c:pt idx="120">
                  <c:v>59648</c:v>
                </c:pt>
                <c:pt idx="121">
                  <c:v>54563</c:v>
                </c:pt>
                <c:pt idx="122">
                  <c:v>55249</c:v>
                </c:pt>
                <c:pt idx="123">
                  <c:v>59282</c:v>
                </c:pt>
                <c:pt idx="124">
                  <c:v>57450</c:v>
                </c:pt>
                <c:pt idx="125">
                  <c:v>54187</c:v>
                </c:pt>
                <c:pt idx="126">
                  <c:v>62392</c:v>
                </c:pt>
                <c:pt idx="127">
                  <c:v>65723</c:v>
                </c:pt>
                <c:pt idx="128">
                  <c:v>64583</c:v>
                </c:pt>
                <c:pt idx="129">
                  <c:v>62911</c:v>
                </c:pt>
                <c:pt idx="130">
                  <c:v>61052</c:v>
                </c:pt>
                <c:pt idx="131">
                  <c:v>60065</c:v>
                </c:pt>
                <c:pt idx="132">
                  <c:v>61170</c:v>
                </c:pt>
                <c:pt idx="133">
                  <c:v>59558</c:v>
                </c:pt>
                <c:pt idx="134">
                  <c:v>59279</c:v>
                </c:pt>
                <c:pt idx="135">
                  <c:v>56290</c:v>
                </c:pt>
                <c:pt idx="136">
                  <c:v>56106</c:v>
                </c:pt>
                <c:pt idx="137">
                  <c:v>55491</c:v>
                </c:pt>
                <c:pt idx="138">
                  <c:v>53007</c:v>
                </c:pt>
                <c:pt idx="139">
                  <c:v>59415</c:v>
                </c:pt>
                <c:pt idx="140">
                  <c:v>56285</c:v>
                </c:pt>
                <c:pt idx="141">
                  <c:v>52061</c:v>
                </c:pt>
                <c:pt idx="142">
                  <c:v>54456</c:v>
                </c:pt>
                <c:pt idx="143">
                  <c:v>53160</c:v>
                </c:pt>
                <c:pt idx="144">
                  <c:v>56069</c:v>
                </c:pt>
                <c:pt idx="145">
                  <c:v>55185</c:v>
                </c:pt>
                <c:pt idx="146">
                  <c:v>65292</c:v>
                </c:pt>
                <c:pt idx="147">
                  <c:v>63913</c:v>
                </c:pt>
                <c:pt idx="148">
                  <c:v>61817</c:v>
                </c:pt>
                <c:pt idx="149">
                  <c:v>60746</c:v>
                </c:pt>
                <c:pt idx="150">
                  <c:v>56097</c:v>
                </c:pt>
                <c:pt idx="151">
                  <c:v>56399</c:v>
                </c:pt>
                <c:pt idx="152">
                  <c:v>55369</c:v>
                </c:pt>
                <c:pt idx="153">
                  <c:v>53699</c:v>
                </c:pt>
                <c:pt idx="154">
                  <c:v>52721</c:v>
                </c:pt>
                <c:pt idx="155">
                  <c:v>51496</c:v>
                </c:pt>
                <c:pt idx="156">
                  <c:v>52252</c:v>
                </c:pt>
                <c:pt idx="157">
                  <c:v>51842</c:v>
                </c:pt>
                <c:pt idx="158">
                  <c:v>51825</c:v>
                </c:pt>
                <c:pt idx="159">
                  <c:v>48555</c:v>
                </c:pt>
                <c:pt idx="160">
                  <c:v>47452</c:v>
                </c:pt>
                <c:pt idx="161">
                  <c:v>54502</c:v>
                </c:pt>
                <c:pt idx="162">
                  <c:v>53869</c:v>
                </c:pt>
                <c:pt idx="163">
                  <c:v>52438</c:v>
                </c:pt>
                <c:pt idx="164">
                  <c:v>49503</c:v>
                </c:pt>
                <c:pt idx="165">
                  <c:v>47820</c:v>
                </c:pt>
                <c:pt idx="166">
                  <c:v>47636</c:v>
                </c:pt>
                <c:pt idx="167">
                  <c:v>47899</c:v>
                </c:pt>
                <c:pt idx="168">
                  <c:v>48382</c:v>
                </c:pt>
                <c:pt idx="169">
                  <c:v>51288</c:v>
                </c:pt>
                <c:pt idx="170">
                  <c:v>51582</c:v>
                </c:pt>
                <c:pt idx="171">
                  <c:v>45911</c:v>
                </c:pt>
                <c:pt idx="172">
                  <c:v>47433</c:v>
                </c:pt>
                <c:pt idx="173">
                  <c:v>47393</c:v>
                </c:pt>
                <c:pt idx="174">
                  <c:v>53491</c:v>
                </c:pt>
                <c:pt idx="175">
                  <c:v>65785</c:v>
                </c:pt>
                <c:pt idx="176">
                  <c:v>79032</c:v>
                </c:pt>
                <c:pt idx="177">
                  <c:v>88145</c:v>
                </c:pt>
                <c:pt idx="178">
                  <c:v>94592</c:v>
                </c:pt>
                <c:pt idx="179">
                  <c:v>80020</c:v>
                </c:pt>
                <c:pt idx="180">
                  <c:v>63742</c:v>
                </c:pt>
                <c:pt idx="181">
                  <c:v>51972</c:v>
                </c:pt>
                <c:pt idx="182">
                  <c:v>47897</c:v>
                </c:pt>
                <c:pt idx="183">
                  <c:v>44963</c:v>
                </c:pt>
                <c:pt idx="184">
                  <c:v>43790</c:v>
                </c:pt>
                <c:pt idx="185">
                  <c:v>44957</c:v>
                </c:pt>
                <c:pt idx="186">
                  <c:v>43872</c:v>
                </c:pt>
                <c:pt idx="187">
                  <c:v>44669</c:v>
                </c:pt>
                <c:pt idx="188">
                  <c:v>42705</c:v>
                </c:pt>
                <c:pt idx="189">
                  <c:v>44159</c:v>
                </c:pt>
                <c:pt idx="190">
                  <c:v>55414</c:v>
                </c:pt>
                <c:pt idx="191">
                  <c:v>56152</c:v>
                </c:pt>
                <c:pt idx="192">
                  <c:v>56901</c:v>
                </c:pt>
                <c:pt idx="193">
                  <c:v>55026</c:v>
                </c:pt>
                <c:pt idx="194">
                  <c:v>54745</c:v>
                </c:pt>
                <c:pt idx="195">
                  <c:v>53885</c:v>
                </c:pt>
                <c:pt idx="196">
                  <c:v>53211</c:v>
                </c:pt>
                <c:pt idx="197">
                  <c:v>53118</c:v>
                </c:pt>
                <c:pt idx="198">
                  <c:v>51194</c:v>
                </c:pt>
                <c:pt idx="199">
                  <c:v>50886</c:v>
                </c:pt>
                <c:pt idx="200">
                  <c:v>49671</c:v>
                </c:pt>
                <c:pt idx="201">
                  <c:v>51423</c:v>
                </c:pt>
                <c:pt idx="202">
                  <c:v>50065</c:v>
                </c:pt>
                <c:pt idx="203">
                  <c:v>49067</c:v>
                </c:pt>
                <c:pt idx="204">
                  <c:v>50241</c:v>
                </c:pt>
                <c:pt idx="205">
                  <c:v>50606</c:v>
                </c:pt>
                <c:pt idx="206">
                  <c:v>50171</c:v>
                </c:pt>
                <c:pt idx="207">
                  <c:v>50692</c:v>
                </c:pt>
                <c:pt idx="208">
                  <c:v>49746</c:v>
                </c:pt>
                <c:pt idx="209">
                  <c:v>48776</c:v>
                </c:pt>
                <c:pt idx="210">
                  <c:v>47989</c:v>
                </c:pt>
                <c:pt idx="211">
                  <c:v>48163</c:v>
                </c:pt>
                <c:pt idx="212">
                  <c:v>48236</c:v>
                </c:pt>
                <c:pt idx="213">
                  <c:v>46355</c:v>
                </c:pt>
                <c:pt idx="214">
                  <c:v>47105</c:v>
                </c:pt>
                <c:pt idx="215">
                  <c:v>45814</c:v>
                </c:pt>
                <c:pt idx="216">
                  <c:v>47352</c:v>
                </c:pt>
                <c:pt idx="217">
                  <c:v>46192</c:v>
                </c:pt>
                <c:pt idx="218">
                  <c:v>46226</c:v>
                </c:pt>
                <c:pt idx="219">
                  <c:v>45328</c:v>
                </c:pt>
                <c:pt idx="220">
                  <c:v>45274</c:v>
                </c:pt>
                <c:pt idx="221">
                  <c:v>46067</c:v>
                </c:pt>
                <c:pt idx="222">
                  <c:v>44704</c:v>
                </c:pt>
                <c:pt idx="223">
                  <c:v>44558</c:v>
                </c:pt>
                <c:pt idx="224">
                  <c:v>45268</c:v>
                </c:pt>
                <c:pt idx="225">
                  <c:v>42832</c:v>
                </c:pt>
                <c:pt idx="226">
                  <c:v>42985</c:v>
                </c:pt>
                <c:pt idx="227">
                  <c:v>43222</c:v>
                </c:pt>
                <c:pt idx="228">
                  <c:v>41710</c:v>
                </c:pt>
                <c:pt idx="229">
                  <c:v>40632</c:v>
                </c:pt>
                <c:pt idx="230">
                  <c:v>41151</c:v>
                </c:pt>
                <c:pt idx="231">
                  <c:v>40566</c:v>
                </c:pt>
                <c:pt idx="232">
                  <c:v>40736</c:v>
                </c:pt>
                <c:pt idx="233">
                  <c:v>40869</c:v>
                </c:pt>
                <c:pt idx="234">
                  <c:v>40130</c:v>
                </c:pt>
                <c:pt idx="235">
                  <c:v>38999</c:v>
                </c:pt>
                <c:pt idx="236">
                  <c:v>40817</c:v>
                </c:pt>
                <c:pt idx="237">
                  <c:v>41469</c:v>
                </c:pt>
                <c:pt idx="238">
                  <c:v>41059</c:v>
                </c:pt>
                <c:pt idx="239">
                  <c:v>39876</c:v>
                </c:pt>
                <c:pt idx="240">
                  <c:v>36974</c:v>
                </c:pt>
                <c:pt idx="241">
                  <c:v>42293</c:v>
                </c:pt>
                <c:pt idx="242">
                  <c:v>38336</c:v>
                </c:pt>
                <c:pt idx="243">
                  <c:v>38195</c:v>
                </c:pt>
                <c:pt idx="244">
                  <c:v>36432</c:v>
                </c:pt>
                <c:pt idx="245">
                  <c:v>35483</c:v>
                </c:pt>
                <c:pt idx="246">
                  <c:v>36105</c:v>
                </c:pt>
                <c:pt idx="247">
                  <c:v>36740</c:v>
                </c:pt>
                <c:pt idx="248">
                  <c:v>36462</c:v>
                </c:pt>
                <c:pt idx="249">
                  <c:v>34776</c:v>
                </c:pt>
                <c:pt idx="250">
                  <c:v>42402</c:v>
                </c:pt>
                <c:pt idx="251">
                  <c:v>42220</c:v>
                </c:pt>
                <c:pt idx="252">
                  <c:v>42792</c:v>
                </c:pt>
                <c:pt idx="253">
                  <c:v>40612</c:v>
                </c:pt>
                <c:pt idx="254">
                  <c:v>39453</c:v>
                </c:pt>
                <c:pt idx="255">
                  <c:v>38619</c:v>
                </c:pt>
                <c:pt idx="256">
                  <c:v>36327</c:v>
                </c:pt>
                <c:pt idx="257">
                  <c:v>34891</c:v>
                </c:pt>
                <c:pt idx="258">
                  <c:v>35486</c:v>
                </c:pt>
                <c:pt idx="259">
                  <c:v>35339</c:v>
                </c:pt>
                <c:pt idx="260">
                  <c:v>36329</c:v>
                </c:pt>
                <c:pt idx="261">
                  <c:v>39156</c:v>
                </c:pt>
                <c:pt idx="262">
                  <c:v>38713</c:v>
                </c:pt>
                <c:pt idx="263">
                  <c:v>36365</c:v>
                </c:pt>
                <c:pt idx="264">
                  <c:v>35050</c:v>
                </c:pt>
                <c:pt idx="265">
                  <c:v>34199</c:v>
                </c:pt>
                <c:pt idx="266">
                  <c:v>33674</c:v>
                </c:pt>
                <c:pt idx="267">
                  <c:v>33661</c:v>
                </c:pt>
                <c:pt idx="268">
                  <c:v>34716</c:v>
                </c:pt>
                <c:pt idx="269">
                  <c:v>39348</c:v>
                </c:pt>
                <c:pt idx="270">
                  <c:v>37217</c:v>
                </c:pt>
                <c:pt idx="271">
                  <c:v>34454</c:v>
                </c:pt>
                <c:pt idx="272">
                  <c:v>34292</c:v>
                </c:pt>
                <c:pt idx="273">
                  <c:v>32842</c:v>
                </c:pt>
                <c:pt idx="274">
                  <c:v>44565</c:v>
                </c:pt>
                <c:pt idx="275">
                  <c:v>43617</c:v>
                </c:pt>
                <c:pt idx="276">
                  <c:v>44086</c:v>
                </c:pt>
                <c:pt idx="277">
                  <c:v>44330</c:v>
                </c:pt>
                <c:pt idx="278">
                  <c:v>44284</c:v>
                </c:pt>
                <c:pt idx="279">
                  <c:v>44761</c:v>
                </c:pt>
                <c:pt idx="280">
                  <c:v>43271</c:v>
                </c:pt>
                <c:pt idx="281">
                  <c:v>42533</c:v>
                </c:pt>
                <c:pt idx="282">
                  <c:v>44159</c:v>
                </c:pt>
                <c:pt idx="283">
                  <c:v>44263</c:v>
                </c:pt>
                <c:pt idx="284">
                  <c:v>44558</c:v>
                </c:pt>
                <c:pt idx="285">
                  <c:v>44434</c:v>
                </c:pt>
                <c:pt idx="286">
                  <c:v>44444</c:v>
                </c:pt>
                <c:pt idx="287">
                  <c:v>43739</c:v>
                </c:pt>
                <c:pt idx="288">
                  <c:v>42080</c:v>
                </c:pt>
                <c:pt idx="289">
                  <c:v>41428</c:v>
                </c:pt>
                <c:pt idx="290">
                  <c:v>40983</c:v>
                </c:pt>
                <c:pt idx="291">
                  <c:v>41529</c:v>
                </c:pt>
                <c:pt idx="292">
                  <c:v>41497</c:v>
                </c:pt>
                <c:pt idx="293">
                  <c:v>43340</c:v>
                </c:pt>
                <c:pt idx="294">
                  <c:v>44798</c:v>
                </c:pt>
                <c:pt idx="295">
                  <c:v>51306</c:v>
                </c:pt>
                <c:pt idx="296">
                  <c:v>57419</c:v>
                </c:pt>
                <c:pt idx="297">
                  <c:v>63153</c:v>
                </c:pt>
                <c:pt idx="298">
                  <c:v>68906</c:v>
                </c:pt>
                <c:pt idx="299">
                  <c:v>71828</c:v>
                </c:pt>
                <c:pt idx="300">
                  <c:v>73444</c:v>
                </c:pt>
                <c:pt idx="301">
                  <c:v>68955</c:v>
                </c:pt>
                <c:pt idx="302">
                  <c:v>65329</c:v>
                </c:pt>
                <c:pt idx="303">
                  <c:v>60097</c:v>
                </c:pt>
                <c:pt idx="304">
                  <c:v>57421</c:v>
                </c:pt>
                <c:pt idx="305">
                  <c:v>53352</c:v>
                </c:pt>
                <c:pt idx="306">
                  <c:v>51988</c:v>
                </c:pt>
                <c:pt idx="307">
                  <c:v>47975</c:v>
                </c:pt>
                <c:pt idx="308">
                  <c:v>48027</c:v>
                </c:pt>
                <c:pt idx="309">
                  <c:v>46399</c:v>
                </c:pt>
                <c:pt idx="310">
                  <c:v>47133</c:v>
                </c:pt>
                <c:pt idx="311">
                  <c:v>48675</c:v>
                </c:pt>
                <c:pt idx="312">
                  <c:v>54471</c:v>
                </c:pt>
                <c:pt idx="313">
                  <c:v>62581</c:v>
                </c:pt>
                <c:pt idx="314">
                  <c:v>71974</c:v>
                </c:pt>
                <c:pt idx="315">
                  <c:v>85398</c:v>
                </c:pt>
                <c:pt idx="316">
                  <c:v>93202</c:v>
                </c:pt>
                <c:pt idx="317">
                  <c:v>93758</c:v>
                </c:pt>
                <c:pt idx="318">
                  <c:v>93851</c:v>
                </c:pt>
                <c:pt idx="319">
                  <c:v>88447</c:v>
                </c:pt>
                <c:pt idx="320">
                  <c:v>84182</c:v>
                </c:pt>
                <c:pt idx="321">
                  <c:v>77345</c:v>
                </c:pt>
                <c:pt idx="322">
                  <c:v>73742</c:v>
                </c:pt>
                <c:pt idx="323">
                  <c:v>68887</c:v>
                </c:pt>
                <c:pt idx="324">
                  <c:v>65720</c:v>
                </c:pt>
                <c:pt idx="325">
                  <c:v>62029</c:v>
                </c:pt>
                <c:pt idx="326">
                  <c:v>59574</c:v>
                </c:pt>
                <c:pt idx="327">
                  <c:v>56158</c:v>
                </c:pt>
                <c:pt idx="328">
                  <c:v>56362</c:v>
                </c:pt>
                <c:pt idx="329">
                  <c:v>53149</c:v>
                </c:pt>
                <c:pt idx="330">
                  <c:v>50948</c:v>
                </c:pt>
                <c:pt idx="331">
                  <c:v>50413</c:v>
                </c:pt>
                <c:pt idx="332">
                  <c:v>48981</c:v>
                </c:pt>
                <c:pt idx="333">
                  <c:v>48247</c:v>
                </c:pt>
                <c:pt idx="334">
                  <c:v>47738</c:v>
                </c:pt>
                <c:pt idx="335">
                  <c:v>45182</c:v>
                </c:pt>
                <c:pt idx="336">
                  <c:v>45831</c:v>
                </c:pt>
                <c:pt idx="337">
                  <c:v>44343</c:v>
                </c:pt>
                <c:pt idx="338">
                  <c:v>43681</c:v>
                </c:pt>
                <c:pt idx="339">
                  <c:v>44789</c:v>
                </c:pt>
                <c:pt idx="340">
                  <c:v>43612</c:v>
                </c:pt>
                <c:pt idx="341">
                  <c:v>42914</c:v>
                </c:pt>
                <c:pt idx="342">
                  <c:v>42882</c:v>
                </c:pt>
                <c:pt idx="343">
                  <c:v>43414</c:v>
                </c:pt>
                <c:pt idx="344">
                  <c:v>42035</c:v>
                </c:pt>
                <c:pt idx="345">
                  <c:v>42621</c:v>
                </c:pt>
                <c:pt idx="346">
                  <c:v>42934</c:v>
                </c:pt>
                <c:pt idx="347">
                  <c:v>41573</c:v>
                </c:pt>
                <c:pt idx="348">
                  <c:v>42154</c:v>
                </c:pt>
                <c:pt idx="349">
                  <c:v>41101</c:v>
                </c:pt>
                <c:pt idx="350">
                  <c:v>41203</c:v>
                </c:pt>
                <c:pt idx="351">
                  <c:v>40705</c:v>
                </c:pt>
                <c:pt idx="352">
                  <c:v>41289</c:v>
                </c:pt>
                <c:pt idx="353">
                  <c:v>40591</c:v>
                </c:pt>
                <c:pt idx="354">
                  <c:v>40736</c:v>
                </c:pt>
                <c:pt idx="355">
                  <c:v>40537</c:v>
                </c:pt>
                <c:pt idx="356">
                  <c:v>39868</c:v>
                </c:pt>
                <c:pt idx="357">
                  <c:v>40154</c:v>
                </c:pt>
                <c:pt idx="358">
                  <c:v>40737</c:v>
                </c:pt>
                <c:pt idx="359">
                  <c:v>38803</c:v>
                </c:pt>
                <c:pt idx="360">
                  <c:v>39407</c:v>
                </c:pt>
                <c:pt idx="361">
                  <c:v>39503</c:v>
                </c:pt>
                <c:pt idx="362">
                  <c:v>38828</c:v>
                </c:pt>
                <c:pt idx="363">
                  <c:v>37408</c:v>
                </c:pt>
                <c:pt idx="364">
                  <c:v>37678</c:v>
                </c:pt>
                <c:pt idx="365">
                  <c:v>37540</c:v>
                </c:pt>
                <c:pt idx="366">
                  <c:v>38401</c:v>
                </c:pt>
                <c:pt idx="367">
                  <c:v>38330</c:v>
                </c:pt>
                <c:pt idx="368">
                  <c:v>37597</c:v>
                </c:pt>
                <c:pt idx="369">
                  <c:v>38387</c:v>
                </c:pt>
                <c:pt idx="370">
                  <c:v>39409</c:v>
                </c:pt>
                <c:pt idx="371">
                  <c:v>42613</c:v>
                </c:pt>
                <c:pt idx="372">
                  <c:v>46872</c:v>
                </c:pt>
                <c:pt idx="373">
                  <c:v>49308</c:v>
                </c:pt>
                <c:pt idx="374">
                  <c:v>55273</c:v>
                </c:pt>
                <c:pt idx="375">
                  <c:v>58486</c:v>
                </c:pt>
                <c:pt idx="376">
                  <c:v>58222</c:v>
                </c:pt>
                <c:pt idx="377">
                  <c:v>55376</c:v>
                </c:pt>
                <c:pt idx="378">
                  <c:v>54637</c:v>
                </c:pt>
                <c:pt idx="379">
                  <c:v>52196</c:v>
                </c:pt>
                <c:pt idx="380">
                  <c:v>49234</c:v>
                </c:pt>
                <c:pt idx="381">
                  <c:v>47818</c:v>
                </c:pt>
                <c:pt idx="382">
                  <c:v>45133</c:v>
                </c:pt>
                <c:pt idx="383">
                  <c:v>43428</c:v>
                </c:pt>
                <c:pt idx="384">
                  <c:v>42358</c:v>
                </c:pt>
                <c:pt idx="385">
                  <c:v>40320</c:v>
                </c:pt>
                <c:pt idx="386">
                  <c:v>38902</c:v>
                </c:pt>
                <c:pt idx="387">
                  <c:v>37739</c:v>
                </c:pt>
                <c:pt idx="388">
                  <c:v>37027</c:v>
                </c:pt>
                <c:pt idx="389">
                  <c:v>35490</c:v>
                </c:pt>
                <c:pt idx="390">
                  <c:v>33888</c:v>
                </c:pt>
                <c:pt idx="391">
                  <c:v>32059</c:v>
                </c:pt>
                <c:pt idx="392">
                  <c:v>32261</c:v>
                </c:pt>
                <c:pt idx="393">
                  <c:v>31144</c:v>
                </c:pt>
                <c:pt idx="394">
                  <c:v>31851</c:v>
                </c:pt>
                <c:pt idx="395">
                  <c:v>31710</c:v>
                </c:pt>
                <c:pt idx="396">
                  <c:v>31003</c:v>
                </c:pt>
                <c:pt idx="397">
                  <c:v>32325</c:v>
                </c:pt>
                <c:pt idx="398">
                  <c:v>31521</c:v>
                </c:pt>
                <c:pt idx="399">
                  <c:v>31099</c:v>
                </c:pt>
                <c:pt idx="400">
                  <c:v>32310</c:v>
                </c:pt>
                <c:pt idx="401">
                  <c:v>31604</c:v>
                </c:pt>
                <c:pt idx="402">
                  <c:v>32127</c:v>
                </c:pt>
                <c:pt idx="403">
                  <c:v>31727</c:v>
                </c:pt>
                <c:pt idx="404">
                  <c:v>30013</c:v>
                </c:pt>
                <c:pt idx="405">
                  <c:v>30562</c:v>
                </c:pt>
                <c:pt idx="406">
                  <c:v>30596</c:v>
                </c:pt>
                <c:pt idx="407">
                  <c:v>30049</c:v>
                </c:pt>
                <c:pt idx="408">
                  <c:v>28942</c:v>
                </c:pt>
                <c:pt idx="409">
                  <c:v>27718</c:v>
                </c:pt>
                <c:pt idx="410">
                  <c:v>32126</c:v>
                </c:pt>
                <c:pt idx="411">
                  <c:v>30490</c:v>
                </c:pt>
                <c:pt idx="412">
                  <c:v>28135</c:v>
                </c:pt>
                <c:pt idx="413">
                  <c:v>27822</c:v>
                </c:pt>
                <c:pt idx="414">
                  <c:v>27491</c:v>
                </c:pt>
                <c:pt idx="415">
                  <c:v>27177</c:v>
                </c:pt>
                <c:pt idx="416">
                  <c:v>26817</c:v>
                </c:pt>
                <c:pt idx="417">
                  <c:v>27289</c:v>
                </c:pt>
                <c:pt idx="418">
                  <c:v>25229</c:v>
                </c:pt>
                <c:pt idx="419">
                  <c:v>26475</c:v>
                </c:pt>
                <c:pt idx="420">
                  <c:v>28926</c:v>
                </c:pt>
                <c:pt idx="421">
                  <c:v>27580</c:v>
                </c:pt>
                <c:pt idx="422">
                  <c:v>26653</c:v>
                </c:pt>
                <c:pt idx="423">
                  <c:v>26785</c:v>
                </c:pt>
                <c:pt idx="424">
                  <c:v>26339</c:v>
                </c:pt>
                <c:pt idx="425">
                  <c:v>25211</c:v>
                </c:pt>
                <c:pt idx="426">
                  <c:v>25303</c:v>
                </c:pt>
                <c:pt idx="427">
                  <c:v>30692</c:v>
                </c:pt>
                <c:pt idx="428">
                  <c:v>26101</c:v>
                </c:pt>
                <c:pt idx="429">
                  <c:v>24635</c:v>
                </c:pt>
                <c:pt idx="430">
                  <c:v>25193</c:v>
                </c:pt>
                <c:pt idx="431">
                  <c:v>30077</c:v>
                </c:pt>
                <c:pt idx="432">
                  <c:v>27270</c:v>
                </c:pt>
                <c:pt idx="433">
                  <c:v>25066</c:v>
                </c:pt>
                <c:pt idx="434">
                  <c:v>24494</c:v>
                </c:pt>
                <c:pt idx="435">
                  <c:v>28402</c:v>
                </c:pt>
                <c:pt idx="436">
                  <c:v>25749</c:v>
                </c:pt>
                <c:pt idx="437">
                  <c:v>23869</c:v>
                </c:pt>
                <c:pt idx="438">
                  <c:v>25741</c:v>
                </c:pt>
                <c:pt idx="439">
                  <c:v>28285</c:v>
                </c:pt>
                <c:pt idx="440">
                  <c:v>28585</c:v>
                </c:pt>
                <c:pt idx="441">
                  <c:v>27487</c:v>
                </c:pt>
                <c:pt idx="442">
                  <c:v>26842</c:v>
                </c:pt>
                <c:pt idx="443">
                  <c:v>36512</c:v>
                </c:pt>
                <c:pt idx="444">
                  <c:v>35449</c:v>
                </c:pt>
                <c:pt idx="445">
                  <c:v>34270</c:v>
                </c:pt>
                <c:pt idx="446">
                  <c:v>35250</c:v>
                </c:pt>
                <c:pt idx="447">
                  <c:v>35209</c:v>
                </c:pt>
                <c:pt idx="448">
                  <c:v>34212</c:v>
                </c:pt>
                <c:pt idx="449">
                  <c:v>34067</c:v>
                </c:pt>
                <c:pt idx="450">
                  <c:v>34212</c:v>
                </c:pt>
                <c:pt idx="451">
                  <c:v>32597</c:v>
                </c:pt>
                <c:pt idx="452">
                  <c:v>33268</c:v>
                </c:pt>
                <c:pt idx="453">
                  <c:v>32451</c:v>
                </c:pt>
                <c:pt idx="454">
                  <c:v>31909</c:v>
                </c:pt>
                <c:pt idx="455">
                  <c:v>32057</c:v>
                </c:pt>
                <c:pt idx="456">
                  <c:v>32126</c:v>
                </c:pt>
                <c:pt idx="457">
                  <c:v>32561</c:v>
                </c:pt>
                <c:pt idx="458">
                  <c:v>34182</c:v>
                </c:pt>
                <c:pt idx="459">
                  <c:v>33282</c:v>
                </c:pt>
                <c:pt idx="460">
                  <c:v>33384</c:v>
                </c:pt>
                <c:pt idx="461">
                  <c:v>33447</c:v>
                </c:pt>
                <c:pt idx="462">
                  <c:v>30869</c:v>
                </c:pt>
                <c:pt idx="463">
                  <c:v>31383</c:v>
                </c:pt>
                <c:pt idx="464">
                  <c:v>30044</c:v>
                </c:pt>
                <c:pt idx="465">
                  <c:v>30441</c:v>
                </c:pt>
                <c:pt idx="466">
                  <c:v>30132</c:v>
                </c:pt>
                <c:pt idx="467">
                  <c:v>33274</c:v>
                </c:pt>
                <c:pt idx="468">
                  <c:v>38681</c:v>
                </c:pt>
                <c:pt idx="469">
                  <c:v>50100</c:v>
                </c:pt>
                <c:pt idx="470">
                  <c:v>62042</c:v>
                </c:pt>
                <c:pt idx="471">
                  <c:v>65636</c:v>
                </c:pt>
                <c:pt idx="472">
                  <c:v>66656</c:v>
                </c:pt>
                <c:pt idx="473">
                  <c:v>58974</c:v>
                </c:pt>
                <c:pt idx="474">
                  <c:v>51682</c:v>
                </c:pt>
                <c:pt idx="475">
                  <c:v>39649</c:v>
                </c:pt>
                <c:pt idx="476">
                  <c:v>32076</c:v>
                </c:pt>
                <c:pt idx="477">
                  <c:v>32637</c:v>
                </c:pt>
                <c:pt idx="478">
                  <c:v>26858</c:v>
                </c:pt>
                <c:pt idx="479">
                  <c:v>25038</c:v>
                </c:pt>
                <c:pt idx="480">
                  <c:v>27304</c:v>
                </c:pt>
                <c:pt idx="481">
                  <c:v>23926</c:v>
                </c:pt>
                <c:pt idx="482">
                  <c:v>23689</c:v>
                </c:pt>
                <c:pt idx="483">
                  <c:v>22602</c:v>
                </c:pt>
                <c:pt idx="484">
                  <c:v>22194</c:v>
                </c:pt>
                <c:pt idx="485">
                  <c:v>22974</c:v>
                </c:pt>
                <c:pt idx="486">
                  <c:v>21902</c:v>
                </c:pt>
                <c:pt idx="487">
                  <c:v>22335</c:v>
                </c:pt>
                <c:pt idx="488">
                  <c:v>25347</c:v>
                </c:pt>
                <c:pt idx="489">
                  <c:v>22071</c:v>
                </c:pt>
                <c:pt idx="490">
                  <c:v>21795</c:v>
                </c:pt>
                <c:pt idx="491">
                  <c:v>28345</c:v>
                </c:pt>
                <c:pt idx="492">
                  <c:v>26279</c:v>
                </c:pt>
                <c:pt idx="493">
                  <c:v>23695</c:v>
                </c:pt>
                <c:pt idx="494">
                  <c:v>20976</c:v>
                </c:pt>
                <c:pt idx="495">
                  <c:v>23271</c:v>
                </c:pt>
                <c:pt idx="496">
                  <c:v>21625</c:v>
                </c:pt>
                <c:pt idx="497">
                  <c:v>22228</c:v>
                </c:pt>
                <c:pt idx="498">
                  <c:v>21709</c:v>
                </c:pt>
                <c:pt idx="499">
                  <c:v>22021</c:v>
                </c:pt>
                <c:pt idx="500">
                  <c:v>22157</c:v>
                </c:pt>
                <c:pt idx="501">
                  <c:v>22161</c:v>
                </c:pt>
                <c:pt idx="502">
                  <c:v>22234</c:v>
                </c:pt>
                <c:pt idx="503">
                  <c:v>21105</c:v>
                </c:pt>
                <c:pt idx="504">
                  <c:v>24483</c:v>
                </c:pt>
                <c:pt idx="505">
                  <c:v>21635</c:v>
                </c:pt>
                <c:pt idx="506">
                  <c:v>21333</c:v>
                </c:pt>
                <c:pt idx="507">
                  <c:v>21795</c:v>
                </c:pt>
                <c:pt idx="508">
                  <c:v>21799</c:v>
                </c:pt>
                <c:pt idx="509">
                  <c:v>30176</c:v>
                </c:pt>
                <c:pt idx="510">
                  <c:v>31559</c:v>
                </c:pt>
                <c:pt idx="511">
                  <c:v>33628</c:v>
                </c:pt>
                <c:pt idx="512">
                  <c:v>36086</c:v>
                </c:pt>
                <c:pt idx="513">
                  <c:v>37350</c:v>
                </c:pt>
                <c:pt idx="514">
                  <c:v>38497</c:v>
                </c:pt>
                <c:pt idx="515">
                  <c:v>37868</c:v>
                </c:pt>
                <c:pt idx="516">
                  <c:v>34111</c:v>
                </c:pt>
                <c:pt idx="517">
                  <c:v>33309</c:v>
                </c:pt>
                <c:pt idx="518">
                  <c:v>31707</c:v>
                </c:pt>
                <c:pt idx="519">
                  <c:v>34732</c:v>
                </c:pt>
                <c:pt idx="520">
                  <c:v>36131</c:v>
                </c:pt>
                <c:pt idx="521">
                  <c:v>38034</c:v>
                </c:pt>
                <c:pt idx="522">
                  <c:v>35835</c:v>
                </c:pt>
                <c:pt idx="523">
                  <c:v>32825</c:v>
                </c:pt>
                <c:pt idx="524">
                  <c:v>30460</c:v>
                </c:pt>
                <c:pt idx="525">
                  <c:v>28554</c:v>
                </c:pt>
                <c:pt idx="526">
                  <c:v>26875</c:v>
                </c:pt>
                <c:pt idx="527">
                  <c:v>26449</c:v>
                </c:pt>
                <c:pt idx="528">
                  <c:v>25465</c:v>
                </c:pt>
                <c:pt idx="529">
                  <c:v>25393</c:v>
                </c:pt>
                <c:pt idx="530">
                  <c:v>23690</c:v>
                </c:pt>
                <c:pt idx="531">
                  <c:v>23723</c:v>
                </c:pt>
                <c:pt idx="532">
                  <c:v>23043</c:v>
                </c:pt>
                <c:pt idx="533">
                  <c:v>21104</c:v>
                </c:pt>
                <c:pt idx="534">
                  <c:v>20575</c:v>
                </c:pt>
                <c:pt idx="535">
                  <c:v>19374</c:v>
                </c:pt>
                <c:pt idx="536">
                  <c:v>19532</c:v>
                </c:pt>
                <c:pt idx="537">
                  <c:v>18940</c:v>
                </c:pt>
                <c:pt idx="538">
                  <c:v>18913</c:v>
                </c:pt>
                <c:pt idx="539">
                  <c:v>19344</c:v>
                </c:pt>
                <c:pt idx="540">
                  <c:v>19831</c:v>
                </c:pt>
                <c:pt idx="541">
                  <c:v>19297</c:v>
                </c:pt>
                <c:pt idx="542">
                  <c:v>18360</c:v>
                </c:pt>
                <c:pt idx="543">
                  <c:v>18891</c:v>
                </c:pt>
                <c:pt idx="544">
                  <c:v>24671</c:v>
                </c:pt>
                <c:pt idx="545">
                  <c:v>24055</c:v>
                </c:pt>
                <c:pt idx="546">
                  <c:v>23576</c:v>
                </c:pt>
                <c:pt idx="547">
                  <c:v>23447</c:v>
                </c:pt>
                <c:pt idx="548">
                  <c:v>21384</c:v>
                </c:pt>
                <c:pt idx="549">
                  <c:v>20291</c:v>
                </c:pt>
                <c:pt idx="550">
                  <c:v>20712</c:v>
                </c:pt>
                <c:pt idx="551">
                  <c:v>20412</c:v>
                </c:pt>
                <c:pt idx="552">
                  <c:v>19099</c:v>
                </c:pt>
                <c:pt idx="553">
                  <c:v>23152</c:v>
                </c:pt>
                <c:pt idx="554">
                  <c:v>21826</c:v>
                </c:pt>
                <c:pt idx="555">
                  <c:v>21913</c:v>
                </c:pt>
                <c:pt idx="556">
                  <c:v>21804</c:v>
                </c:pt>
                <c:pt idx="557">
                  <c:v>21565</c:v>
                </c:pt>
                <c:pt idx="558">
                  <c:v>21053</c:v>
                </c:pt>
                <c:pt idx="559">
                  <c:v>25774</c:v>
                </c:pt>
                <c:pt idx="560">
                  <c:v>23325</c:v>
                </c:pt>
                <c:pt idx="561">
                  <c:v>22829</c:v>
                </c:pt>
                <c:pt idx="562">
                  <c:v>22623</c:v>
                </c:pt>
                <c:pt idx="563">
                  <c:v>22220</c:v>
                </c:pt>
                <c:pt idx="564">
                  <c:v>21481</c:v>
                </c:pt>
                <c:pt idx="565">
                  <c:v>20629</c:v>
                </c:pt>
                <c:pt idx="566">
                  <c:v>22086</c:v>
                </c:pt>
                <c:pt idx="567">
                  <c:v>21683</c:v>
                </c:pt>
                <c:pt idx="568">
                  <c:v>21646</c:v>
                </c:pt>
                <c:pt idx="569">
                  <c:v>26031</c:v>
                </c:pt>
                <c:pt idx="570">
                  <c:v>22234</c:v>
                </c:pt>
                <c:pt idx="571">
                  <c:v>23040</c:v>
                </c:pt>
                <c:pt idx="572">
                  <c:v>29573</c:v>
                </c:pt>
                <c:pt idx="573">
                  <c:v>29794</c:v>
                </c:pt>
                <c:pt idx="574">
                  <c:v>28519</c:v>
                </c:pt>
                <c:pt idx="575">
                  <c:v>28401</c:v>
                </c:pt>
                <c:pt idx="576">
                  <c:v>27169</c:v>
                </c:pt>
                <c:pt idx="577">
                  <c:v>27040</c:v>
                </c:pt>
                <c:pt idx="578">
                  <c:v>27226</c:v>
                </c:pt>
                <c:pt idx="579">
                  <c:v>27611</c:v>
                </c:pt>
                <c:pt idx="580">
                  <c:v>28493</c:v>
                </c:pt>
                <c:pt idx="581">
                  <c:v>30951</c:v>
                </c:pt>
                <c:pt idx="582">
                  <c:v>33000</c:v>
                </c:pt>
                <c:pt idx="583">
                  <c:v>35465</c:v>
                </c:pt>
                <c:pt idx="584">
                  <c:v>37711</c:v>
                </c:pt>
                <c:pt idx="585">
                  <c:v>36983</c:v>
                </c:pt>
                <c:pt idx="586">
                  <c:v>34636</c:v>
                </c:pt>
                <c:pt idx="587">
                  <c:v>32427</c:v>
                </c:pt>
                <c:pt idx="588">
                  <c:v>29663</c:v>
                </c:pt>
                <c:pt idx="589">
                  <c:v>27843</c:v>
                </c:pt>
                <c:pt idx="590">
                  <c:v>27395</c:v>
                </c:pt>
                <c:pt idx="591">
                  <c:v>26849</c:v>
                </c:pt>
                <c:pt idx="592">
                  <c:v>27135</c:v>
                </c:pt>
                <c:pt idx="593">
                  <c:v>26453</c:v>
                </c:pt>
                <c:pt idx="594">
                  <c:v>25874</c:v>
                </c:pt>
                <c:pt idx="595">
                  <c:v>25920</c:v>
                </c:pt>
                <c:pt idx="596">
                  <c:v>25490</c:v>
                </c:pt>
                <c:pt idx="597">
                  <c:v>25809</c:v>
                </c:pt>
                <c:pt idx="598">
                  <c:v>26586</c:v>
                </c:pt>
                <c:pt idx="599">
                  <c:v>25483</c:v>
                </c:pt>
                <c:pt idx="600">
                  <c:v>26015</c:v>
                </c:pt>
                <c:pt idx="601">
                  <c:v>25988</c:v>
                </c:pt>
                <c:pt idx="602">
                  <c:v>27081</c:v>
                </c:pt>
                <c:pt idx="603">
                  <c:v>26378</c:v>
                </c:pt>
                <c:pt idx="604">
                  <c:v>26608</c:v>
                </c:pt>
                <c:pt idx="605">
                  <c:v>26128</c:v>
                </c:pt>
                <c:pt idx="606">
                  <c:v>25633</c:v>
                </c:pt>
                <c:pt idx="607">
                  <c:v>25717</c:v>
                </c:pt>
                <c:pt idx="608">
                  <c:v>25598</c:v>
                </c:pt>
                <c:pt idx="609">
                  <c:v>25116</c:v>
                </c:pt>
                <c:pt idx="610">
                  <c:v>25596</c:v>
                </c:pt>
                <c:pt idx="611">
                  <c:v>25220</c:v>
                </c:pt>
                <c:pt idx="612">
                  <c:v>23999</c:v>
                </c:pt>
                <c:pt idx="613">
                  <c:v>24976</c:v>
                </c:pt>
                <c:pt idx="614">
                  <c:v>25115</c:v>
                </c:pt>
                <c:pt idx="615">
                  <c:v>25902</c:v>
                </c:pt>
                <c:pt idx="616">
                  <c:v>25546</c:v>
                </c:pt>
                <c:pt idx="617">
                  <c:v>25573</c:v>
                </c:pt>
                <c:pt idx="618">
                  <c:v>26024</c:v>
                </c:pt>
                <c:pt idx="619">
                  <c:v>25936</c:v>
                </c:pt>
                <c:pt idx="620">
                  <c:v>24958</c:v>
                </c:pt>
                <c:pt idx="621">
                  <c:v>25284</c:v>
                </c:pt>
                <c:pt idx="622">
                  <c:v>25123</c:v>
                </c:pt>
                <c:pt idx="623">
                  <c:v>24811</c:v>
                </c:pt>
                <c:pt idx="624">
                  <c:v>24744</c:v>
                </c:pt>
                <c:pt idx="625">
                  <c:v>25153</c:v>
                </c:pt>
                <c:pt idx="626">
                  <c:v>25172</c:v>
                </c:pt>
                <c:pt idx="627">
                  <c:v>24035</c:v>
                </c:pt>
                <c:pt idx="628">
                  <c:v>24312</c:v>
                </c:pt>
                <c:pt idx="629">
                  <c:v>24423</c:v>
                </c:pt>
                <c:pt idx="630">
                  <c:v>24318</c:v>
                </c:pt>
                <c:pt idx="631">
                  <c:v>24462</c:v>
                </c:pt>
                <c:pt idx="632">
                  <c:v>24377</c:v>
                </c:pt>
                <c:pt idx="633">
                  <c:v>23590</c:v>
                </c:pt>
                <c:pt idx="634">
                  <c:v>23653</c:v>
                </c:pt>
                <c:pt idx="635">
                  <c:v>23417</c:v>
                </c:pt>
                <c:pt idx="636">
                  <c:v>23079</c:v>
                </c:pt>
                <c:pt idx="637">
                  <c:v>23369</c:v>
                </c:pt>
                <c:pt idx="638">
                  <c:v>22621</c:v>
                </c:pt>
                <c:pt idx="639">
                  <c:v>22779</c:v>
                </c:pt>
                <c:pt idx="640">
                  <c:v>23457</c:v>
                </c:pt>
                <c:pt idx="641">
                  <c:v>23442</c:v>
                </c:pt>
                <c:pt idx="642">
                  <c:v>23190</c:v>
                </c:pt>
                <c:pt idx="643">
                  <c:v>22883</c:v>
                </c:pt>
                <c:pt idx="644">
                  <c:v>23052</c:v>
                </c:pt>
                <c:pt idx="645">
                  <c:v>23187</c:v>
                </c:pt>
                <c:pt idx="646">
                  <c:v>23347</c:v>
                </c:pt>
                <c:pt idx="647">
                  <c:v>23026</c:v>
                </c:pt>
                <c:pt idx="648">
                  <c:v>22422</c:v>
                </c:pt>
                <c:pt idx="649">
                  <c:v>22749</c:v>
                </c:pt>
                <c:pt idx="650">
                  <c:v>22355</c:v>
                </c:pt>
                <c:pt idx="651">
                  <c:v>22507</c:v>
                </c:pt>
                <c:pt idx="652">
                  <c:v>22503</c:v>
                </c:pt>
                <c:pt idx="653">
                  <c:v>22605</c:v>
                </c:pt>
                <c:pt idx="654">
                  <c:v>21567</c:v>
                </c:pt>
                <c:pt idx="655">
                  <c:v>21231</c:v>
                </c:pt>
                <c:pt idx="656">
                  <c:v>20072</c:v>
                </c:pt>
                <c:pt idx="657">
                  <c:v>20532</c:v>
                </c:pt>
                <c:pt idx="658">
                  <c:v>19829</c:v>
                </c:pt>
                <c:pt idx="659">
                  <c:v>19384</c:v>
                </c:pt>
                <c:pt idx="660">
                  <c:v>19108</c:v>
                </c:pt>
                <c:pt idx="661">
                  <c:v>18491</c:v>
                </c:pt>
                <c:pt idx="662">
                  <c:v>17669</c:v>
                </c:pt>
                <c:pt idx="663">
                  <c:v>17053</c:v>
                </c:pt>
                <c:pt idx="664">
                  <c:v>16830</c:v>
                </c:pt>
                <c:pt idx="665">
                  <c:v>17236</c:v>
                </c:pt>
                <c:pt idx="666">
                  <c:v>17115</c:v>
                </c:pt>
                <c:pt idx="667">
                  <c:v>17104</c:v>
                </c:pt>
                <c:pt idx="668">
                  <c:v>18230</c:v>
                </c:pt>
                <c:pt idx="669">
                  <c:v>17553</c:v>
                </c:pt>
                <c:pt idx="670">
                  <c:v>15984</c:v>
                </c:pt>
                <c:pt idx="671">
                  <c:v>16894</c:v>
                </c:pt>
                <c:pt idx="672">
                  <c:v>16095</c:v>
                </c:pt>
                <c:pt idx="673">
                  <c:v>16085</c:v>
                </c:pt>
                <c:pt idx="674">
                  <c:v>16299</c:v>
                </c:pt>
                <c:pt idx="675">
                  <c:v>17258</c:v>
                </c:pt>
                <c:pt idx="676">
                  <c:v>19938</c:v>
                </c:pt>
                <c:pt idx="677">
                  <c:v>17446</c:v>
                </c:pt>
                <c:pt idx="678">
                  <c:v>18434</c:v>
                </c:pt>
                <c:pt idx="679">
                  <c:v>18121</c:v>
                </c:pt>
                <c:pt idx="680">
                  <c:v>16305</c:v>
                </c:pt>
                <c:pt idx="681">
                  <c:v>21603</c:v>
                </c:pt>
                <c:pt idx="682">
                  <c:v>20757</c:v>
                </c:pt>
                <c:pt idx="683">
                  <c:v>20417</c:v>
                </c:pt>
                <c:pt idx="684">
                  <c:v>19469</c:v>
                </c:pt>
                <c:pt idx="685">
                  <c:v>18662</c:v>
                </c:pt>
                <c:pt idx="686">
                  <c:v>17824</c:v>
                </c:pt>
                <c:pt idx="687">
                  <c:v>17143</c:v>
                </c:pt>
                <c:pt idx="688">
                  <c:v>16193</c:v>
                </c:pt>
                <c:pt idx="689">
                  <c:v>19212</c:v>
                </c:pt>
                <c:pt idx="690">
                  <c:v>18098</c:v>
                </c:pt>
                <c:pt idx="691">
                  <c:v>15456</c:v>
                </c:pt>
                <c:pt idx="692">
                  <c:v>17419</c:v>
                </c:pt>
                <c:pt idx="693">
                  <c:v>16795</c:v>
                </c:pt>
                <c:pt idx="694">
                  <c:v>17210</c:v>
                </c:pt>
                <c:pt idx="695">
                  <c:v>15969</c:v>
                </c:pt>
                <c:pt idx="696">
                  <c:v>14981</c:v>
                </c:pt>
                <c:pt idx="697">
                  <c:v>19084</c:v>
                </c:pt>
                <c:pt idx="698">
                  <c:v>17953</c:v>
                </c:pt>
                <c:pt idx="699">
                  <c:v>16173</c:v>
                </c:pt>
                <c:pt idx="700">
                  <c:v>19190</c:v>
                </c:pt>
                <c:pt idx="701">
                  <c:v>21058</c:v>
                </c:pt>
                <c:pt idx="702">
                  <c:v>21951</c:v>
                </c:pt>
                <c:pt idx="703">
                  <c:v>21461</c:v>
                </c:pt>
                <c:pt idx="704">
                  <c:v>21482</c:v>
                </c:pt>
                <c:pt idx="705">
                  <c:v>21389</c:v>
                </c:pt>
                <c:pt idx="706">
                  <c:v>20909</c:v>
                </c:pt>
                <c:pt idx="707">
                  <c:v>21501</c:v>
                </c:pt>
                <c:pt idx="708">
                  <c:v>20469</c:v>
                </c:pt>
                <c:pt idx="709">
                  <c:v>20222</c:v>
                </c:pt>
                <c:pt idx="710">
                  <c:v>20346</c:v>
                </c:pt>
                <c:pt idx="711">
                  <c:v>20933</c:v>
                </c:pt>
                <c:pt idx="712">
                  <c:v>21737</c:v>
                </c:pt>
                <c:pt idx="713">
                  <c:v>21206</c:v>
                </c:pt>
                <c:pt idx="714">
                  <c:v>21114</c:v>
                </c:pt>
                <c:pt idx="715">
                  <c:v>21657</c:v>
                </c:pt>
                <c:pt idx="716">
                  <c:v>21793</c:v>
                </c:pt>
                <c:pt idx="717">
                  <c:v>19991</c:v>
                </c:pt>
                <c:pt idx="718">
                  <c:v>22053</c:v>
                </c:pt>
                <c:pt idx="719">
                  <c:v>21685</c:v>
                </c:pt>
                <c:pt idx="720">
                  <c:v>20022</c:v>
                </c:pt>
                <c:pt idx="721">
                  <c:v>20394</c:v>
                </c:pt>
                <c:pt idx="722">
                  <c:v>19616</c:v>
                </c:pt>
                <c:pt idx="723">
                  <c:v>19469</c:v>
                </c:pt>
                <c:pt idx="724">
                  <c:v>22024</c:v>
                </c:pt>
                <c:pt idx="725">
                  <c:v>20205</c:v>
                </c:pt>
                <c:pt idx="726">
                  <c:v>19759</c:v>
                </c:pt>
                <c:pt idx="727">
                  <c:v>19698</c:v>
                </c:pt>
                <c:pt idx="728">
                  <c:v>18382</c:v>
                </c:pt>
                <c:pt idx="729">
                  <c:v>18149</c:v>
                </c:pt>
                <c:pt idx="730">
                  <c:v>18390</c:v>
                </c:pt>
                <c:pt idx="731">
                  <c:v>21612</c:v>
                </c:pt>
                <c:pt idx="732">
                  <c:v>18970</c:v>
                </c:pt>
                <c:pt idx="733">
                  <c:v>17482</c:v>
                </c:pt>
                <c:pt idx="734">
                  <c:v>20326</c:v>
                </c:pt>
                <c:pt idx="735">
                  <c:v>20771</c:v>
                </c:pt>
                <c:pt idx="736">
                  <c:v>18859</c:v>
                </c:pt>
                <c:pt idx="737">
                  <c:v>17560</c:v>
                </c:pt>
                <c:pt idx="738">
                  <c:v>17904</c:v>
                </c:pt>
                <c:pt idx="739">
                  <c:v>20120</c:v>
                </c:pt>
                <c:pt idx="740">
                  <c:v>18264</c:v>
                </c:pt>
                <c:pt idx="741">
                  <c:v>17156</c:v>
                </c:pt>
                <c:pt idx="742">
                  <c:v>19487</c:v>
                </c:pt>
                <c:pt idx="743">
                  <c:v>17960</c:v>
                </c:pt>
                <c:pt idx="744">
                  <c:v>17527</c:v>
                </c:pt>
                <c:pt idx="745">
                  <c:v>16982</c:v>
                </c:pt>
                <c:pt idx="746">
                  <c:v>17138</c:v>
                </c:pt>
                <c:pt idx="747">
                  <c:v>22744</c:v>
                </c:pt>
                <c:pt idx="748">
                  <c:v>21578</c:v>
                </c:pt>
                <c:pt idx="749">
                  <c:v>21454</c:v>
                </c:pt>
                <c:pt idx="750">
                  <c:v>20520</c:v>
                </c:pt>
                <c:pt idx="751">
                  <c:v>19528</c:v>
                </c:pt>
                <c:pt idx="752">
                  <c:v>18998</c:v>
                </c:pt>
                <c:pt idx="753">
                  <c:v>16629</c:v>
                </c:pt>
                <c:pt idx="754">
                  <c:v>15935</c:v>
                </c:pt>
                <c:pt idx="755">
                  <c:v>16006</c:v>
                </c:pt>
                <c:pt idx="756">
                  <c:v>18612</c:v>
                </c:pt>
                <c:pt idx="757">
                  <c:v>18495</c:v>
                </c:pt>
                <c:pt idx="758">
                  <c:v>16953</c:v>
                </c:pt>
                <c:pt idx="759">
                  <c:v>16094</c:v>
                </c:pt>
                <c:pt idx="760">
                  <c:v>16098</c:v>
                </c:pt>
                <c:pt idx="761">
                  <c:v>16307</c:v>
                </c:pt>
                <c:pt idx="762">
                  <c:v>17087</c:v>
                </c:pt>
                <c:pt idx="763">
                  <c:v>16704</c:v>
                </c:pt>
                <c:pt idx="764">
                  <c:v>19354</c:v>
                </c:pt>
                <c:pt idx="765">
                  <c:v>17459</c:v>
                </c:pt>
                <c:pt idx="766">
                  <c:v>16464</c:v>
                </c:pt>
                <c:pt idx="767">
                  <c:v>16970</c:v>
                </c:pt>
                <c:pt idx="768">
                  <c:v>15989</c:v>
                </c:pt>
                <c:pt idx="769">
                  <c:v>15917</c:v>
                </c:pt>
                <c:pt idx="770">
                  <c:v>18559</c:v>
                </c:pt>
                <c:pt idx="771">
                  <c:v>17207</c:v>
                </c:pt>
                <c:pt idx="772">
                  <c:v>16037</c:v>
                </c:pt>
                <c:pt idx="773">
                  <c:v>16806</c:v>
                </c:pt>
                <c:pt idx="774">
                  <c:v>18503</c:v>
                </c:pt>
                <c:pt idx="775">
                  <c:v>23599</c:v>
                </c:pt>
                <c:pt idx="776">
                  <c:v>23423</c:v>
                </c:pt>
                <c:pt idx="777">
                  <c:v>23651</c:v>
                </c:pt>
                <c:pt idx="778">
                  <c:v>21569</c:v>
                </c:pt>
                <c:pt idx="779">
                  <c:v>22932</c:v>
                </c:pt>
                <c:pt idx="780">
                  <c:v>22581</c:v>
                </c:pt>
                <c:pt idx="781">
                  <c:v>23535</c:v>
                </c:pt>
                <c:pt idx="782">
                  <c:v>23463</c:v>
                </c:pt>
                <c:pt idx="783">
                  <c:v>23421</c:v>
                </c:pt>
                <c:pt idx="784">
                  <c:v>23566</c:v>
                </c:pt>
                <c:pt idx="785">
                  <c:v>23257</c:v>
                </c:pt>
                <c:pt idx="786">
                  <c:v>23117</c:v>
                </c:pt>
                <c:pt idx="787">
                  <c:v>23251</c:v>
                </c:pt>
                <c:pt idx="788">
                  <c:v>22934</c:v>
                </c:pt>
                <c:pt idx="789">
                  <c:v>22778</c:v>
                </c:pt>
                <c:pt idx="790">
                  <c:v>22918</c:v>
                </c:pt>
                <c:pt idx="791">
                  <c:v>23562</c:v>
                </c:pt>
                <c:pt idx="792">
                  <c:v>22399</c:v>
                </c:pt>
                <c:pt idx="793">
                  <c:v>23311</c:v>
                </c:pt>
                <c:pt idx="794">
                  <c:v>23314</c:v>
                </c:pt>
                <c:pt idx="795">
                  <c:v>22716</c:v>
                </c:pt>
                <c:pt idx="796">
                  <c:v>22257</c:v>
                </c:pt>
                <c:pt idx="797">
                  <c:v>21776</c:v>
                </c:pt>
                <c:pt idx="798">
                  <c:v>21891</c:v>
                </c:pt>
                <c:pt idx="799">
                  <c:v>22307</c:v>
                </c:pt>
                <c:pt idx="800">
                  <c:v>22753</c:v>
                </c:pt>
                <c:pt idx="801">
                  <c:v>22563</c:v>
                </c:pt>
                <c:pt idx="802">
                  <c:v>21949</c:v>
                </c:pt>
                <c:pt idx="803">
                  <c:v>22401</c:v>
                </c:pt>
                <c:pt idx="804">
                  <c:v>22061</c:v>
                </c:pt>
                <c:pt idx="805">
                  <c:v>22659</c:v>
                </c:pt>
                <c:pt idx="806">
                  <c:v>22643</c:v>
                </c:pt>
                <c:pt idx="807">
                  <c:v>22232</c:v>
                </c:pt>
                <c:pt idx="808">
                  <c:v>21766</c:v>
                </c:pt>
                <c:pt idx="809">
                  <c:v>22236</c:v>
                </c:pt>
                <c:pt idx="810">
                  <c:v>21960</c:v>
                </c:pt>
                <c:pt idx="811">
                  <c:v>22001</c:v>
                </c:pt>
                <c:pt idx="812">
                  <c:v>22829</c:v>
                </c:pt>
                <c:pt idx="813">
                  <c:v>21947</c:v>
                </c:pt>
                <c:pt idx="814">
                  <c:v>22019</c:v>
                </c:pt>
                <c:pt idx="815">
                  <c:v>21713</c:v>
                </c:pt>
                <c:pt idx="816">
                  <c:v>21768</c:v>
                </c:pt>
                <c:pt idx="817">
                  <c:v>22373</c:v>
                </c:pt>
                <c:pt idx="818">
                  <c:v>22279</c:v>
                </c:pt>
                <c:pt idx="819">
                  <c:v>22731</c:v>
                </c:pt>
                <c:pt idx="820">
                  <c:v>22084</c:v>
                </c:pt>
                <c:pt idx="821">
                  <c:v>21739</c:v>
                </c:pt>
                <c:pt idx="822">
                  <c:v>23282</c:v>
                </c:pt>
                <c:pt idx="823">
                  <c:v>22189</c:v>
                </c:pt>
                <c:pt idx="824">
                  <c:v>22947</c:v>
                </c:pt>
                <c:pt idx="825">
                  <c:v>22713</c:v>
                </c:pt>
                <c:pt idx="826">
                  <c:v>22484</c:v>
                </c:pt>
                <c:pt idx="827">
                  <c:v>21937</c:v>
                </c:pt>
                <c:pt idx="828">
                  <c:v>22124</c:v>
                </c:pt>
                <c:pt idx="829">
                  <c:v>22521</c:v>
                </c:pt>
                <c:pt idx="830">
                  <c:v>22469</c:v>
                </c:pt>
                <c:pt idx="831">
                  <c:v>21936</c:v>
                </c:pt>
                <c:pt idx="832">
                  <c:v>22493</c:v>
                </c:pt>
                <c:pt idx="833">
                  <c:v>22608</c:v>
                </c:pt>
                <c:pt idx="834">
                  <c:v>22075</c:v>
                </c:pt>
                <c:pt idx="835">
                  <c:v>22163</c:v>
                </c:pt>
                <c:pt idx="836">
                  <c:v>21990</c:v>
                </c:pt>
                <c:pt idx="837">
                  <c:v>22239</c:v>
                </c:pt>
                <c:pt idx="838">
                  <c:v>21005</c:v>
                </c:pt>
                <c:pt idx="839">
                  <c:v>22174</c:v>
                </c:pt>
                <c:pt idx="840">
                  <c:v>21398</c:v>
                </c:pt>
                <c:pt idx="841">
                  <c:v>21479</c:v>
                </c:pt>
                <c:pt idx="842">
                  <c:v>21997</c:v>
                </c:pt>
                <c:pt idx="843">
                  <c:v>21822</c:v>
                </c:pt>
                <c:pt idx="844">
                  <c:v>20892</c:v>
                </c:pt>
                <c:pt idx="845">
                  <c:v>21982</c:v>
                </c:pt>
                <c:pt idx="846">
                  <c:v>21486</c:v>
                </c:pt>
                <c:pt idx="847">
                  <c:v>20662</c:v>
                </c:pt>
                <c:pt idx="848">
                  <c:v>21096</c:v>
                </c:pt>
                <c:pt idx="849">
                  <c:v>20962</c:v>
                </c:pt>
                <c:pt idx="850">
                  <c:v>20947</c:v>
                </c:pt>
                <c:pt idx="851">
                  <c:v>21464</c:v>
                </c:pt>
                <c:pt idx="852">
                  <c:v>21023</c:v>
                </c:pt>
                <c:pt idx="853">
                  <c:v>19975</c:v>
                </c:pt>
                <c:pt idx="854">
                  <c:v>21201</c:v>
                </c:pt>
                <c:pt idx="855">
                  <c:v>20502</c:v>
                </c:pt>
                <c:pt idx="856">
                  <c:v>21078</c:v>
                </c:pt>
                <c:pt idx="857">
                  <c:v>21150</c:v>
                </c:pt>
                <c:pt idx="858">
                  <c:v>21264</c:v>
                </c:pt>
                <c:pt idx="859">
                  <c:v>20898</c:v>
                </c:pt>
                <c:pt idx="860">
                  <c:v>20373</c:v>
                </c:pt>
                <c:pt idx="861">
                  <c:v>20087</c:v>
                </c:pt>
                <c:pt idx="862">
                  <c:v>20878</c:v>
                </c:pt>
                <c:pt idx="863">
                  <c:v>20108</c:v>
                </c:pt>
                <c:pt idx="864">
                  <c:v>20461</c:v>
                </c:pt>
                <c:pt idx="865">
                  <c:v>20574</c:v>
                </c:pt>
                <c:pt idx="866">
                  <c:v>20118</c:v>
                </c:pt>
                <c:pt idx="867">
                  <c:v>21044</c:v>
                </c:pt>
                <c:pt idx="868">
                  <c:v>21006</c:v>
                </c:pt>
                <c:pt idx="869">
                  <c:v>20979</c:v>
                </c:pt>
                <c:pt idx="870">
                  <c:v>20456</c:v>
                </c:pt>
                <c:pt idx="871">
                  <c:v>21161</c:v>
                </c:pt>
                <c:pt idx="872">
                  <c:v>20615</c:v>
                </c:pt>
                <c:pt idx="873">
                  <c:v>19926</c:v>
                </c:pt>
                <c:pt idx="874">
                  <c:v>20237</c:v>
                </c:pt>
                <c:pt idx="875">
                  <c:v>20441</c:v>
                </c:pt>
                <c:pt idx="876">
                  <c:v>20081</c:v>
                </c:pt>
                <c:pt idx="877">
                  <c:v>19848</c:v>
                </c:pt>
                <c:pt idx="878">
                  <c:v>20114</c:v>
                </c:pt>
                <c:pt idx="879">
                  <c:v>20769</c:v>
                </c:pt>
                <c:pt idx="880">
                  <c:v>19639</c:v>
                </c:pt>
                <c:pt idx="881">
                  <c:v>19997</c:v>
                </c:pt>
                <c:pt idx="882">
                  <c:v>20192</c:v>
                </c:pt>
                <c:pt idx="883">
                  <c:v>20479</c:v>
                </c:pt>
                <c:pt idx="884">
                  <c:v>21257</c:v>
                </c:pt>
                <c:pt idx="885">
                  <c:v>21357</c:v>
                </c:pt>
                <c:pt idx="886">
                  <c:v>22510</c:v>
                </c:pt>
                <c:pt idx="887">
                  <c:v>23620</c:v>
                </c:pt>
                <c:pt idx="888">
                  <c:v>23551</c:v>
                </c:pt>
                <c:pt idx="889">
                  <c:v>23191</c:v>
                </c:pt>
                <c:pt idx="890">
                  <c:v>22764</c:v>
                </c:pt>
                <c:pt idx="891">
                  <c:v>22046</c:v>
                </c:pt>
                <c:pt idx="892">
                  <c:v>22502</c:v>
                </c:pt>
                <c:pt idx="893">
                  <c:v>21059</c:v>
                </c:pt>
                <c:pt idx="894">
                  <c:v>20310</c:v>
                </c:pt>
                <c:pt idx="895">
                  <c:v>20569</c:v>
                </c:pt>
                <c:pt idx="896">
                  <c:v>20196</c:v>
                </c:pt>
                <c:pt idx="897">
                  <c:v>19248</c:v>
                </c:pt>
                <c:pt idx="898">
                  <c:v>19729</c:v>
                </c:pt>
                <c:pt idx="899">
                  <c:v>19133</c:v>
                </c:pt>
                <c:pt idx="900">
                  <c:v>19040</c:v>
                </c:pt>
                <c:pt idx="901">
                  <c:v>19126</c:v>
                </c:pt>
                <c:pt idx="902">
                  <c:v>19339</c:v>
                </c:pt>
                <c:pt idx="903">
                  <c:v>18863</c:v>
                </c:pt>
                <c:pt idx="904">
                  <c:v>19452</c:v>
                </c:pt>
                <c:pt idx="905">
                  <c:v>19524</c:v>
                </c:pt>
                <c:pt idx="906">
                  <c:v>18990</c:v>
                </c:pt>
                <c:pt idx="907">
                  <c:v>19591</c:v>
                </c:pt>
                <c:pt idx="908">
                  <c:v>18727</c:v>
                </c:pt>
                <c:pt idx="909">
                  <c:v>18737</c:v>
                </c:pt>
                <c:pt idx="910">
                  <c:v>19407</c:v>
                </c:pt>
                <c:pt idx="911">
                  <c:v>19756</c:v>
                </c:pt>
                <c:pt idx="912">
                  <c:v>19328</c:v>
                </c:pt>
                <c:pt idx="913">
                  <c:v>20350</c:v>
                </c:pt>
                <c:pt idx="914">
                  <c:v>19611</c:v>
                </c:pt>
                <c:pt idx="915">
                  <c:v>19063</c:v>
                </c:pt>
                <c:pt idx="916">
                  <c:v>19242</c:v>
                </c:pt>
                <c:pt idx="917">
                  <c:v>19026</c:v>
                </c:pt>
                <c:pt idx="918">
                  <c:v>18882</c:v>
                </c:pt>
                <c:pt idx="919">
                  <c:v>19094</c:v>
                </c:pt>
                <c:pt idx="920">
                  <c:v>18101</c:v>
                </c:pt>
                <c:pt idx="921">
                  <c:v>18653</c:v>
                </c:pt>
                <c:pt idx="922">
                  <c:v>18537</c:v>
                </c:pt>
                <c:pt idx="923">
                  <c:v>18125</c:v>
                </c:pt>
                <c:pt idx="924">
                  <c:v>17730</c:v>
                </c:pt>
                <c:pt idx="925">
                  <c:v>17846</c:v>
                </c:pt>
                <c:pt idx="926">
                  <c:v>17916</c:v>
                </c:pt>
                <c:pt idx="927">
                  <c:v>17432</c:v>
                </c:pt>
                <c:pt idx="928">
                  <c:v>18681</c:v>
                </c:pt>
                <c:pt idx="929">
                  <c:v>18729</c:v>
                </c:pt>
                <c:pt idx="930">
                  <c:v>18126</c:v>
                </c:pt>
                <c:pt idx="931">
                  <c:v>18246</c:v>
                </c:pt>
                <c:pt idx="932">
                  <c:v>18500</c:v>
                </c:pt>
                <c:pt idx="933">
                  <c:v>18073</c:v>
                </c:pt>
                <c:pt idx="934">
                  <c:v>19070</c:v>
                </c:pt>
                <c:pt idx="935">
                  <c:v>18623</c:v>
                </c:pt>
                <c:pt idx="936">
                  <c:v>17435</c:v>
                </c:pt>
                <c:pt idx="937">
                  <c:v>17317</c:v>
                </c:pt>
                <c:pt idx="938">
                  <c:v>17771</c:v>
                </c:pt>
                <c:pt idx="939">
                  <c:v>17448</c:v>
                </c:pt>
                <c:pt idx="940">
                  <c:v>17921</c:v>
                </c:pt>
                <c:pt idx="941">
                  <c:v>18421</c:v>
                </c:pt>
                <c:pt idx="942">
                  <c:v>17913</c:v>
                </c:pt>
                <c:pt idx="943">
                  <c:v>17719</c:v>
                </c:pt>
                <c:pt idx="944">
                  <c:v>17733</c:v>
                </c:pt>
                <c:pt idx="945">
                  <c:v>17108</c:v>
                </c:pt>
                <c:pt idx="946">
                  <c:v>17628</c:v>
                </c:pt>
                <c:pt idx="947">
                  <c:v>17269</c:v>
                </c:pt>
                <c:pt idx="948">
                  <c:v>16757</c:v>
                </c:pt>
                <c:pt idx="949">
                  <c:v>15924</c:v>
                </c:pt>
                <c:pt idx="950">
                  <c:v>15152</c:v>
                </c:pt>
                <c:pt idx="951">
                  <c:v>15451</c:v>
                </c:pt>
                <c:pt idx="952">
                  <c:v>15445</c:v>
                </c:pt>
                <c:pt idx="953">
                  <c:v>14379</c:v>
                </c:pt>
                <c:pt idx="954">
                  <c:v>13408</c:v>
                </c:pt>
                <c:pt idx="955">
                  <c:v>13811</c:v>
                </c:pt>
                <c:pt idx="956">
                  <c:v>14503</c:v>
                </c:pt>
                <c:pt idx="957">
                  <c:v>13820</c:v>
                </c:pt>
                <c:pt idx="958">
                  <c:v>13170</c:v>
                </c:pt>
                <c:pt idx="959">
                  <c:v>13642</c:v>
                </c:pt>
                <c:pt idx="960">
                  <c:v>13140</c:v>
                </c:pt>
                <c:pt idx="961">
                  <c:v>13350</c:v>
                </c:pt>
                <c:pt idx="962">
                  <c:v>13068</c:v>
                </c:pt>
                <c:pt idx="963">
                  <c:v>13100</c:v>
                </c:pt>
                <c:pt idx="964">
                  <c:v>12295</c:v>
                </c:pt>
                <c:pt idx="965">
                  <c:v>12976</c:v>
                </c:pt>
                <c:pt idx="966">
                  <c:v>12598</c:v>
                </c:pt>
                <c:pt idx="967">
                  <c:v>12421</c:v>
                </c:pt>
                <c:pt idx="968">
                  <c:v>12437</c:v>
                </c:pt>
                <c:pt idx="969">
                  <c:v>12639</c:v>
                </c:pt>
                <c:pt idx="970">
                  <c:v>12268</c:v>
                </c:pt>
                <c:pt idx="971">
                  <c:v>13228</c:v>
                </c:pt>
                <c:pt idx="972">
                  <c:v>11439</c:v>
                </c:pt>
                <c:pt idx="973">
                  <c:v>14022</c:v>
                </c:pt>
                <c:pt idx="974">
                  <c:v>14036</c:v>
                </c:pt>
                <c:pt idx="975">
                  <c:v>13773</c:v>
                </c:pt>
                <c:pt idx="976">
                  <c:v>13223</c:v>
                </c:pt>
                <c:pt idx="977">
                  <c:v>15884</c:v>
                </c:pt>
                <c:pt idx="978">
                  <c:v>13398</c:v>
                </c:pt>
                <c:pt idx="979">
                  <c:v>12139</c:v>
                </c:pt>
                <c:pt idx="980">
                  <c:v>12362</c:v>
                </c:pt>
                <c:pt idx="981">
                  <c:v>11728</c:v>
                </c:pt>
                <c:pt idx="982">
                  <c:v>11441</c:v>
                </c:pt>
                <c:pt idx="983">
                  <c:v>15135</c:v>
                </c:pt>
                <c:pt idx="984">
                  <c:v>13463</c:v>
                </c:pt>
                <c:pt idx="985">
                  <c:v>12230</c:v>
                </c:pt>
                <c:pt idx="986">
                  <c:v>11520</c:v>
                </c:pt>
                <c:pt idx="987">
                  <c:v>12535</c:v>
                </c:pt>
                <c:pt idx="988">
                  <c:v>12018</c:v>
                </c:pt>
                <c:pt idx="989">
                  <c:v>11839</c:v>
                </c:pt>
                <c:pt idx="990">
                  <c:v>14387</c:v>
                </c:pt>
                <c:pt idx="991">
                  <c:v>13113</c:v>
                </c:pt>
                <c:pt idx="992">
                  <c:v>11544</c:v>
                </c:pt>
                <c:pt idx="993">
                  <c:v>12352</c:v>
                </c:pt>
                <c:pt idx="994">
                  <c:v>15116</c:v>
                </c:pt>
                <c:pt idx="995">
                  <c:v>12666</c:v>
                </c:pt>
                <c:pt idx="996">
                  <c:v>14012</c:v>
                </c:pt>
                <c:pt idx="997">
                  <c:v>12458</c:v>
                </c:pt>
                <c:pt idx="998">
                  <c:v>11190</c:v>
                </c:pt>
                <c:pt idx="999">
                  <c:v>11570</c:v>
                </c:pt>
                <c:pt idx="1000">
                  <c:v>11400</c:v>
                </c:pt>
                <c:pt idx="1001">
                  <c:v>13063</c:v>
                </c:pt>
                <c:pt idx="1002">
                  <c:v>12590</c:v>
                </c:pt>
                <c:pt idx="1003">
                  <c:v>12067</c:v>
                </c:pt>
                <c:pt idx="1004">
                  <c:v>12748</c:v>
                </c:pt>
                <c:pt idx="1005">
                  <c:v>21467</c:v>
                </c:pt>
                <c:pt idx="1006">
                  <c:v>45536</c:v>
                </c:pt>
                <c:pt idx="1007">
                  <c:v>153386</c:v>
                </c:pt>
                <c:pt idx="1008">
                  <c:v>378192</c:v>
                </c:pt>
                <c:pt idx="1009">
                  <c:v>792543</c:v>
                </c:pt>
                <c:pt idx="1010">
                  <c:v>1402366</c:v>
                </c:pt>
                <c:pt idx="1011">
                  <c:v>1900782</c:v>
                </c:pt>
                <c:pt idx="1012">
                  <c:v>2403857</c:v>
                </c:pt>
                <c:pt idx="1013">
                  <c:v>2781509</c:v>
                </c:pt>
                <c:pt idx="1014">
                  <c:v>2788755</c:v>
                </c:pt>
                <c:pt idx="1015">
                  <c:v>2569846</c:v>
                </c:pt>
                <c:pt idx="1016">
                  <c:v>1601718</c:v>
                </c:pt>
                <c:pt idx="1017">
                  <c:v>909998</c:v>
                </c:pt>
                <c:pt idx="1018">
                  <c:v>518830</c:v>
                </c:pt>
                <c:pt idx="1019">
                  <c:v>379338</c:v>
                </c:pt>
                <c:pt idx="1020">
                  <c:v>257490</c:v>
                </c:pt>
                <c:pt idx="1021">
                  <c:v>191648</c:v>
                </c:pt>
                <c:pt idx="1022">
                  <c:v>154790</c:v>
                </c:pt>
                <c:pt idx="1023">
                  <c:v>128910</c:v>
                </c:pt>
                <c:pt idx="1024">
                  <c:v>108571</c:v>
                </c:pt>
                <c:pt idx="1025">
                  <c:v>91634</c:v>
                </c:pt>
                <c:pt idx="1026">
                  <c:v>84344</c:v>
                </c:pt>
                <c:pt idx="1027">
                  <c:v>76028</c:v>
                </c:pt>
                <c:pt idx="1028">
                  <c:v>78097</c:v>
                </c:pt>
                <c:pt idx="1029">
                  <c:v>65525</c:v>
                </c:pt>
                <c:pt idx="1030">
                  <c:v>58340</c:v>
                </c:pt>
                <c:pt idx="1031">
                  <c:v>54595</c:v>
                </c:pt>
                <c:pt idx="1032">
                  <c:v>61633</c:v>
                </c:pt>
                <c:pt idx="1033">
                  <c:v>52859</c:v>
                </c:pt>
                <c:pt idx="1034">
                  <c:v>46797</c:v>
                </c:pt>
                <c:pt idx="1035">
                  <c:v>44984</c:v>
                </c:pt>
                <c:pt idx="1036">
                  <c:v>44236</c:v>
                </c:pt>
                <c:pt idx="1037">
                  <c:v>49343</c:v>
                </c:pt>
                <c:pt idx="1038">
                  <c:v>44766</c:v>
                </c:pt>
                <c:pt idx="1039">
                  <c:v>39880</c:v>
                </c:pt>
                <c:pt idx="1040">
                  <c:v>38287</c:v>
                </c:pt>
                <c:pt idx="1041">
                  <c:v>35430</c:v>
                </c:pt>
                <c:pt idx="1042">
                  <c:v>35080</c:v>
                </c:pt>
                <c:pt idx="1043">
                  <c:v>35972</c:v>
                </c:pt>
                <c:pt idx="1044">
                  <c:v>38163</c:v>
                </c:pt>
                <c:pt idx="1045">
                  <c:v>38291</c:v>
                </c:pt>
                <c:pt idx="1046">
                  <c:v>34698</c:v>
                </c:pt>
                <c:pt idx="1047">
                  <c:v>29756</c:v>
                </c:pt>
                <c:pt idx="1048">
                  <c:v>30312</c:v>
                </c:pt>
                <c:pt idx="1049">
                  <c:v>28213</c:v>
                </c:pt>
                <c:pt idx="1050">
                  <c:v>31923</c:v>
                </c:pt>
                <c:pt idx="1051">
                  <c:v>39132</c:v>
                </c:pt>
                <c:pt idx="1052">
                  <c:v>39495</c:v>
                </c:pt>
                <c:pt idx="1053">
                  <c:v>39493</c:v>
                </c:pt>
                <c:pt idx="1054">
                  <c:v>38517</c:v>
                </c:pt>
                <c:pt idx="1055">
                  <c:v>38070</c:v>
                </c:pt>
                <c:pt idx="1056">
                  <c:v>37450</c:v>
                </c:pt>
                <c:pt idx="1057">
                  <c:v>37541</c:v>
                </c:pt>
                <c:pt idx="1058">
                  <c:v>35973</c:v>
                </c:pt>
                <c:pt idx="1059">
                  <c:v>33786</c:v>
                </c:pt>
                <c:pt idx="1060">
                  <c:v>33862</c:v>
                </c:pt>
                <c:pt idx="1061">
                  <c:v>32738</c:v>
                </c:pt>
                <c:pt idx="1062">
                  <c:v>33042</c:v>
                </c:pt>
                <c:pt idx="1063">
                  <c:v>31621</c:v>
                </c:pt>
                <c:pt idx="1064">
                  <c:v>30387</c:v>
                </c:pt>
                <c:pt idx="1065">
                  <c:v>31436</c:v>
                </c:pt>
                <c:pt idx="1066">
                  <c:v>31104</c:v>
                </c:pt>
                <c:pt idx="1067">
                  <c:v>29653</c:v>
                </c:pt>
                <c:pt idx="1068">
                  <c:v>29968</c:v>
                </c:pt>
                <c:pt idx="1069">
                  <c:v>29529</c:v>
                </c:pt>
                <c:pt idx="1070">
                  <c:v>28215</c:v>
                </c:pt>
                <c:pt idx="1071">
                  <c:v>28829</c:v>
                </c:pt>
                <c:pt idx="1072">
                  <c:v>28379</c:v>
                </c:pt>
                <c:pt idx="1073">
                  <c:v>27924</c:v>
                </c:pt>
                <c:pt idx="1074">
                  <c:v>27286</c:v>
                </c:pt>
                <c:pt idx="1075">
                  <c:v>28358</c:v>
                </c:pt>
                <c:pt idx="1076">
                  <c:v>29203</c:v>
                </c:pt>
                <c:pt idx="1077">
                  <c:v>28857</c:v>
                </c:pt>
                <c:pt idx="1078">
                  <c:v>27617</c:v>
                </c:pt>
                <c:pt idx="1079">
                  <c:v>27175</c:v>
                </c:pt>
                <c:pt idx="1080">
                  <c:v>27224</c:v>
                </c:pt>
                <c:pt idx="1081">
                  <c:v>26019</c:v>
                </c:pt>
                <c:pt idx="1082">
                  <c:v>27265</c:v>
                </c:pt>
                <c:pt idx="1083">
                  <c:v>27252</c:v>
                </c:pt>
                <c:pt idx="1084">
                  <c:v>27282</c:v>
                </c:pt>
                <c:pt idx="1085">
                  <c:v>27201</c:v>
                </c:pt>
                <c:pt idx="1086">
                  <c:v>27527</c:v>
                </c:pt>
                <c:pt idx="1087">
                  <c:v>25957</c:v>
                </c:pt>
                <c:pt idx="1088">
                  <c:v>26798</c:v>
                </c:pt>
                <c:pt idx="1089">
                  <c:v>27006</c:v>
                </c:pt>
                <c:pt idx="1090">
                  <c:v>27147</c:v>
                </c:pt>
                <c:pt idx="1091">
                  <c:v>26001</c:v>
                </c:pt>
                <c:pt idx="1092">
                  <c:v>25458</c:v>
                </c:pt>
                <c:pt idx="1093">
                  <c:v>26128</c:v>
                </c:pt>
                <c:pt idx="1094">
                  <c:v>26298</c:v>
                </c:pt>
                <c:pt idx="1095">
                  <c:v>26310</c:v>
                </c:pt>
                <c:pt idx="1096">
                  <c:v>25463</c:v>
                </c:pt>
                <c:pt idx="1097">
                  <c:v>25674</c:v>
                </c:pt>
                <c:pt idx="1098">
                  <c:v>26359</c:v>
                </c:pt>
                <c:pt idx="1099">
                  <c:v>26057</c:v>
                </c:pt>
                <c:pt idx="1100">
                  <c:v>25936</c:v>
                </c:pt>
                <c:pt idx="1101">
                  <c:v>26674</c:v>
                </c:pt>
                <c:pt idx="1102">
                  <c:v>25632</c:v>
                </c:pt>
                <c:pt idx="1103">
                  <c:v>25173</c:v>
                </c:pt>
                <c:pt idx="1104">
                  <c:v>25867</c:v>
                </c:pt>
                <c:pt idx="1105">
                  <c:v>25137</c:v>
                </c:pt>
                <c:pt idx="1106">
                  <c:v>24388</c:v>
                </c:pt>
                <c:pt idx="1107">
                  <c:v>24859</c:v>
                </c:pt>
                <c:pt idx="1108">
                  <c:v>24911</c:v>
                </c:pt>
                <c:pt idx="1109">
                  <c:v>25061</c:v>
                </c:pt>
                <c:pt idx="1110">
                  <c:v>24019</c:v>
                </c:pt>
                <c:pt idx="1111">
                  <c:v>24561</c:v>
                </c:pt>
                <c:pt idx="1112">
                  <c:v>24337</c:v>
                </c:pt>
                <c:pt idx="1113">
                  <c:v>23758</c:v>
                </c:pt>
                <c:pt idx="1114">
                  <c:v>24173</c:v>
                </c:pt>
                <c:pt idx="1115">
                  <c:v>24553</c:v>
                </c:pt>
                <c:pt idx="1116">
                  <c:v>23404</c:v>
                </c:pt>
                <c:pt idx="1117">
                  <c:v>24106</c:v>
                </c:pt>
                <c:pt idx="1118">
                  <c:v>22979</c:v>
                </c:pt>
                <c:pt idx="1119">
                  <c:v>23276</c:v>
                </c:pt>
                <c:pt idx="1120">
                  <c:v>23613</c:v>
                </c:pt>
                <c:pt idx="1121">
                  <c:v>22695</c:v>
                </c:pt>
                <c:pt idx="1122">
                  <c:v>23720</c:v>
                </c:pt>
                <c:pt idx="1123">
                  <c:v>23481</c:v>
                </c:pt>
                <c:pt idx="1124">
                  <c:v>22987</c:v>
                </c:pt>
                <c:pt idx="1125">
                  <c:v>22790</c:v>
                </c:pt>
                <c:pt idx="1126">
                  <c:v>22599</c:v>
                </c:pt>
                <c:pt idx="1127">
                  <c:v>22284</c:v>
                </c:pt>
                <c:pt idx="1128">
                  <c:v>21980</c:v>
                </c:pt>
                <c:pt idx="1129">
                  <c:v>22221</c:v>
                </c:pt>
                <c:pt idx="1130">
                  <c:v>21977</c:v>
                </c:pt>
                <c:pt idx="1131">
                  <c:v>21770</c:v>
                </c:pt>
                <c:pt idx="1132">
                  <c:v>21769</c:v>
                </c:pt>
                <c:pt idx="1133">
                  <c:v>21777</c:v>
                </c:pt>
                <c:pt idx="1134">
                  <c:v>21437</c:v>
                </c:pt>
                <c:pt idx="1135">
                  <c:v>22129</c:v>
                </c:pt>
                <c:pt idx="1136">
                  <c:v>20916</c:v>
                </c:pt>
                <c:pt idx="1137">
                  <c:v>21264</c:v>
                </c:pt>
                <c:pt idx="1138">
                  <c:v>20789</c:v>
                </c:pt>
                <c:pt idx="1139">
                  <c:v>20604</c:v>
                </c:pt>
                <c:pt idx="1140">
                  <c:v>20842</c:v>
                </c:pt>
                <c:pt idx="1141">
                  <c:v>20615</c:v>
                </c:pt>
                <c:pt idx="1142">
                  <c:v>21049</c:v>
                </c:pt>
                <c:pt idx="1143">
                  <c:v>20669</c:v>
                </c:pt>
                <c:pt idx="1144">
                  <c:v>21054</c:v>
                </c:pt>
                <c:pt idx="1145">
                  <c:v>20667</c:v>
                </c:pt>
                <c:pt idx="1146">
                  <c:v>20396</c:v>
                </c:pt>
                <c:pt idx="1147">
                  <c:v>19828</c:v>
                </c:pt>
                <c:pt idx="1148">
                  <c:v>19461</c:v>
                </c:pt>
                <c:pt idx="1149">
                  <c:v>19861</c:v>
                </c:pt>
                <c:pt idx="1150">
                  <c:v>19881</c:v>
                </c:pt>
                <c:pt idx="1151">
                  <c:v>19741</c:v>
                </c:pt>
                <c:pt idx="1152">
                  <c:v>19477</c:v>
                </c:pt>
                <c:pt idx="1153">
                  <c:v>19448</c:v>
                </c:pt>
                <c:pt idx="1154">
                  <c:v>19433</c:v>
                </c:pt>
                <c:pt idx="1155">
                  <c:v>19523</c:v>
                </c:pt>
                <c:pt idx="1156">
                  <c:v>18516</c:v>
                </c:pt>
                <c:pt idx="1157">
                  <c:v>20139</c:v>
                </c:pt>
                <c:pt idx="1158">
                  <c:v>18805</c:v>
                </c:pt>
                <c:pt idx="1159">
                  <c:v>18464</c:v>
                </c:pt>
                <c:pt idx="1160">
                  <c:v>18472</c:v>
                </c:pt>
                <c:pt idx="1161">
                  <c:v>18424</c:v>
                </c:pt>
                <c:pt idx="1162">
                  <c:v>17926</c:v>
                </c:pt>
                <c:pt idx="1163">
                  <c:v>17238</c:v>
                </c:pt>
                <c:pt idx="1164">
                  <c:v>17270</c:v>
                </c:pt>
                <c:pt idx="1165">
                  <c:v>15639</c:v>
                </c:pt>
                <c:pt idx="1166">
                  <c:v>15065</c:v>
                </c:pt>
                <c:pt idx="1167">
                  <c:v>15328</c:v>
                </c:pt>
                <c:pt idx="1168">
                  <c:v>15099</c:v>
                </c:pt>
                <c:pt idx="1169">
                  <c:v>14959</c:v>
                </c:pt>
                <c:pt idx="1170">
                  <c:v>13824</c:v>
                </c:pt>
                <c:pt idx="1171">
                  <c:v>14496</c:v>
                </c:pt>
                <c:pt idx="1172">
                  <c:v>13260</c:v>
                </c:pt>
                <c:pt idx="1173">
                  <c:v>13387</c:v>
                </c:pt>
                <c:pt idx="1174">
                  <c:v>14990</c:v>
                </c:pt>
                <c:pt idx="1175">
                  <c:v>15258</c:v>
                </c:pt>
                <c:pt idx="1176">
                  <c:v>14225</c:v>
                </c:pt>
                <c:pt idx="1177">
                  <c:v>13233</c:v>
                </c:pt>
                <c:pt idx="1178">
                  <c:v>14326</c:v>
                </c:pt>
                <c:pt idx="1179">
                  <c:v>13166</c:v>
                </c:pt>
                <c:pt idx="1180">
                  <c:v>15481</c:v>
                </c:pt>
                <c:pt idx="1181">
                  <c:v>14394</c:v>
                </c:pt>
                <c:pt idx="1182">
                  <c:v>14267</c:v>
                </c:pt>
                <c:pt idx="1183">
                  <c:v>14025</c:v>
                </c:pt>
                <c:pt idx="1184">
                  <c:v>13614</c:v>
                </c:pt>
                <c:pt idx="1185">
                  <c:v>14747</c:v>
                </c:pt>
                <c:pt idx="1186">
                  <c:v>13254</c:v>
                </c:pt>
                <c:pt idx="1187">
                  <c:v>16057</c:v>
                </c:pt>
                <c:pt idx="1188">
                  <c:v>15124</c:v>
                </c:pt>
                <c:pt idx="1189">
                  <c:v>16071</c:v>
                </c:pt>
                <c:pt idx="1190">
                  <c:v>14222</c:v>
                </c:pt>
                <c:pt idx="1191">
                  <c:v>14573</c:v>
                </c:pt>
                <c:pt idx="1192">
                  <c:v>13420</c:v>
                </c:pt>
                <c:pt idx="1193">
                  <c:v>12422</c:v>
                </c:pt>
                <c:pt idx="1194">
                  <c:v>12691</c:v>
                </c:pt>
                <c:pt idx="1195">
                  <c:v>12289</c:v>
                </c:pt>
                <c:pt idx="1196">
                  <c:v>12811</c:v>
                </c:pt>
                <c:pt idx="1197">
                  <c:v>13124</c:v>
                </c:pt>
                <c:pt idx="1198">
                  <c:v>12578</c:v>
                </c:pt>
                <c:pt idx="1199">
                  <c:v>12632</c:v>
                </c:pt>
                <c:pt idx="1200">
                  <c:v>11967</c:v>
                </c:pt>
                <c:pt idx="1201">
                  <c:v>14977</c:v>
                </c:pt>
                <c:pt idx="1202">
                  <c:v>14862</c:v>
                </c:pt>
                <c:pt idx="1203">
                  <c:v>12738</c:v>
                </c:pt>
                <c:pt idx="1204">
                  <c:v>12592</c:v>
                </c:pt>
                <c:pt idx="1205">
                  <c:v>14214</c:v>
                </c:pt>
                <c:pt idx="1206">
                  <c:v>12953</c:v>
                </c:pt>
                <c:pt idx="1207">
                  <c:v>12002</c:v>
                </c:pt>
                <c:pt idx="1208">
                  <c:v>15041</c:v>
                </c:pt>
                <c:pt idx="1209">
                  <c:v>14637</c:v>
                </c:pt>
                <c:pt idx="1210">
                  <c:v>12475</c:v>
                </c:pt>
                <c:pt idx="1211">
                  <c:v>13594</c:v>
                </c:pt>
                <c:pt idx="1212">
                  <c:v>16182</c:v>
                </c:pt>
                <c:pt idx="1213">
                  <c:v>16321</c:v>
                </c:pt>
                <c:pt idx="1214">
                  <c:v>15731</c:v>
                </c:pt>
                <c:pt idx="1215">
                  <c:v>15876</c:v>
                </c:pt>
                <c:pt idx="1216">
                  <c:v>16001</c:v>
                </c:pt>
                <c:pt idx="1217">
                  <c:v>14690</c:v>
                </c:pt>
                <c:pt idx="1218">
                  <c:v>13916</c:v>
                </c:pt>
                <c:pt idx="1219">
                  <c:v>12338</c:v>
                </c:pt>
                <c:pt idx="1220">
                  <c:v>13785</c:v>
                </c:pt>
                <c:pt idx="1221">
                  <c:v>13693</c:v>
                </c:pt>
                <c:pt idx="1222">
                  <c:v>11356</c:v>
                </c:pt>
                <c:pt idx="1223">
                  <c:v>14886</c:v>
                </c:pt>
                <c:pt idx="1224">
                  <c:v>13125</c:v>
                </c:pt>
                <c:pt idx="1225">
                  <c:v>13646</c:v>
                </c:pt>
                <c:pt idx="1226">
                  <c:v>12270</c:v>
                </c:pt>
                <c:pt idx="1227">
                  <c:v>13769</c:v>
                </c:pt>
                <c:pt idx="1228">
                  <c:v>13187</c:v>
                </c:pt>
                <c:pt idx="1229">
                  <c:v>12210</c:v>
                </c:pt>
                <c:pt idx="1230">
                  <c:v>12649</c:v>
                </c:pt>
                <c:pt idx="1231">
                  <c:v>13360</c:v>
                </c:pt>
                <c:pt idx="1232">
                  <c:v>12538</c:v>
                </c:pt>
                <c:pt idx="1233">
                  <c:v>11743</c:v>
                </c:pt>
                <c:pt idx="1234">
                  <c:v>13071</c:v>
                </c:pt>
                <c:pt idx="1235">
                  <c:v>12487</c:v>
                </c:pt>
                <c:pt idx="1236">
                  <c:v>16194</c:v>
                </c:pt>
                <c:pt idx="1237">
                  <c:v>16600</c:v>
                </c:pt>
                <c:pt idx="1238">
                  <c:v>16936</c:v>
                </c:pt>
                <c:pt idx="1239">
                  <c:v>16082</c:v>
                </c:pt>
                <c:pt idx="1240">
                  <c:v>16743</c:v>
                </c:pt>
                <c:pt idx="1241">
                  <c:v>16700</c:v>
                </c:pt>
                <c:pt idx="1242">
                  <c:v>16169</c:v>
                </c:pt>
                <c:pt idx="1243">
                  <c:v>15714</c:v>
                </c:pt>
                <c:pt idx="1244">
                  <c:v>16221</c:v>
                </c:pt>
                <c:pt idx="1245">
                  <c:v>15395</c:v>
                </c:pt>
                <c:pt idx="1246">
                  <c:v>15811</c:v>
                </c:pt>
                <c:pt idx="1247">
                  <c:v>15698</c:v>
                </c:pt>
                <c:pt idx="1248">
                  <c:v>15980</c:v>
                </c:pt>
                <c:pt idx="1249">
                  <c:v>15655</c:v>
                </c:pt>
                <c:pt idx="1250">
                  <c:v>15427</c:v>
                </c:pt>
                <c:pt idx="1251">
                  <c:v>15836</c:v>
                </c:pt>
                <c:pt idx="1252">
                  <c:v>14022</c:v>
                </c:pt>
                <c:pt idx="1253">
                  <c:v>14798</c:v>
                </c:pt>
                <c:pt idx="1254">
                  <c:v>14674</c:v>
                </c:pt>
                <c:pt idx="1255">
                  <c:v>14853</c:v>
                </c:pt>
                <c:pt idx="1256">
                  <c:v>13417</c:v>
                </c:pt>
                <c:pt idx="1257">
                  <c:v>12862</c:v>
                </c:pt>
                <c:pt idx="1258">
                  <c:v>12735</c:v>
                </c:pt>
                <c:pt idx="1259">
                  <c:v>12694</c:v>
                </c:pt>
                <c:pt idx="1260">
                  <c:v>11790</c:v>
                </c:pt>
                <c:pt idx="1261">
                  <c:v>11304</c:v>
                </c:pt>
                <c:pt idx="1262">
                  <c:v>11158</c:v>
                </c:pt>
                <c:pt idx="1263">
                  <c:v>11245</c:v>
                </c:pt>
                <c:pt idx="1264">
                  <c:v>12497</c:v>
                </c:pt>
                <c:pt idx="1265">
                  <c:v>11397</c:v>
                </c:pt>
                <c:pt idx="1266">
                  <c:v>11891</c:v>
                </c:pt>
                <c:pt idx="1267">
                  <c:v>10607</c:v>
                </c:pt>
                <c:pt idx="1268">
                  <c:v>11340</c:v>
                </c:pt>
                <c:pt idx="1269">
                  <c:v>14698</c:v>
                </c:pt>
                <c:pt idx="1270">
                  <c:v>13448</c:v>
                </c:pt>
                <c:pt idx="1271">
                  <c:v>12079</c:v>
                </c:pt>
                <c:pt idx="1272">
                  <c:v>11207</c:v>
                </c:pt>
                <c:pt idx="1273">
                  <c:v>11147</c:v>
                </c:pt>
                <c:pt idx="1274">
                  <c:v>14834</c:v>
                </c:pt>
                <c:pt idx="1275">
                  <c:v>15053</c:v>
                </c:pt>
                <c:pt idx="1276">
                  <c:v>14504</c:v>
                </c:pt>
                <c:pt idx="1277">
                  <c:v>14276</c:v>
                </c:pt>
                <c:pt idx="1278">
                  <c:v>12952</c:v>
                </c:pt>
                <c:pt idx="1279">
                  <c:v>13229</c:v>
                </c:pt>
                <c:pt idx="1280">
                  <c:v>11804</c:v>
                </c:pt>
                <c:pt idx="1281">
                  <c:v>11420</c:v>
                </c:pt>
                <c:pt idx="1282">
                  <c:v>11319</c:v>
                </c:pt>
                <c:pt idx="1283">
                  <c:v>10245</c:v>
                </c:pt>
                <c:pt idx="1284">
                  <c:v>11345</c:v>
                </c:pt>
                <c:pt idx="1285">
                  <c:v>11161</c:v>
                </c:pt>
                <c:pt idx="1286">
                  <c:v>10727</c:v>
                </c:pt>
                <c:pt idx="1287">
                  <c:v>12856</c:v>
                </c:pt>
                <c:pt idx="1288">
                  <c:v>14949</c:v>
                </c:pt>
                <c:pt idx="1289">
                  <c:v>14814</c:v>
                </c:pt>
                <c:pt idx="1290">
                  <c:v>14850</c:v>
                </c:pt>
                <c:pt idx="1291">
                  <c:v>14716</c:v>
                </c:pt>
                <c:pt idx="1292">
                  <c:v>14965</c:v>
                </c:pt>
                <c:pt idx="1293">
                  <c:v>14041</c:v>
                </c:pt>
                <c:pt idx="1294">
                  <c:v>12410</c:v>
                </c:pt>
                <c:pt idx="1295">
                  <c:v>10708</c:v>
                </c:pt>
                <c:pt idx="1296">
                  <c:v>10857</c:v>
                </c:pt>
                <c:pt idx="1297">
                  <c:v>11131</c:v>
                </c:pt>
                <c:pt idx="1298">
                  <c:v>11990</c:v>
                </c:pt>
                <c:pt idx="1299">
                  <c:v>10867</c:v>
                </c:pt>
                <c:pt idx="1300">
                  <c:v>11335</c:v>
                </c:pt>
                <c:pt idx="1301">
                  <c:v>13220</c:v>
                </c:pt>
                <c:pt idx="1302">
                  <c:v>12046</c:v>
                </c:pt>
                <c:pt idx="1303">
                  <c:v>11903</c:v>
                </c:pt>
                <c:pt idx="1304">
                  <c:v>13919</c:v>
                </c:pt>
                <c:pt idx="1305">
                  <c:v>11734</c:v>
                </c:pt>
                <c:pt idx="1306">
                  <c:v>11457</c:v>
                </c:pt>
                <c:pt idx="1307">
                  <c:v>13572</c:v>
                </c:pt>
                <c:pt idx="1308">
                  <c:v>14085</c:v>
                </c:pt>
                <c:pt idx="1309">
                  <c:v>13078</c:v>
                </c:pt>
                <c:pt idx="1310">
                  <c:v>11305</c:v>
                </c:pt>
                <c:pt idx="1311">
                  <c:v>13244</c:v>
                </c:pt>
                <c:pt idx="1312">
                  <c:v>11398</c:v>
                </c:pt>
                <c:pt idx="1313">
                  <c:v>11803</c:v>
                </c:pt>
                <c:pt idx="1314">
                  <c:v>10321</c:v>
                </c:pt>
                <c:pt idx="1315">
                  <c:v>12034</c:v>
                </c:pt>
                <c:pt idx="1316">
                  <c:v>16223</c:v>
                </c:pt>
                <c:pt idx="1317">
                  <c:v>14811</c:v>
                </c:pt>
                <c:pt idx="1318">
                  <c:v>14210</c:v>
                </c:pt>
                <c:pt idx="1319">
                  <c:v>13589</c:v>
                </c:pt>
                <c:pt idx="1320">
                  <c:v>13560</c:v>
                </c:pt>
                <c:pt idx="1321">
                  <c:v>13143</c:v>
                </c:pt>
                <c:pt idx="1322">
                  <c:v>11662</c:v>
                </c:pt>
                <c:pt idx="1323">
                  <c:v>10847</c:v>
                </c:pt>
                <c:pt idx="1324">
                  <c:v>10581</c:v>
                </c:pt>
                <c:pt idx="1325">
                  <c:v>10453</c:v>
                </c:pt>
                <c:pt idx="1326">
                  <c:v>10684</c:v>
                </c:pt>
                <c:pt idx="1327">
                  <c:v>15054</c:v>
                </c:pt>
                <c:pt idx="1328">
                  <c:v>12640</c:v>
                </c:pt>
                <c:pt idx="1329">
                  <c:v>13372</c:v>
                </c:pt>
                <c:pt idx="1330">
                  <c:v>12326</c:v>
                </c:pt>
                <c:pt idx="1331">
                  <c:v>11567</c:v>
                </c:pt>
                <c:pt idx="1332">
                  <c:v>12917</c:v>
                </c:pt>
                <c:pt idx="1333">
                  <c:v>10694</c:v>
                </c:pt>
                <c:pt idx="1334">
                  <c:v>10625</c:v>
                </c:pt>
                <c:pt idx="1335">
                  <c:v>10658</c:v>
                </c:pt>
                <c:pt idx="1336">
                  <c:v>15127</c:v>
                </c:pt>
                <c:pt idx="1337">
                  <c:v>16115</c:v>
                </c:pt>
                <c:pt idx="1338">
                  <c:v>15252</c:v>
                </c:pt>
                <c:pt idx="1339">
                  <c:v>14842</c:v>
                </c:pt>
                <c:pt idx="1340">
                  <c:v>14792</c:v>
                </c:pt>
                <c:pt idx="1341">
                  <c:v>14375</c:v>
                </c:pt>
                <c:pt idx="1342">
                  <c:v>15260</c:v>
                </c:pt>
                <c:pt idx="1343">
                  <c:v>14141</c:v>
                </c:pt>
                <c:pt idx="1344">
                  <c:v>14041</c:v>
                </c:pt>
                <c:pt idx="1345">
                  <c:v>13750</c:v>
                </c:pt>
                <c:pt idx="1346">
                  <c:v>13572</c:v>
                </c:pt>
                <c:pt idx="1347">
                  <c:v>13920</c:v>
                </c:pt>
                <c:pt idx="1348">
                  <c:v>14108</c:v>
                </c:pt>
                <c:pt idx="1349">
                  <c:v>13925</c:v>
                </c:pt>
                <c:pt idx="1350">
                  <c:v>13959</c:v>
                </c:pt>
                <c:pt idx="1351">
                  <c:v>12769</c:v>
                </c:pt>
                <c:pt idx="1352">
                  <c:v>12172</c:v>
                </c:pt>
                <c:pt idx="1353">
                  <c:v>10326</c:v>
                </c:pt>
                <c:pt idx="1354">
                  <c:v>10836</c:v>
                </c:pt>
                <c:pt idx="1355">
                  <c:v>12105</c:v>
                </c:pt>
                <c:pt idx="1356">
                  <c:v>10584</c:v>
                </c:pt>
                <c:pt idx="1357">
                  <c:v>10405</c:v>
                </c:pt>
                <c:pt idx="1358">
                  <c:v>15569</c:v>
                </c:pt>
                <c:pt idx="1359">
                  <c:v>14237</c:v>
                </c:pt>
                <c:pt idx="1360">
                  <c:v>13901</c:v>
                </c:pt>
                <c:pt idx="1361">
                  <c:v>13418</c:v>
                </c:pt>
                <c:pt idx="1362">
                  <c:v>13004</c:v>
                </c:pt>
                <c:pt idx="1363">
                  <c:v>12450</c:v>
                </c:pt>
                <c:pt idx="1364">
                  <c:v>11090</c:v>
                </c:pt>
                <c:pt idx="1365">
                  <c:v>11154</c:v>
                </c:pt>
                <c:pt idx="1366">
                  <c:v>11130</c:v>
                </c:pt>
                <c:pt idx="1367">
                  <c:v>11640</c:v>
                </c:pt>
                <c:pt idx="1368">
                  <c:v>11676</c:v>
                </c:pt>
                <c:pt idx="1369">
                  <c:v>11161</c:v>
                </c:pt>
                <c:pt idx="1370">
                  <c:v>11227</c:v>
                </c:pt>
                <c:pt idx="1371">
                  <c:v>12221</c:v>
                </c:pt>
                <c:pt idx="1372">
                  <c:v>11811</c:v>
                </c:pt>
                <c:pt idx="1373">
                  <c:v>16726</c:v>
                </c:pt>
                <c:pt idx="1374">
                  <c:v>16511</c:v>
                </c:pt>
                <c:pt idx="1375">
                  <c:v>15843</c:v>
                </c:pt>
                <c:pt idx="1376">
                  <c:v>16353</c:v>
                </c:pt>
                <c:pt idx="1377">
                  <c:v>16706</c:v>
                </c:pt>
                <c:pt idx="1378">
                  <c:v>16794</c:v>
                </c:pt>
                <c:pt idx="1379">
                  <c:v>17030</c:v>
                </c:pt>
                <c:pt idx="1380">
                  <c:v>16100</c:v>
                </c:pt>
                <c:pt idx="1381">
                  <c:v>16145</c:v>
                </c:pt>
                <c:pt idx="1382">
                  <c:v>16199</c:v>
                </c:pt>
                <c:pt idx="1383">
                  <c:v>16466</c:v>
                </c:pt>
                <c:pt idx="1384">
                  <c:v>17063</c:v>
                </c:pt>
                <c:pt idx="1385">
                  <c:v>17155</c:v>
                </c:pt>
                <c:pt idx="1386">
                  <c:v>18802</c:v>
                </c:pt>
                <c:pt idx="1387">
                  <c:v>19015</c:v>
                </c:pt>
                <c:pt idx="1388">
                  <c:v>18111</c:v>
                </c:pt>
                <c:pt idx="1389">
                  <c:v>17550</c:v>
                </c:pt>
                <c:pt idx="1390">
                  <c:v>17121</c:v>
                </c:pt>
                <c:pt idx="1391">
                  <c:v>16817</c:v>
                </c:pt>
                <c:pt idx="1392">
                  <c:v>16263</c:v>
                </c:pt>
                <c:pt idx="1393">
                  <c:v>16317</c:v>
                </c:pt>
                <c:pt idx="1394">
                  <c:v>16525</c:v>
                </c:pt>
                <c:pt idx="1395">
                  <c:v>16061</c:v>
                </c:pt>
                <c:pt idx="1396">
                  <c:v>16800</c:v>
                </c:pt>
                <c:pt idx="1397">
                  <c:v>15905</c:v>
                </c:pt>
                <c:pt idx="1398">
                  <c:v>16593</c:v>
                </c:pt>
                <c:pt idx="1399">
                  <c:v>16589</c:v>
                </c:pt>
                <c:pt idx="1400">
                  <c:v>15549</c:v>
                </c:pt>
                <c:pt idx="1401">
                  <c:v>16857</c:v>
                </c:pt>
                <c:pt idx="1402">
                  <c:v>16461</c:v>
                </c:pt>
                <c:pt idx="1403">
                  <c:v>16114</c:v>
                </c:pt>
                <c:pt idx="1404">
                  <c:v>16348</c:v>
                </c:pt>
                <c:pt idx="1405">
                  <c:v>16488</c:v>
                </c:pt>
                <c:pt idx="1406">
                  <c:v>16560</c:v>
                </c:pt>
                <c:pt idx="1407">
                  <c:v>16580</c:v>
                </c:pt>
                <c:pt idx="1408">
                  <c:v>15807</c:v>
                </c:pt>
                <c:pt idx="1409">
                  <c:v>16772</c:v>
                </c:pt>
                <c:pt idx="1410">
                  <c:v>16676</c:v>
                </c:pt>
                <c:pt idx="1411">
                  <c:v>16656</c:v>
                </c:pt>
                <c:pt idx="1412">
                  <c:v>15864</c:v>
                </c:pt>
                <c:pt idx="1413">
                  <c:v>16465</c:v>
                </c:pt>
                <c:pt idx="1414">
                  <c:v>15924</c:v>
                </c:pt>
                <c:pt idx="1415">
                  <c:v>15747</c:v>
                </c:pt>
                <c:pt idx="1416">
                  <c:v>15699</c:v>
                </c:pt>
                <c:pt idx="1417">
                  <c:v>16223</c:v>
                </c:pt>
                <c:pt idx="1418">
                  <c:v>15948</c:v>
                </c:pt>
                <c:pt idx="1419">
                  <c:v>16342</c:v>
                </c:pt>
                <c:pt idx="1420">
                  <c:v>16200</c:v>
                </c:pt>
                <c:pt idx="1421">
                  <c:v>16280</c:v>
                </c:pt>
                <c:pt idx="1422">
                  <c:v>16851</c:v>
                </c:pt>
                <c:pt idx="1423">
                  <c:v>15743</c:v>
                </c:pt>
                <c:pt idx="1424">
                  <c:v>15814</c:v>
                </c:pt>
                <c:pt idx="1425">
                  <c:v>16197</c:v>
                </c:pt>
                <c:pt idx="1426">
                  <c:v>16645</c:v>
                </c:pt>
                <c:pt idx="1427">
                  <c:v>15825</c:v>
                </c:pt>
                <c:pt idx="1428">
                  <c:v>15813</c:v>
                </c:pt>
                <c:pt idx="1429">
                  <c:v>15996</c:v>
                </c:pt>
                <c:pt idx="1430">
                  <c:v>16738</c:v>
                </c:pt>
                <c:pt idx="1431">
                  <c:v>16963</c:v>
                </c:pt>
                <c:pt idx="1432">
                  <c:v>15899</c:v>
                </c:pt>
                <c:pt idx="1433">
                  <c:v>16260</c:v>
                </c:pt>
                <c:pt idx="1434">
                  <c:v>15914</c:v>
                </c:pt>
                <c:pt idx="1435">
                  <c:v>16777</c:v>
                </c:pt>
                <c:pt idx="1436">
                  <c:v>16234</c:v>
                </c:pt>
                <c:pt idx="1437">
                  <c:v>16392</c:v>
                </c:pt>
                <c:pt idx="1438">
                  <c:v>17011</c:v>
                </c:pt>
                <c:pt idx="1439">
                  <c:v>15886</c:v>
                </c:pt>
                <c:pt idx="1440">
                  <c:v>15763</c:v>
                </c:pt>
                <c:pt idx="1441">
                  <c:v>15968</c:v>
                </c:pt>
                <c:pt idx="1442">
                  <c:v>15743</c:v>
                </c:pt>
                <c:pt idx="1443">
                  <c:v>16029</c:v>
                </c:pt>
                <c:pt idx="1444">
                  <c:v>16511</c:v>
                </c:pt>
                <c:pt idx="1445">
                  <c:v>16289</c:v>
                </c:pt>
                <c:pt idx="1446">
                  <c:v>16275</c:v>
                </c:pt>
                <c:pt idx="1447">
                  <c:v>15860</c:v>
                </c:pt>
                <c:pt idx="1448">
                  <c:v>15620</c:v>
                </c:pt>
                <c:pt idx="1449">
                  <c:v>16322</c:v>
                </c:pt>
                <c:pt idx="1450">
                  <c:v>15792</c:v>
                </c:pt>
                <c:pt idx="1451">
                  <c:v>15659</c:v>
                </c:pt>
                <c:pt idx="1452">
                  <c:v>15954</c:v>
                </c:pt>
                <c:pt idx="1453">
                  <c:v>16089</c:v>
                </c:pt>
                <c:pt idx="1454">
                  <c:v>16281</c:v>
                </c:pt>
                <c:pt idx="1455">
                  <c:v>16030</c:v>
                </c:pt>
                <c:pt idx="1456">
                  <c:v>16109</c:v>
                </c:pt>
                <c:pt idx="1457">
                  <c:v>15151</c:v>
                </c:pt>
                <c:pt idx="1458">
                  <c:v>15274</c:v>
                </c:pt>
                <c:pt idx="1459">
                  <c:v>16265</c:v>
                </c:pt>
                <c:pt idx="1460">
                  <c:v>16251</c:v>
                </c:pt>
                <c:pt idx="1461">
                  <c:v>15500</c:v>
                </c:pt>
                <c:pt idx="1462">
                  <c:v>15583</c:v>
                </c:pt>
                <c:pt idx="1463">
                  <c:v>16047</c:v>
                </c:pt>
                <c:pt idx="1464">
                  <c:v>16146</c:v>
                </c:pt>
                <c:pt idx="1465">
                  <c:v>15930</c:v>
                </c:pt>
                <c:pt idx="1466">
                  <c:v>15363</c:v>
                </c:pt>
                <c:pt idx="1467">
                  <c:v>15977</c:v>
                </c:pt>
                <c:pt idx="1468">
                  <c:v>15208</c:v>
                </c:pt>
                <c:pt idx="1469">
                  <c:v>15425</c:v>
                </c:pt>
                <c:pt idx="1470">
                  <c:v>15487</c:v>
                </c:pt>
                <c:pt idx="1471">
                  <c:v>16516</c:v>
                </c:pt>
                <c:pt idx="1472">
                  <c:v>15664</c:v>
                </c:pt>
                <c:pt idx="1473">
                  <c:v>15534</c:v>
                </c:pt>
                <c:pt idx="1474">
                  <c:v>15901</c:v>
                </c:pt>
                <c:pt idx="1475">
                  <c:v>16252</c:v>
                </c:pt>
                <c:pt idx="1476">
                  <c:v>15183</c:v>
                </c:pt>
                <c:pt idx="1477">
                  <c:v>15588</c:v>
                </c:pt>
                <c:pt idx="1478">
                  <c:v>15790</c:v>
                </c:pt>
                <c:pt idx="1479">
                  <c:v>15927</c:v>
                </c:pt>
                <c:pt idx="1480">
                  <c:v>16100</c:v>
                </c:pt>
                <c:pt idx="1481">
                  <c:v>16169</c:v>
                </c:pt>
                <c:pt idx="1482">
                  <c:v>15751</c:v>
                </c:pt>
                <c:pt idx="1483">
                  <c:v>15698</c:v>
                </c:pt>
                <c:pt idx="1484">
                  <c:v>15811</c:v>
                </c:pt>
                <c:pt idx="1485">
                  <c:v>15333</c:v>
                </c:pt>
                <c:pt idx="1486">
                  <c:v>15654</c:v>
                </c:pt>
                <c:pt idx="1487">
                  <c:v>14883</c:v>
                </c:pt>
                <c:pt idx="1488">
                  <c:v>15781</c:v>
                </c:pt>
                <c:pt idx="1489">
                  <c:v>15673</c:v>
                </c:pt>
                <c:pt idx="1490">
                  <c:v>15424</c:v>
                </c:pt>
                <c:pt idx="1491">
                  <c:v>14956</c:v>
                </c:pt>
                <c:pt idx="1492">
                  <c:v>15583</c:v>
                </c:pt>
                <c:pt idx="1493">
                  <c:v>15798</c:v>
                </c:pt>
                <c:pt idx="1494">
                  <c:v>15433</c:v>
                </c:pt>
                <c:pt idx="1495">
                  <c:v>15728</c:v>
                </c:pt>
                <c:pt idx="1496">
                  <c:v>15360</c:v>
                </c:pt>
                <c:pt idx="1497">
                  <c:v>14874</c:v>
                </c:pt>
                <c:pt idx="1498">
                  <c:v>15434</c:v>
                </c:pt>
                <c:pt idx="1499">
                  <c:v>15677</c:v>
                </c:pt>
                <c:pt idx="1500">
                  <c:v>15801</c:v>
                </c:pt>
                <c:pt idx="1501">
                  <c:v>15701</c:v>
                </c:pt>
                <c:pt idx="1502">
                  <c:v>15478</c:v>
                </c:pt>
                <c:pt idx="1503">
                  <c:v>15523</c:v>
                </c:pt>
                <c:pt idx="1504">
                  <c:v>15587</c:v>
                </c:pt>
                <c:pt idx="1505">
                  <c:v>15044</c:v>
                </c:pt>
                <c:pt idx="1506">
                  <c:v>15710</c:v>
                </c:pt>
                <c:pt idx="1507">
                  <c:v>14995</c:v>
                </c:pt>
                <c:pt idx="1508">
                  <c:v>14377</c:v>
                </c:pt>
                <c:pt idx="1509">
                  <c:v>15353</c:v>
                </c:pt>
                <c:pt idx="1510">
                  <c:v>15307</c:v>
                </c:pt>
                <c:pt idx="1511">
                  <c:v>15642</c:v>
                </c:pt>
                <c:pt idx="1512">
                  <c:v>15716</c:v>
                </c:pt>
                <c:pt idx="1513">
                  <c:v>15398</c:v>
                </c:pt>
                <c:pt idx="1514">
                  <c:v>15253</c:v>
                </c:pt>
                <c:pt idx="1515">
                  <c:v>15747</c:v>
                </c:pt>
                <c:pt idx="1516">
                  <c:v>16124</c:v>
                </c:pt>
                <c:pt idx="1517">
                  <c:v>16717</c:v>
                </c:pt>
                <c:pt idx="1518">
                  <c:v>16383</c:v>
                </c:pt>
                <c:pt idx="1519">
                  <c:v>16525</c:v>
                </c:pt>
                <c:pt idx="1520">
                  <c:v>16879</c:v>
                </c:pt>
                <c:pt idx="1521">
                  <c:v>16315</c:v>
                </c:pt>
                <c:pt idx="1522">
                  <c:v>16558</c:v>
                </c:pt>
                <c:pt idx="1523">
                  <c:v>17309</c:v>
                </c:pt>
                <c:pt idx="1524">
                  <c:v>17184</c:v>
                </c:pt>
                <c:pt idx="1525">
                  <c:v>16905</c:v>
                </c:pt>
                <c:pt idx="1526">
                  <c:v>16242</c:v>
                </c:pt>
                <c:pt idx="1527">
                  <c:v>16337</c:v>
                </c:pt>
                <c:pt idx="1528">
                  <c:v>16312</c:v>
                </c:pt>
                <c:pt idx="1529">
                  <c:v>16955</c:v>
                </c:pt>
                <c:pt idx="1530">
                  <c:v>16548</c:v>
                </c:pt>
                <c:pt idx="1531">
                  <c:v>15903</c:v>
                </c:pt>
                <c:pt idx="1532">
                  <c:v>17516</c:v>
                </c:pt>
                <c:pt idx="1533">
                  <c:v>17316</c:v>
                </c:pt>
                <c:pt idx="1534">
                  <c:v>16153</c:v>
                </c:pt>
                <c:pt idx="1535">
                  <c:v>15453</c:v>
                </c:pt>
                <c:pt idx="1536">
                  <c:v>16295</c:v>
                </c:pt>
                <c:pt idx="1537">
                  <c:v>15668</c:v>
                </c:pt>
                <c:pt idx="1538">
                  <c:v>16039</c:v>
                </c:pt>
                <c:pt idx="1539">
                  <c:v>15766</c:v>
                </c:pt>
                <c:pt idx="1540">
                  <c:v>15690</c:v>
                </c:pt>
                <c:pt idx="1541">
                  <c:v>15474</c:v>
                </c:pt>
                <c:pt idx="1542">
                  <c:v>16296</c:v>
                </c:pt>
                <c:pt idx="1543">
                  <c:v>15300</c:v>
                </c:pt>
                <c:pt idx="1544">
                  <c:v>16765</c:v>
                </c:pt>
                <c:pt idx="1545">
                  <c:v>16124</c:v>
                </c:pt>
                <c:pt idx="1546">
                  <c:v>15905</c:v>
                </c:pt>
                <c:pt idx="1547">
                  <c:v>15950</c:v>
                </c:pt>
                <c:pt idx="1548">
                  <c:v>16631</c:v>
                </c:pt>
                <c:pt idx="1549">
                  <c:v>15792</c:v>
                </c:pt>
                <c:pt idx="1550">
                  <c:v>15822</c:v>
                </c:pt>
                <c:pt idx="1551">
                  <c:v>15483</c:v>
                </c:pt>
                <c:pt idx="1552">
                  <c:v>15898</c:v>
                </c:pt>
                <c:pt idx="1553">
                  <c:v>16829</c:v>
                </c:pt>
                <c:pt idx="1554">
                  <c:v>15916</c:v>
                </c:pt>
                <c:pt idx="1555">
                  <c:v>15660</c:v>
                </c:pt>
                <c:pt idx="1556">
                  <c:v>16125</c:v>
                </c:pt>
                <c:pt idx="1557">
                  <c:v>16392</c:v>
                </c:pt>
                <c:pt idx="1558">
                  <c:v>15905</c:v>
                </c:pt>
                <c:pt idx="1559">
                  <c:v>16576</c:v>
                </c:pt>
                <c:pt idx="1560">
                  <c:v>16193</c:v>
                </c:pt>
                <c:pt idx="1561">
                  <c:v>16249</c:v>
                </c:pt>
                <c:pt idx="1562">
                  <c:v>15986</c:v>
                </c:pt>
                <c:pt idx="1563">
                  <c:v>16126</c:v>
                </c:pt>
                <c:pt idx="1564">
                  <c:v>16451</c:v>
                </c:pt>
                <c:pt idx="1565">
                  <c:v>15559</c:v>
                </c:pt>
                <c:pt idx="1566">
                  <c:v>15702</c:v>
                </c:pt>
                <c:pt idx="1567">
                  <c:v>15777</c:v>
                </c:pt>
                <c:pt idx="1568">
                  <c:v>17132</c:v>
                </c:pt>
                <c:pt idx="1569">
                  <c:v>17248</c:v>
                </c:pt>
                <c:pt idx="1570">
                  <c:v>17375</c:v>
                </c:pt>
                <c:pt idx="1571">
                  <c:v>17508</c:v>
                </c:pt>
                <c:pt idx="1572">
                  <c:v>16975</c:v>
                </c:pt>
                <c:pt idx="1573">
                  <c:v>17217</c:v>
                </c:pt>
                <c:pt idx="1574">
                  <c:v>18119</c:v>
                </c:pt>
                <c:pt idx="1575">
                  <c:v>17022</c:v>
                </c:pt>
                <c:pt idx="1576">
                  <c:v>17369</c:v>
                </c:pt>
                <c:pt idx="1577">
                  <c:v>17270</c:v>
                </c:pt>
                <c:pt idx="1578">
                  <c:v>17388</c:v>
                </c:pt>
                <c:pt idx="1579">
                  <c:v>16613</c:v>
                </c:pt>
                <c:pt idx="1580">
                  <c:v>16836</c:v>
                </c:pt>
                <c:pt idx="1581">
                  <c:v>17143</c:v>
                </c:pt>
                <c:pt idx="1582">
                  <c:v>17500</c:v>
                </c:pt>
                <c:pt idx="1583">
                  <c:v>17970</c:v>
                </c:pt>
                <c:pt idx="1584">
                  <c:v>18188</c:v>
                </c:pt>
                <c:pt idx="1585">
                  <c:v>17669</c:v>
                </c:pt>
                <c:pt idx="1586">
                  <c:v>17354</c:v>
                </c:pt>
                <c:pt idx="1587">
                  <c:v>18106</c:v>
                </c:pt>
                <c:pt idx="1588">
                  <c:v>17353</c:v>
                </c:pt>
                <c:pt idx="1589">
                  <c:v>17263</c:v>
                </c:pt>
                <c:pt idx="1590">
                  <c:v>17773</c:v>
                </c:pt>
                <c:pt idx="1591">
                  <c:v>18139</c:v>
                </c:pt>
                <c:pt idx="1592">
                  <c:v>18130</c:v>
                </c:pt>
                <c:pt idx="1593">
                  <c:v>18175</c:v>
                </c:pt>
                <c:pt idx="1594">
                  <c:v>17720</c:v>
                </c:pt>
                <c:pt idx="1595">
                  <c:v>18045</c:v>
                </c:pt>
                <c:pt idx="1596">
                  <c:v>18007</c:v>
                </c:pt>
                <c:pt idx="1597">
                  <c:v>18029</c:v>
                </c:pt>
                <c:pt idx="1598">
                  <c:v>17828</c:v>
                </c:pt>
                <c:pt idx="1599">
                  <c:v>17689</c:v>
                </c:pt>
                <c:pt idx="1600">
                  <c:v>18289</c:v>
                </c:pt>
                <c:pt idx="1601">
                  <c:v>18932</c:v>
                </c:pt>
                <c:pt idx="1602">
                  <c:v>18854</c:v>
                </c:pt>
                <c:pt idx="1603">
                  <c:v>18221</c:v>
                </c:pt>
                <c:pt idx="1604">
                  <c:v>18425</c:v>
                </c:pt>
                <c:pt idx="1605">
                  <c:v>18732</c:v>
                </c:pt>
                <c:pt idx="1606">
                  <c:v>18559</c:v>
                </c:pt>
                <c:pt idx="1607">
                  <c:v>18805</c:v>
                </c:pt>
                <c:pt idx="1608">
                  <c:v>18150</c:v>
                </c:pt>
                <c:pt idx="1609">
                  <c:v>17854</c:v>
                </c:pt>
                <c:pt idx="1610">
                  <c:v>18505</c:v>
                </c:pt>
                <c:pt idx="1611">
                  <c:v>18886</c:v>
                </c:pt>
                <c:pt idx="1612">
                  <c:v>19564</c:v>
                </c:pt>
                <c:pt idx="1613">
                  <c:v>19825</c:v>
                </c:pt>
                <c:pt idx="1614">
                  <c:v>18483</c:v>
                </c:pt>
                <c:pt idx="1615">
                  <c:v>18888</c:v>
                </c:pt>
                <c:pt idx="1616">
                  <c:v>19076</c:v>
                </c:pt>
                <c:pt idx="1617">
                  <c:v>19270</c:v>
                </c:pt>
                <c:pt idx="1618">
                  <c:v>19834</c:v>
                </c:pt>
                <c:pt idx="1619">
                  <c:v>19007</c:v>
                </c:pt>
                <c:pt idx="1620">
                  <c:v>19004</c:v>
                </c:pt>
                <c:pt idx="1621">
                  <c:v>18838</c:v>
                </c:pt>
                <c:pt idx="1622">
                  <c:v>18364</c:v>
                </c:pt>
                <c:pt idx="1623">
                  <c:v>18989</c:v>
                </c:pt>
                <c:pt idx="1624">
                  <c:v>20001</c:v>
                </c:pt>
                <c:pt idx="1625">
                  <c:v>20099</c:v>
                </c:pt>
                <c:pt idx="1626">
                  <c:v>20445</c:v>
                </c:pt>
                <c:pt idx="1627">
                  <c:v>19757</c:v>
                </c:pt>
                <c:pt idx="1628">
                  <c:v>19970</c:v>
                </c:pt>
                <c:pt idx="1629">
                  <c:v>19884</c:v>
                </c:pt>
                <c:pt idx="1630">
                  <c:v>19975</c:v>
                </c:pt>
                <c:pt idx="1631">
                  <c:v>19778</c:v>
                </c:pt>
                <c:pt idx="1632">
                  <c:v>19777</c:v>
                </c:pt>
                <c:pt idx="1633">
                  <c:v>19753</c:v>
                </c:pt>
                <c:pt idx="1634">
                  <c:v>19775</c:v>
                </c:pt>
                <c:pt idx="1635">
                  <c:v>21331</c:v>
                </c:pt>
                <c:pt idx="1636">
                  <c:v>25533</c:v>
                </c:pt>
                <c:pt idx="1637">
                  <c:v>41236</c:v>
                </c:pt>
                <c:pt idx="1638">
                  <c:v>97054</c:v>
                </c:pt>
                <c:pt idx="1639">
                  <c:v>234296</c:v>
                </c:pt>
                <c:pt idx="1640">
                  <c:v>518024</c:v>
                </c:pt>
                <c:pt idx="1641">
                  <c:v>937866</c:v>
                </c:pt>
                <c:pt idx="1642">
                  <c:v>1370855</c:v>
                </c:pt>
                <c:pt idx="1643">
                  <c:v>1604699</c:v>
                </c:pt>
                <c:pt idx="1644">
                  <c:v>1543438</c:v>
                </c:pt>
                <c:pt idx="1645">
                  <c:v>1217414</c:v>
                </c:pt>
                <c:pt idx="1646">
                  <c:v>820545</c:v>
                </c:pt>
                <c:pt idx="1647">
                  <c:v>508969</c:v>
                </c:pt>
                <c:pt idx="1648">
                  <c:v>324561</c:v>
                </c:pt>
                <c:pt idx="1649">
                  <c:v>228442</c:v>
                </c:pt>
                <c:pt idx="1650">
                  <c:v>179491</c:v>
                </c:pt>
                <c:pt idx="1651">
                  <c:v>149859</c:v>
                </c:pt>
                <c:pt idx="1652">
                  <c:v>131654</c:v>
                </c:pt>
                <c:pt idx="1653">
                  <c:v>116873</c:v>
                </c:pt>
                <c:pt idx="1654">
                  <c:v>102845</c:v>
                </c:pt>
                <c:pt idx="1655">
                  <c:v>96496</c:v>
                </c:pt>
                <c:pt idx="1656">
                  <c:v>91431</c:v>
                </c:pt>
                <c:pt idx="1657">
                  <c:v>88993</c:v>
                </c:pt>
                <c:pt idx="1658">
                  <c:v>91756</c:v>
                </c:pt>
                <c:pt idx="1659">
                  <c:v>95469</c:v>
                </c:pt>
                <c:pt idx="1660">
                  <c:v>97486</c:v>
                </c:pt>
                <c:pt idx="1661">
                  <c:v>92515</c:v>
                </c:pt>
                <c:pt idx="1662">
                  <c:v>82170</c:v>
                </c:pt>
                <c:pt idx="1663">
                  <c:v>74047</c:v>
                </c:pt>
                <c:pt idx="1664">
                  <c:v>63832</c:v>
                </c:pt>
                <c:pt idx="1665">
                  <c:v>59496</c:v>
                </c:pt>
                <c:pt idx="1666">
                  <c:v>55402</c:v>
                </c:pt>
                <c:pt idx="1667">
                  <c:v>52521</c:v>
                </c:pt>
                <c:pt idx="1668">
                  <c:v>56040</c:v>
                </c:pt>
                <c:pt idx="1669">
                  <c:v>68207</c:v>
                </c:pt>
                <c:pt idx="1670">
                  <c:v>93724</c:v>
                </c:pt>
                <c:pt idx="1671">
                  <c:v>131626</c:v>
                </c:pt>
                <c:pt idx="1672">
                  <c:v>169365</c:v>
                </c:pt>
                <c:pt idx="1673">
                  <c:v>194986</c:v>
                </c:pt>
                <c:pt idx="1674">
                  <c:v>184436</c:v>
                </c:pt>
                <c:pt idx="1675">
                  <c:v>158861</c:v>
                </c:pt>
                <c:pt idx="1676">
                  <c:v>124458</c:v>
                </c:pt>
                <c:pt idx="1677">
                  <c:v>97955</c:v>
                </c:pt>
                <c:pt idx="1678">
                  <c:v>81707</c:v>
                </c:pt>
                <c:pt idx="1679">
                  <c:v>70867</c:v>
                </c:pt>
                <c:pt idx="1680">
                  <c:v>63303</c:v>
                </c:pt>
                <c:pt idx="1681">
                  <c:v>58939</c:v>
                </c:pt>
                <c:pt idx="1682">
                  <c:v>54065</c:v>
                </c:pt>
                <c:pt idx="1683">
                  <c:v>52731</c:v>
                </c:pt>
                <c:pt idx="1684">
                  <c:v>48603</c:v>
                </c:pt>
                <c:pt idx="1685">
                  <c:v>47095</c:v>
                </c:pt>
                <c:pt idx="1686">
                  <c:v>46111</c:v>
                </c:pt>
                <c:pt idx="1687">
                  <c:v>44092</c:v>
                </c:pt>
                <c:pt idx="1688">
                  <c:v>42222</c:v>
                </c:pt>
                <c:pt idx="1689">
                  <c:v>41170</c:v>
                </c:pt>
                <c:pt idx="1690">
                  <c:v>39739</c:v>
                </c:pt>
                <c:pt idx="1691">
                  <c:v>38572</c:v>
                </c:pt>
                <c:pt idx="1692">
                  <c:v>37408</c:v>
                </c:pt>
                <c:pt idx="1693">
                  <c:v>37035</c:v>
                </c:pt>
                <c:pt idx="1694">
                  <c:v>36093</c:v>
                </c:pt>
                <c:pt idx="1695">
                  <c:v>34944</c:v>
                </c:pt>
                <c:pt idx="1696">
                  <c:v>34494</c:v>
                </c:pt>
                <c:pt idx="1697">
                  <c:v>35730</c:v>
                </c:pt>
                <c:pt idx="1698">
                  <c:v>35611</c:v>
                </c:pt>
                <c:pt idx="1699">
                  <c:v>43243</c:v>
                </c:pt>
                <c:pt idx="1700">
                  <c:v>55880</c:v>
                </c:pt>
                <c:pt idx="1701">
                  <c:v>85347</c:v>
                </c:pt>
                <c:pt idx="1702">
                  <c:v>122320</c:v>
                </c:pt>
                <c:pt idx="1703">
                  <c:v>153827</c:v>
                </c:pt>
                <c:pt idx="1704">
                  <c:v>171617</c:v>
                </c:pt>
                <c:pt idx="1705">
                  <c:v>160413</c:v>
                </c:pt>
                <c:pt idx="1706">
                  <c:v>131727</c:v>
                </c:pt>
                <c:pt idx="1707">
                  <c:v>103429</c:v>
                </c:pt>
                <c:pt idx="1708">
                  <c:v>79529</c:v>
                </c:pt>
                <c:pt idx="1709">
                  <c:v>64466</c:v>
                </c:pt>
                <c:pt idx="1710">
                  <c:v>56356</c:v>
                </c:pt>
                <c:pt idx="1711">
                  <c:v>50673</c:v>
                </c:pt>
                <c:pt idx="1712">
                  <c:v>47599</c:v>
                </c:pt>
                <c:pt idx="1713">
                  <c:v>44032</c:v>
                </c:pt>
                <c:pt idx="1714">
                  <c:v>41821</c:v>
                </c:pt>
                <c:pt idx="1715">
                  <c:v>40020</c:v>
                </c:pt>
                <c:pt idx="1716">
                  <c:v>38760</c:v>
                </c:pt>
                <c:pt idx="1717">
                  <c:v>39800</c:v>
                </c:pt>
                <c:pt idx="1718">
                  <c:v>38023</c:v>
                </c:pt>
                <c:pt idx="1719">
                  <c:v>36729</c:v>
                </c:pt>
                <c:pt idx="1720">
                  <c:v>36936</c:v>
                </c:pt>
                <c:pt idx="1721">
                  <c:v>34920</c:v>
                </c:pt>
                <c:pt idx="1722">
                  <c:v>34344</c:v>
                </c:pt>
                <c:pt idx="1723">
                  <c:v>34097</c:v>
                </c:pt>
                <c:pt idx="1724">
                  <c:v>37490</c:v>
                </c:pt>
                <c:pt idx="1725">
                  <c:v>54354</c:v>
                </c:pt>
                <c:pt idx="1726">
                  <c:v>101301</c:v>
                </c:pt>
                <c:pt idx="1727">
                  <c:v>208276</c:v>
                </c:pt>
                <c:pt idx="1728">
                  <c:v>374897</c:v>
                </c:pt>
                <c:pt idx="1729">
                  <c:v>552381</c:v>
                </c:pt>
                <c:pt idx="1730">
                  <c:v>704766</c:v>
                </c:pt>
                <c:pt idx="1731">
                  <c:v>720030</c:v>
                </c:pt>
                <c:pt idx="1732">
                  <c:v>646046</c:v>
                </c:pt>
                <c:pt idx="1733">
                  <c:v>507051</c:v>
                </c:pt>
                <c:pt idx="1734">
                  <c:v>385040</c:v>
                </c:pt>
                <c:pt idx="1735">
                  <c:v>285017</c:v>
                </c:pt>
                <c:pt idx="1736">
                  <c:v>228122</c:v>
                </c:pt>
                <c:pt idx="1737">
                  <c:v>188814</c:v>
                </c:pt>
                <c:pt idx="1738">
                  <c:v>159106</c:v>
                </c:pt>
                <c:pt idx="1739">
                  <c:v>136853</c:v>
                </c:pt>
                <c:pt idx="1740">
                  <c:v>123874</c:v>
                </c:pt>
                <c:pt idx="1741">
                  <c:v>109085</c:v>
                </c:pt>
                <c:pt idx="1742">
                  <c:v>99861</c:v>
                </c:pt>
                <c:pt idx="1743">
                  <c:v>90531</c:v>
                </c:pt>
                <c:pt idx="1744">
                  <c:v>83322</c:v>
                </c:pt>
                <c:pt idx="1745">
                  <c:v>77451</c:v>
                </c:pt>
                <c:pt idx="1746">
                  <c:v>71511</c:v>
                </c:pt>
                <c:pt idx="1747">
                  <c:v>68893</c:v>
                </c:pt>
                <c:pt idx="1748">
                  <c:v>64279</c:v>
                </c:pt>
                <c:pt idx="1749">
                  <c:v>62332</c:v>
                </c:pt>
                <c:pt idx="1750">
                  <c:v>59743</c:v>
                </c:pt>
                <c:pt idx="1751">
                  <c:v>57029</c:v>
                </c:pt>
                <c:pt idx="1752">
                  <c:v>53796</c:v>
                </c:pt>
                <c:pt idx="1753">
                  <c:v>52463</c:v>
                </c:pt>
                <c:pt idx="1754">
                  <c:v>50030</c:v>
                </c:pt>
                <c:pt idx="1755">
                  <c:v>48325</c:v>
                </c:pt>
                <c:pt idx="1756">
                  <c:v>45941</c:v>
                </c:pt>
                <c:pt idx="1757">
                  <c:v>46605</c:v>
                </c:pt>
                <c:pt idx="1758">
                  <c:v>44842</c:v>
                </c:pt>
                <c:pt idx="1759">
                  <c:v>43352</c:v>
                </c:pt>
                <c:pt idx="1760">
                  <c:v>41637</c:v>
                </c:pt>
                <c:pt idx="1761">
                  <c:v>40488</c:v>
                </c:pt>
                <c:pt idx="1762">
                  <c:v>41702</c:v>
                </c:pt>
                <c:pt idx="1763">
                  <c:v>41720</c:v>
                </c:pt>
                <c:pt idx="1764">
                  <c:v>41333</c:v>
                </c:pt>
                <c:pt idx="1765">
                  <c:v>40171</c:v>
                </c:pt>
                <c:pt idx="1766">
                  <c:v>38108</c:v>
                </c:pt>
                <c:pt idx="1767">
                  <c:v>38187</c:v>
                </c:pt>
                <c:pt idx="1768">
                  <c:v>36791</c:v>
                </c:pt>
                <c:pt idx="1769">
                  <c:v>35058</c:v>
                </c:pt>
                <c:pt idx="1770">
                  <c:v>35120</c:v>
                </c:pt>
                <c:pt idx="1771">
                  <c:v>34548</c:v>
                </c:pt>
                <c:pt idx="1772">
                  <c:v>34353</c:v>
                </c:pt>
                <c:pt idx="1773">
                  <c:v>33352</c:v>
                </c:pt>
                <c:pt idx="1774">
                  <c:v>32591</c:v>
                </c:pt>
                <c:pt idx="1775">
                  <c:v>32926</c:v>
                </c:pt>
                <c:pt idx="1776">
                  <c:v>32241</c:v>
                </c:pt>
                <c:pt idx="1777">
                  <c:v>32383</c:v>
                </c:pt>
                <c:pt idx="1778">
                  <c:v>31559</c:v>
                </c:pt>
                <c:pt idx="1779">
                  <c:v>31462</c:v>
                </c:pt>
                <c:pt idx="1780">
                  <c:v>30642</c:v>
                </c:pt>
                <c:pt idx="1781">
                  <c:v>31200</c:v>
                </c:pt>
                <c:pt idx="1782">
                  <c:v>32398</c:v>
                </c:pt>
                <c:pt idx="1783">
                  <c:v>33267</c:v>
                </c:pt>
                <c:pt idx="1784">
                  <c:v>35171</c:v>
                </c:pt>
                <c:pt idx="1785">
                  <c:v>35642</c:v>
                </c:pt>
                <c:pt idx="1786">
                  <c:v>35053</c:v>
                </c:pt>
                <c:pt idx="1787">
                  <c:v>34261</c:v>
                </c:pt>
                <c:pt idx="1788">
                  <c:v>33747</c:v>
                </c:pt>
                <c:pt idx="1789">
                  <c:v>32467</c:v>
                </c:pt>
                <c:pt idx="1790">
                  <c:v>32872</c:v>
                </c:pt>
                <c:pt idx="1791">
                  <c:v>31196</c:v>
                </c:pt>
                <c:pt idx="1792">
                  <c:v>29429</c:v>
                </c:pt>
                <c:pt idx="1793">
                  <c:v>30966</c:v>
                </c:pt>
                <c:pt idx="1794">
                  <c:v>31881</c:v>
                </c:pt>
                <c:pt idx="1795">
                  <c:v>35492</c:v>
                </c:pt>
                <c:pt idx="1796">
                  <c:v>37936</c:v>
                </c:pt>
                <c:pt idx="1797">
                  <c:v>40214</c:v>
                </c:pt>
                <c:pt idx="1798">
                  <c:v>39635</c:v>
                </c:pt>
                <c:pt idx="1799">
                  <c:v>40137</c:v>
                </c:pt>
                <c:pt idx="1800">
                  <c:v>37303</c:v>
                </c:pt>
                <c:pt idx="1801">
                  <c:v>34984</c:v>
                </c:pt>
                <c:pt idx="1802">
                  <c:v>33615</c:v>
                </c:pt>
                <c:pt idx="1803">
                  <c:v>32934</c:v>
                </c:pt>
                <c:pt idx="1804">
                  <c:v>31212</c:v>
                </c:pt>
                <c:pt idx="1805">
                  <c:v>28985</c:v>
                </c:pt>
                <c:pt idx="1806">
                  <c:v>28618</c:v>
                </c:pt>
                <c:pt idx="1807">
                  <c:v>29717</c:v>
                </c:pt>
                <c:pt idx="1808">
                  <c:v>27954</c:v>
                </c:pt>
                <c:pt idx="1809">
                  <c:v>29480</c:v>
                </c:pt>
                <c:pt idx="1810">
                  <c:v>28424</c:v>
                </c:pt>
                <c:pt idx="1811">
                  <c:v>29207</c:v>
                </c:pt>
                <c:pt idx="1812">
                  <c:v>29041</c:v>
                </c:pt>
                <c:pt idx="1813">
                  <c:v>27821</c:v>
                </c:pt>
                <c:pt idx="1814">
                  <c:v>28608</c:v>
                </c:pt>
                <c:pt idx="1815">
                  <c:v>27766</c:v>
                </c:pt>
                <c:pt idx="1816">
                  <c:v>27543</c:v>
                </c:pt>
                <c:pt idx="1817">
                  <c:v>27209</c:v>
                </c:pt>
                <c:pt idx="1818">
                  <c:v>27318</c:v>
                </c:pt>
                <c:pt idx="1819">
                  <c:v>27219</c:v>
                </c:pt>
                <c:pt idx="1820">
                  <c:v>26564</c:v>
                </c:pt>
                <c:pt idx="1821">
                  <c:v>25855</c:v>
                </c:pt>
                <c:pt idx="1822">
                  <c:v>25085</c:v>
                </c:pt>
                <c:pt idx="1823">
                  <c:v>25288</c:v>
                </c:pt>
                <c:pt idx="1824">
                  <c:v>25657</c:v>
                </c:pt>
                <c:pt idx="1825">
                  <c:v>25895</c:v>
                </c:pt>
                <c:pt idx="1826">
                  <c:v>26137</c:v>
                </c:pt>
                <c:pt idx="1827">
                  <c:v>26186</c:v>
                </c:pt>
                <c:pt idx="1828">
                  <c:v>26071</c:v>
                </c:pt>
                <c:pt idx="1829">
                  <c:v>25286</c:v>
                </c:pt>
                <c:pt idx="1830">
                  <c:v>24847</c:v>
                </c:pt>
                <c:pt idx="1831">
                  <c:v>25806</c:v>
                </c:pt>
                <c:pt idx="1832">
                  <c:v>25519</c:v>
                </c:pt>
                <c:pt idx="1833">
                  <c:v>26251</c:v>
                </c:pt>
                <c:pt idx="1834">
                  <c:v>26853</c:v>
                </c:pt>
                <c:pt idx="1835">
                  <c:v>25726</c:v>
                </c:pt>
                <c:pt idx="1836">
                  <c:v>27404</c:v>
                </c:pt>
                <c:pt idx="1837">
                  <c:v>27443</c:v>
                </c:pt>
                <c:pt idx="1838">
                  <c:v>28609</c:v>
                </c:pt>
                <c:pt idx="1839">
                  <c:v>27215</c:v>
                </c:pt>
                <c:pt idx="1840">
                  <c:v>26977</c:v>
                </c:pt>
                <c:pt idx="1841">
                  <c:v>27004</c:v>
                </c:pt>
                <c:pt idx="1842">
                  <c:v>25539</c:v>
                </c:pt>
                <c:pt idx="1843">
                  <c:v>25420</c:v>
                </c:pt>
                <c:pt idx="1844">
                  <c:v>25193</c:v>
                </c:pt>
                <c:pt idx="1845">
                  <c:v>23888</c:v>
                </c:pt>
                <c:pt idx="1846">
                  <c:v>24591</c:v>
                </c:pt>
                <c:pt idx="1847">
                  <c:v>24612</c:v>
                </c:pt>
                <c:pt idx="1848">
                  <c:v>24081</c:v>
                </c:pt>
                <c:pt idx="1849">
                  <c:v>24546</c:v>
                </c:pt>
                <c:pt idx="1850">
                  <c:v>24725</c:v>
                </c:pt>
                <c:pt idx="1851">
                  <c:v>23819</c:v>
                </c:pt>
                <c:pt idx="1852">
                  <c:v>22911</c:v>
                </c:pt>
                <c:pt idx="1853">
                  <c:v>23908</c:v>
                </c:pt>
                <c:pt idx="1854">
                  <c:v>24424</c:v>
                </c:pt>
                <c:pt idx="1855">
                  <c:v>23418</c:v>
                </c:pt>
                <c:pt idx="1856">
                  <c:v>24489</c:v>
                </c:pt>
                <c:pt idx="1857">
                  <c:v>23198</c:v>
                </c:pt>
                <c:pt idx="1858">
                  <c:v>23860</c:v>
                </c:pt>
                <c:pt idx="1859">
                  <c:v>22671</c:v>
                </c:pt>
                <c:pt idx="1860">
                  <c:v>24129</c:v>
                </c:pt>
                <c:pt idx="1861">
                  <c:v>23922</c:v>
                </c:pt>
                <c:pt idx="1862">
                  <c:v>25112</c:v>
                </c:pt>
                <c:pt idx="1863">
                  <c:v>24138</c:v>
                </c:pt>
                <c:pt idx="1864">
                  <c:v>24417</c:v>
                </c:pt>
                <c:pt idx="1865">
                  <c:v>23560</c:v>
                </c:pt>
                <c:pt idx="1866">
                  <c:v>23651</c:v>
                </c:pt>
                <c:pt idx="1867">
                  <c:v>23513</c:v>
                </c:pt>
                <c:pt idx="1868">
                  <c:v>23284</c:v>
                </c:pt>
                <c:pt idx="1869">
                  <c:v>24117</c:v>
                </c:pt>
                <c:pt idx="1870">
                  <c:v>24029</c:v>
                </c:pt>
                <c:pt idx="1871">
                  <c:v>24452</c:v>
                </c:pt>
                <c:pt idx="1872">
                  <c:v>23719</c:v>
                </c:pt>
                <c:pt idx="1873">
                  <c:v>22619</c:v>
                </c:pt>
                <c:pt idx="1874">
                  <c:v>24248</c:v>
                </c:pt>
                <c:pt idx="1875">
                  <c:v>23307</c:v>
                </c:pt>
                <c:pt idx="1876">
                  <c:v>23376</c:v>
                </c:pt>
                <c:pt idx="1877">
                  <c:v>22822</c:v>
                </c:pt>
                <c:pt idx="1878">
                  <c:v>21774</c:v>
                </c:pt>
                <c:pt idx="1879">
                  <c:v>20964</c:v>
                </c:pt>
                <c:pt idx="1880">
                  <c:v>22031</c:v>
                </c:pt>
                <c:pt idx="1881">
                  <c:v>22778</c:v>
                </c:pt>
                <c:pt idx="1882">
                  <c:v>23613</c:v>
                </c:pt>
                <c:pt idx="1883">
                  <c:v>22689</c:v>
                </c:pt>
                <c:pt idx="1884">
                  <c:v>23090</c:v>
                </c:pt>
                <c:pt idx="1885">
                  <c:v>21823</c:v>
                </c:pt>
                <c:pt idx="1886">
                  <c:v>21784</c:v>
                </c:pt>
                <c:pt idx="1887">
                  <c:v>22206</c:v>
                </c:pt>
                <c:pt idx="1888">
                  <c:v>22787</c:v>
                </c:pt>
                <c:pt idx="1889">
                  <c:v>22572</c:v>
                </c:pt>
                <c:pt idx="1890">
                  <c:v>22367</c:v>
                </c:pt>
                <c:pt idx="1891">
                  <c:v>21452</c:v>
                </c:pt>
                <c:pt idx="1892">
                  <c:v>21192</c:v>
                </c:pt>
                <c:pt idx="1893">
                  <c:v>20414</c:v>
                </c:pt>
                <c:pt idx="1894">
                  <c:v>21846</c:v>
                </c:pt>
                <c:pt idx="1895">
                  <c:v>21355</c:v>
                </c:pt>
                <c:pt idx="1896">
                  <c:v>21237</c:v>
                </c:pt>
                <c:pt idx="1897">
                  <c:v>21003</c:v>
                </c:pt>
                <c:pt idx="1898">
                  <c:v>21277</c:v>
                </c:pt>
                <c:pt idx="1899">
                  <c:v>21368</c:v>
                </c:pt>
                <c:pt idx="1900">
                  <c:v>20575</c:v>
                </c:pt>
                <c:pt idx="1901">
                  <c:v>19732</c:v>
                </c:pt>
                <c:pt idx="1902">
                  <c:v>20804</c:v>
                </c:pt>
                <c:pt idx="1903">
                  <c:v>21178</c:v>
                </c:pt>
                <c:pt idx="1904">
                  <c:v>21363</c:v>
                </c:pt>
                <c:pt idx="1905">
                  <c:v>20235</c:v>
                </c:pt>
                <c:pt idx="1906">
                  <c:v>20399</c:v>
                </c:pt>
                <c:pt idx="1907">
                  <c:v>20920</c:v>
                </c:pt>
                <c:pt idx="1908">
                  <c:v>20553</c:v>
                </c:pt>
                <c:pt idx="1909">
                  <c:v>19901</c:v>
                </c:pt>
                <c:pt idx="1910">
                  <c:v>21444</c:v>
                </c:pt>
                <c:pt idx="1911">
                  <c:v>20814</c:v>
                </c:pt>
                <c:pt idx="1912">
                  <c:v>20674</c:v>
                </c:pt>
                <c:pt idx="1913">
                  <c:v>19387</c:v>
                </c:pt>
                <c:pt idx="1914">
                  <c:v>20085</c:v>
                </c:pt>
                <c:pt idx="1915">
                  <c:v>20618</c:v>
                </c:pt>
                <c:pt idx="1916">
                  <c:v>20342</c:v>
                </c:pt>
                <c:pt idx="1917">
                  <c:v>20191</c:v>
                </c:pt>
                <c:pt idx="1918">
                  <c:v>20240</c:v>
                </c:pt>
                <c:pt idx="1919">
                  <c:v>19260</c:v>
                </c:pt>
                <c:pt idx="1920">
                  <c:v>20149</c:v>
                </c:pt>
                <c:pt idx="1921">
                  <c:v>20417</c:v>
                </c:pt>
                <c:pt idx="1922">
                  <c:v>20125</c:v>
                </c:pt>
                <c:pt idx="1923">
                  <c:v>20549</c:v>
                </c:pt>
                <c:pt idx="1924">
                  <c:v>19945</c:v>
                </c:pt>
                <c:pt idx="1925">
                  <c:v>20317</c:v>
                </c:pt>
                <c:pt idx="1926">
                  <c:v>20448</c:v>
                </c:pt>
                <c:pt idx="1927">
                  <c:v>19743</c:v>
                </c:pt>
                <c:pt idx="1928">
                  <c:v>19499</c:v>
                </c:pt>
                <c:pt idx="1929">
                  <c:v>19876</c:v>
                </c:pt>
                <c:pt idx="1930">
                  <c:v>20094</c:v>
                </c:pt>
                <c:pt idx="1931">
                  <c:v>19077</c:v>
                </c:pt>
                <c:pt idx="1932">
                  <c:v>20146</c:v>
                </c:pt>
                <c:pt idx="1933">
                  <c:v>20583</c:v>
                </c:pt>
                <c:pt idx="1934">
                  <c:v>19557</c:v>
                </c:pt>
                <c:pt idx="1935">
                  <c:v>18962</c:v>
                </c:pt>
                <c:pt idx="1936">
                  <c:v>19561</c:v>
                </c:pt>
                <c:pt idx="1937">
                  <c:v>19545</c:v>
                </c:pt>
                <c:pt idx="1938">
                  <c:v>19141</c:v>
                </c:pt>
                <c:pt idx="1939">
                  <c:v>19490</c:v>
                </c:pt>
                <c:pt idx="1940">
                  <c:v>19109</c:v>
                </c:pt>
                <c:pt idx="1941">
                  <c:v>19348</c:v>
                </c:pt>
                <c:pt idx="1942">
                  <c:v>19931</c:v>
                </c:pt>
                <c:pt idx="1943">
                  <c:v>20386</c:v>
                </c:pt>
                <c:pt idx="1944">
                  <c:v>20554</c:v>
                </c:pt>
                <c:pt idx="1945">
                  <c:v>18850</c:v>
                </c:pt>
                <c:pt idx="1946">
                  <c:v>19514</c:v>
                </c:pt>
                <c:pt idx="1947">
                  <c:v>18630</c:v>
                </c:pt>
                <c:pt idx="1948">
                  <c:v>19875</c:v>
                </c:pt>
                <c:pt idx="1949">
                  <c:v>19415</c:v>
                </c:pt>
                <c:pt idx="1950">
                  <c:v>19475</c:v>
                </c:pt>
                <c:pt idx="1951">
                  <c:v>19221</c:v>
                </c:pt>
                <c:pt idx="1952">
                  <c:v>19132</c:v>
                </c:pt>
                <c:pt idx="1953">
                  <c:v>18848</c:v>
                </c:pt>
                <c:pt idx="1954">
                  <c:v>18605</c:v>
                </c:pt>
                <c:pt idx="1955">
                  <c:v>18084</c:v>
                </c:pt>
                <c:pt idx="1956">
                  <c:v>19076</c:v>
                </c:pt>
                <c:pt idx="1957">
                  <c:v>19441</c:v>
                </c:pt>
                <c:pt idx="1958">
                  <c:v>19013</c:v>
                </c:pt>
                <c:pt idx="1959">
                  <c:v>19110</c:v>
                </c:pt>
                <c:pt idx="1960">
                  <c:v>18874</c:v>
                </c:pt>
                <c:pt idx="1961">
                  <c:v>18517</c:v>
                </c:pt>
                <c:pt idx="1962">
                  <c:v>18938</c:v>
                </c:pt>
                <c:pt idx="1963">
                  <c:v>18434</c:v>
                </c:pt>
                <c:pt idx="1964">
                  <c:v>18839</c:v>
                </c:pt>
                <c:pt idx="1965">
                  <c:v>18147</c:v>
                </c:pt>
                <c:pt idx="1966">
                  <c:v>17715</c:v>
                </c:pt>
                <c:pt idx="1967">
                  <c:v>18189</c:v>
                </c:pt>
                <c:pt idx="1968">
                  <c:v>18930</c:v>
                </c:pt>
                <c:pt idx="1969">
                  <c:v>18206</c:v>
                </c:pt>
                <c:pt idx="1970">
                  <c:v>18375</c:v>
                </c:pt>
                <c:pt idx="1971">
                  <c:v>18920</c:v>
                </c:pt>
                <c:pt idx="1972">
                  <c:v>18345</c:v>
                </c:pt>
                <c:pt idx="1973">
                  <c:v>18498</c:v>
                </c:pt>
                <c:pt idx="1974">
                  <c:v>17963</c:v>
                </c:pt>
                <c:pt idx="1975">
                  <c:v>18406</c:v>
                </c:pt>
                <c:pt idx="1976">
                  <c:v>17740</c:v>
                </c:pt>
                <c:pt idx="1977">
                  <c:v>17277</c:v>
                </c:pt>
                <c:pt idx="1978">
                  <c:v>17889</c:v>
                </c:pt>
                <c:pt idx="1979">
                  <c:v>17236</c:v>
                </c:pt>
                <c:pt idx="1980">
                  <c:v>17956</c:v>
                </c:pt>
                <c:pt idx="1981">
                  <c:v>18232</c:v>
                </c:pt>
                <c:pt idx="1982">
                  <c:v>17974</c:v>
                </c:pt>
                <c:pt idx="1983">
                  <c:v>18819</c:v>
                </c:pt>
                <c:pt idx="1984">
                  <c:v>17854</c:v>
                </c:pt>
                <c:pt idx="1985">
                  <c:v>18929</c:v>
                </c:pt>
                <c:pt idx="1986">
                  <c:v>18500</c:v>
                </c:pt>
                <c:pt idx="1987">
                  <c:v>18052</c:v>
                </c:pt>
                <c:pt idx="1988">
                  <c:v>17579</c:v>
                </c:pt>
                <c:pt idx="1989">
                  <c:v>17922</c:v>
                </c:pt>
                <c:pt idx="1990">
                  <c:v>18358</c:v>
                </c:pt>
                <c:pt idx="1991">
                  <c:v>17878</c:v>
                </c:pt>
                <c:pt idx="1992">
                  <c:v>17668</c:v>
                </c:pt>
                <c:pt idx="1993">
                  <c:v>17398</c:v>
                </c:pt>
                <c:pt idx="1994">
                  <c:v>17799</c:v>
                </c:pt>
                <c:pt idx="1995">
                  <c:v>18010</c:v>
                </c:pt>
                <c:pt idx="1996">
                  <c:v>18088</c:v>
                </c:pt>
                <c:pt idx="1997">
                  <c:v>18366</c:v>
                </c:pt>
                <c:pt idx="1998">
                  <c:v>18301</c:v>
                </c:pt>
                <c:pt idx="1999">
                  <c:v>19107</c:v>
                </c:pt>
                <c:pt idx="2000">
                  <c:v>18283</c:v>
                </c:pt>
                <c:pt idx="2001">
                  <c:v>19737</c:v>
                </c:pt>
                <c:pt idx="2002">
                  <c:v>20386</c:v>
                </c:pt>
                <c:pt idx="2003">
                  <c:v>20425</c:v>
                </c:pt>
                <c:pt idx="2004">
                  <c:v>21684</c:v>
                </c:pt>
                <c:pt idx="2005">
                  <c:v>22504</c:v>
                </c:pt>
                <c:pt idx="2006">
                  <c:v>23908</c:v>
                </c:pt>
                <c:pt idx="2007">
                  <c:v>25646</c:v>
                </c:pt>
                <c:pt idx="2008">
                  <c:v>28453</c:v>
                </c:pt>
                <c:pt idx="2009">
                  <c:v>31214</c:v>
                </c:pt>
                <c:pt idx="2010">
                  <c:v>31884</c:v>
                </c:pt>
                <c:pt idx="2011">
                  <c:v>32408</c:v>
                </c:pt>
                <c:pt idx="2012">
                  <c:v>30953</c:v>
                </c:pt>
                <c:pt idx="2013">
                  <c:v>29829</c:v>
                </c:pt>
                <c:pt idx="2014">
                  <c:v>28074</c:v>
                </c:pt>
                <c:pt idx="2015">
                  <c:v>28032</c:v>
                </c:pt>
                <c:pt idx="2016">
                  <c:v>26668</c:v>
                </c:pt>
                <c:pt idx="2017">
                  <c:v>24740</c:v>
                </c:pt>
                <c:pt idx="2018">
                  <c:v>24147</c:v>
                </c:pt>
                <c:pt idx="2019">
                  <c:v>23597</c:v>
                </c:pt>
                <c:pt idx="2020">
                  <c:v>23459</c:v>
                </c:pt>
                <c:pt idx="2021">
                  <c:v>21551</c:v>
                </c:pt>
                <c:pt idx="2022">
                  <c:v>21931</c:v>
                </c:pt>
                <c:pt idx="2023">
                  <c:v>22114</c:v>
                </c:pt>
                <c:pt idx="2024">
                  <c:v>20933</c:v>
                </c:pt>
                <c:pt idx="2025">
                  <c:v>20699</c:v>
                </c:pt>
                <c:pt idx="2026">
                  <c:v>20567</c:v>
                </c:pt>
                <c:pt idx="2027">
                  <c:v>20703</c:v>
                </c:pt>
                <c:pt idx="2028">
                  <c:v>21184</c:v>
                </c:pt>
                <c:pt idx="2029">
                  <c:v>20361</c:v>
                </c:pt>
                <c:pt idx="2030">
                  <c:v>19560</c:v>
                </c:pt>
                <c:pt idx="2031">
                  <c:v>19921</c:v>
                </c:pt>
                <c:pt idx="2032">
                  <c:v>19969</c:v>
                </c:pt>
                <c:pt idx="2033">
                  <c:v>20019</c:v>
                </c:pt>
                <c:pt idx="2034">
                  <c:v>19503</c:v>
                </c:pt>
                <c:pt idx="2035">
                  <c:v>19637</c:v>
                </c:pt>
                <c:pt idx="2036">
                  <c:v>19581</c:v>
                </c:pt>
                <c:pt idx="2037">
                  <c:v>19046</c:v>
                </c:pt>
                <c:pt idx="2038">
                  <c:v>18910</c:v>
                </c:pt>
                <c:pt idx="2039">
                  <c:v>18702</c:v>
                </c:pt>
                <c:pt idx="2040">
                  <c:v>18973</c:v>
                </c:pt>
                <c:pt idx="2041">
                  <c:v>18292</c:v>
                </c:pt>
                <c:pt idx="2042">
                  <c:v>18559</c:v>
                </c:pt>
                <c:pt idx="2043">
                  <c:v>18189</c:v>
                </c:pt>
                <c:pt idx="2044">
                  <c:v>18984</c:v>
                </c:pt>
                <c:pt idx="2045">
                  <c:v>18458</c:v>
                </c:pt>
                <c:pt idx="2046">
                  <c:v>18401</c:v>
                </c:pt>
                <c:pt idx="2047">
                  <c:v>18398</c:v>
                </c:pt>
                <c:pt idx="2048">
                  <c:v>18019</c:v>
                </c:pt>
                <c:pt idx="2049">
                  <c:v>18905</c:v>
                </c:pt>
                <c:pt idx="2050">
                  <c:v>18402</c:v>
                </c:pt>
                <c:pt idx="2051">
                  <c:v>18125</c:v>
                </c:pt>
                <c:pt idx="2052">
                  <c:v>19133</c:v>
                </c:pt>
                <c:pt idx="2053">
                  <c:v>19018</c:v>
                </c:pt>
                <c:pt idx="2054">
                  <c:v>18715</c:v>
                </c:pt>
                <c:pt idx="2055">
                  <c:v>18357</c:v>
                </c:pt>
                <c:pt idx="2056">
                  <c:v>18489</c:v>
                </c:pt>
                <c:pt idx="2057">
                  <c:v>19775</c:v>
                </c:pt>
                <c:pt idx="2058">
                  <c:v>17688</c:v>
                </c:pt>
                <c:pt idx="2059">
                  <c:v>17815</c:v>
                </c:pt>
                <c:pt idx="2060">
                  <c:v>18370</c:v>
                </c:pt>
                <c:pt idx="2061">
                  <c:v>18965</c:v>
                </c:pt>
                <c:pt idx="2062">
                  <c:v>18231</c:v>
                </c:pt>
                <c:pt idx="2063">
                  <c:v>17719</c:v>
                </c:pt>
                <c:pt idx="2064">
                  <c:v>17717</c:v>
                </c:pt>
                <c:pt idx="2065">
                  <c:v>18717</c:v>
                </c:pt>
                <c:pt idx="2066">
                  <c:v>18570</c:v>
                </c:pt>
                <c:pt idx="2067">
                  <c:v>18232</c:v>
                </c:pt>
                <c:pt idx="2068">
                  <c:v>16692</c:v>
                </c:pt>
                <c:pt idx="2069">
                  <c:v>18102</c:v>
                </c:pt>
                <c:pt idx="2070">
                  <c:v>18436</c:v>
                </c:pt>
                <c:pt idx="2071">
                  <c:v>17148</c:v>
                </c:pt>
                <c:pt idx="2072">
                  <c:v>18113</c:v>
                </c:pt>
                <c:pt idx="2073">
                  <c:v>17054</c:v>
                </c:pt>
                <c:pt idx="2074">
                  <c:v>17582</c:v>
                </c:pt>
                <c:pt idx="2075">
                  <c:v>18239</c:v>
                </c:pt>
                <c:pt idx="2076">
                  <c:v>18056</c:v>
                </c:pt>
                <c:pt idx="2077">
                  <c:v>17637</c:v>
                </c:pt>
                <c:pt idx="2078">
                  <c:v>16960</c:v>
                </c:pt>
                <c:pt idx="2079">
                  <c:v>17060</c:v>
                </c:pt>
                <c:pt idx="2080">
                  <c:v>17210</c:v>
                </c:pt>
                <c:pt idx="2081">
                  <c:v>17262</c:v>
                </c:pt>
                <c:pt idx="2082">
                  <c:v>17005</c:v>
                </c:pt>
                <c:pt idx="2083">
                  <c:v>17979</c:v>
                </c:pt>
                <c:pt idx="2084">
                  <c:v>18022</c:v>
                </c:pt>
                <c:pt idx="2085">
                  <c:v>18599</c:v>
                </c:pt>
                <c:pt idx="2086">
                  <c:v>18572</c:v>
                </c:pt>
                <c:pt idx="2087">
                  <c:v>19122</c:v>
                </c:pt>
                <c:pt idx="2088">
                  <c:v>17948</c:v>
                </c:pt>
                <c:pt idx="2089">
                  <c:v>17924</c:v>
                </c:pt>
                <c:pt idx="2090">
                  <c:v>18926</c:v>
                </c:pt>
                <c:pt idx="2091">
                  <c:v>18858</c:v>
                </c:pt>
                <c:pt idx="2092">
                  <c:v>18879</c:v>
                </c:pt>
                <c:pt idx="2093">
                  <c:v>18826</c:v>
                </c:pt>
                <c:pt idx="2094">
                  <c:v>19611</c:v>
                </c:pt>
                <c:pt idx="2095">
                  <c:v>18655</c:v>
                </c:pt>
                <c:pt idx="2096">
                  <c:v>18422</c:v>
                </c:pt>
                <c:pt idx="2097">
                  <c:v>19360</c:v>
                </c:pt>
                <c:pt idx="2098">
                  <c:v>18117</c:v>
                </c:pt>
                <c:pt idx="2099">
                  <c:v>18996</c:v>
                </c:pt>
                <c:pt idx="2100">
                  <c:v>18252</c:v>
                </c:pt>
                <c:pt idx="2101">
                  <c:v>17667</c:v>
                </c:pt>
                <c:pt idx="2102">
                  <c:v>18496</c:v>
                </c:pt>
                <c:pt idx="2103">
                  <c:v>19593</c:v>
                </c:pt>
                <c:pt idx="2104">
                  <c:v>19531</c:v>
                </c:pt>
                <c:pt idx="2105">
                  <c:v>18763</c:v>
                </c:pt>
                <c:pt idx="2106">
                  <c:v>19629</c:v>
                </c:pt>
                <c:pt idx="2107">
                  <c:v>17955</c:v>
                </c:pt>
                <c:pt idx="2108">
                  <c:v>18496</c:v>
                </c:pt>
                <c:pt idx="2109">
                  <c:v>17689</c:v>
                </c:pt>
                <c:pt idx="2110">
                  <c:v>17463</c:v>
                </c:pt>
                <c:pt idx="2111">
                  <c:v>16664</c:v>
                </c:pt>
                <c:pt idx="2112">
                  <c:v>16880</c:v>
                </c:pt>
                <c:pt idx="2113">
                  <c:v>17640</c:v>
                </c:pt>
                <c:pt idx="2114">
                  <c:v>17531</c:v>
                </c:pt>
                <c:pt idx="2115">
                  <c:v>17786</c:v>
                </c:pt>
                <c:pt idx="2116">
                  <c:v>18193</c:v>
                </c:pt>
                <c:pt idx="2117">
                  <c:v>18520</c:v>
                </c:pt>
                <c:pt idx="2118">
                  <c:v>17841</c:v>
                </c:pt>
                <c:pt idx="2119">
                  <c:v>17202</c:v>
                </c:pt>
                <c:pt idx="2120">
                  <c:v>18273</c:v>
                </c:pt>
                <c:pt idx="2121">
                  <c:v>19077</c:v>
                </c:pt>
                <c:pt idx="2122">
                  <c:v>18053</c:v>
                </c:pt>
                <c:pt idx="2123">
                  <c:v>18444</c:v>
                </c:pt>
                <c:pt idx="2124">
                  <c:v>17578</c:v>
                </c:pt>
                <c:pt idx="2125">
                  <c:v>17980</c:v>
                </c:pt>
                <c:pt idx="2126">
                  <c:v>18662</c:v>
                </c:pt>
                <c:pt idx="2127">
                  <c:v>18022</c:v>
                </c:pt>
                <c:pt idx="2128">
                  <c:v>17100</c:v>
                </c:pt>
                <c:pt idx="2129">
                  <c:v>17140</c:v>
                </c:pt>
                <c:pt idx="2130">
                  <c:v>17048</c:v>
                </c:pt>
                <c:pt idx="2131">
                  <c:v>17626</c:v>
                </c:pt>
                <c:pt idx="2132">
                  <c:v>16984</c:v>
                </c:pt>
                <c:pt idx="2133">
                  <c:v>16690</c:v>
                </c:pt>
                <c:pt idx="2134">
                  <c:v>16414</c:v>
                </c:pt>
                <c:pt idx="2135">
                  <c:v>16723</c:v>
                </c:pt>
                <c:pt idx="2136">
                  <c:v>16620</c:v>
                </c:pt>
                <c:pt idx="2137">
                  <c:v>15719</c:v>
                </c:pt>
                <c:pt idx="2138">
                  <c:v>15524</c:v>
                </c:pt>
                <c:pt idx="2139">
                  <c:v>15084</c:v>
                </c:pt>
                <c:pt idx="2140">
                  <c:v>15369</c:v>
                </c:pt>
                <c:pt idx="2141">
                  <c:v>14906</c:v>
                </c:pt>
                <c:pt idx="2142">
                  <c:v>14813</c:v>
                </c:pt>
                <c:pt idx="2143">
                  <c:v>14098</c:v>
                </c:pt>
                <c:pt idx="2144">
                  <c:v>14528</c:v>
                </c:pt>
                <c:pt idx="2145">
                  <c:v>14864</c:v>
                </c:pt>
                <c:pt idx="2146">
                  <c:v>15287</c:v>
                </c:pt>
                <c:pt idx="2147">
                  <c:v>15182</c:v>
                </c:pt>
                <c:pt idx="2148">
                  <c:v>14314</c:v>
                </c:pt>
                <c:pt idx="2149">
                  <c:v>13857</c:v>
                </c:pt>
                <c:pt idx="2150">
                  <c:v>13415</c:v>
                </c:pt>
                <c:pt idx="2151">
                  <c:v>13347</c:v>
                </c:pt>
                <c:pt idx="2152">
                  <c:v>13431</c:v>
                </c:pt>
                <c:pt idx="2153">
                  <c:v>12836</c:v>
                </c:pt>
                <c:pt idx="2154">
                  <c:v>12310</c:v>
                </c:pt>
                <c:pt idx="2155">
                  <c:v>13162</c:v>
                </c:pt>
                <c:pt idx="2156">
                  <c:v>13814</c:v>
                </c:pt>
                <c:pt idx="2157">
                  <c:v>14654</c:v>
                </c:pt>
                <c:pt idx="2158">
                  <c:v>14583</c:v>
                </c:pt>
                <c:pt idx="2159">
                  <c:v>13688</c:v>
                </c:pt>
                <c:pt idx="2160">
                  <c:v>13357</c:v>
                </c:pt>
                <c:pt idx="2161">
                  <c:v>13350</c:v>
                </c:pt>
                <c:pt idx="2162">
                  <c:v>13515</c:v>
                </c:pt>
                <c:pt idx="2163">
                  <c:v>13615</c:v>
                </c:pt>
                <c:pt idx="2164">
                  <c:v>13649</c:v>
                </c:pt>
                <c:pt idx="2165">
                  <c:v>12680</c:v>
                </c:pt>
                <c:pt idx="2166">
                  <c:v>12443</c:v>
                </c:pt>
                <c:pt idx="2167">
                  <c:v>12975</c:v>
                </c:pt>
                <c:pt idx="2168">
                  <c:v>12276</c:v>
                </c:pt>
                <c:pt idx="2169">
                  <c:v>13049</c:v>
                </c:pt>
                <c:pt idx="2170">
                  <c:v>13094</c:v>
                </c:pt>
                <c:pt idx="2171">
                  <c:v>13234</c:v>
                </c:pt>
                <c:pt idx="2172">
                  <c:v>13214</c:v>
                </c:pt>
                <c:pt idx="2173">
                  <c:v>13255</c:v>
                </c:pt>
                <c:pt idx="2174">
                  <c:v>12210</c:v>
                </c:pt>
                <c:pt idx="2175">
                  <c:v>11873</c:v>
                </c:pt>
                <c:pt idx="2176">
                  <c:v>11496</c:v>
                </c:pt>
                <c:pt idx="2177">
                  <c:v>13509</c:v>
                </c:pt>
                <c:pt idx="2178">
                  <c:v>12645</c:v>
                </c:pt>
                <c:pt idx="2179">
                  <c:v>12209</c:v>
                </c:pt>
                <c:pt idx="2180">
                  <c:v>11846</c:v>
                </c:pt>
                <c:pt idx="2181">
                  <c:v>14335</c:v>
                </c:pt>
                <c:pt idx="2182">
                  <c:v>12562</c:v>
                </c:pt>
                <c:pt idx="2183">
                  <c:v>11196</c:v>
                </c:pt>
                <c:pt idx="2184">
                  <c:v>12240</c:v>
                </c:pt>
                <c:pt idx="2185">
                  <c:v>11680</c:v>
                </c:pt>
                <c:pt idx="2186">
                  <c:v>11343</c:v>
                </c:pt>
                <c:pt idx="2187">
                  <c:v>13884</c:v>
                </c:pt>
                <c:pt idx="2188">
                  <c:v>13747</c:v>
                </c:pt>
                <c:pt idx="2189">
                  <c:v>13677</c:v>
                </c:pt>
                <c:pt idx="2190">
                  <c:v>12869</c:v>
                </c:pt>
                <c:pt idx="2191">
                  <c:v>13426</c:v>
                </c:pt>
                <c:pt idx="2192">
                  <c:v>12709</c:v>
                </c:pt>
                <c:pt idx="2193">
                  <c:v>12599</c:v>
                </c:pt>
                <c:pt idx="2194">
                  <c:v>13415</c:v>
                </c:pt>
                <c:pt idx="2195">
                  <c:v>12671</c:v>
                </c:pt>
                <c:pt idx="2196">
                  <c:v>13654</c:v>
                </c:pt>
                <c:pt idx="2197">
                  <c:v>16852</c:v>
                </c:pt>
                <c:pt idx="2198">
                  <c:v>14360</c:v>
                </c:pt>
                <c:pt idx="2199">
                  <c:v>13932</c:v>
                </c:pt>
                <c:pt idx="2200">
                  <c:v>13267</c:v>
                </c:pt>
                <c:pt idx="2201">
                  <c:v>13184</c:v>
                </c:pt>
                <c:pt idx="2202">
                  <c:v>13522</c:v>
                </c:pt>
                <c:pt idx="2203">
                  <c:v>13219</c:v>
                </c:pt>
                <c:pt idx="2204">
                  <c:v>16650</c:v>
                </c:pt>
                <c:pt idx="2205">
                  <c:v>12777</c:v>
                </c:pt>
                <c:pt idx="2206">
                  <c:v>12918</c:v>
                </c:pt>
                <c:pt idx="2207">
                  <c:v>12244</c:v>
                </c:pt>
                <c:pt idx="2208">
                  <c:v>12087</c:v>
                </c:pt>
                <c:pt idx="2209">
                  <c:v>11963</c:v>
                </c:pt>
                <c:pt idx="2210">
                  <c:v>12211</c:v>
                </c:pt>
                <c:pt idx="2211">
                  <c:v>11949</c:v>
                </c:pt>
                <c:pt idx="2212">
                  <c:v>11915</c:v>
                </c:pt>
                <c:pt idx="2213">
                  <c:v>12794</c:v>
                </c:pt>
                <c:pt idx="2214">
                  <c:v>13193</c:v>
                </c:pt>
                <c:pt idx="2215">
                  <c:v>12271</c:v>
                </c:pt>
                <c:pt idx="2216">
                  <c:v>12512</c:v>
                </c:pt>
                <c:pt idx="2217">
                  <c:v>12524</c:v>
                </c:pt>
                <c:pt idx="2218">
                  <c:v>15879</c:v>
                </c:pt>
                <c:pt idx="2219">
                  <c:v>12500</c:v>
                </c:pt>
                <c:pt idx="2220">
                  <c:v>11768</c:v>
                </c:pt>
                <c:pt idx="2221">
                  <c:v>11713</c:v>
                </c:pt>
                <c:pt idx="2222">
                  <c:v>13043</c:v>
                </c:pt>
                <c:pt idx="2223">
                  <c:v>13275</c:v>
                </c:pt>
                <c:pt idx="2224">
                  <c:v>12822</c:v>
                </c:pt>
                <c:pt idx="2225">
                  <c:v>11898</c:v>
                </c:pt>
                <c:pt idx="2226">
                  <c:v>12453</c:v>
                </c:pt>
                <c:pt idx="2227">
                  <c:v>16891</c:v>
                </c:pt>
                <c:pt idx="2228">
                  <c:v>16561</c:v>
                </c:pt>
                <c:pt idx="2229">
                  <c:v>16570</c:v>
                </c:pt>
                <c:pt idx="2230">
                  <c:v>14793</c:v>
                </c:pt>
                <c:pt idx="2231">
                  <c:v>12143</c:v>
                </c:pt>
                <c:pt idx="2232">
                  <c:v>11853</c:v>
                </c:pt>
                <c:pt idx="2233">
                  <c:v>13153</c:v>
                </c:pt>
                <c:pt idx="2234">
                  <c:v>12488</c:v>
                </c:pt>
                <c:pt idx="2235">
                  <c:v>14606</c:v>
                </c:pt>
                <c:pt idx="2236">
                  <c:v>11500</c:v>
                </c:pt>
                <c:pt idx="2237">
                  <c:v>12425</c:v>
                </c:pt>
                <c:pt idx="2238">
                  <c:v>14407</c:v>
                </c:pt>
                <c:pt idx="2239">
                  <c:v>11982</c:v>
                </c:pt>
                <c:pt idx="2240">
                  <c:v>13826</c:v>
                </c:pt>
                <c:pt idx="2241">
                  <c:v>13481</c:v>
                </c:pt>
                <c:pt idx="2242">
                  <c:v>12523</c:v>
                </c:pt>
                <c:pt idx="2243">
                  <c:v>12227</c:v>
                </c:pt>
                <c:pt idx="2244">
                  <c:v>13119</c:v>
                </c:pt>
                <c:pt idx="2245">
                  <c:v>19330</c:v>
                </c:pt>
                <c:pt idx="2246">
                  <c:v>19150</c:v>
                </c:pt>
                <c:pt idx="2247">
                  <c:v>19120</c:v>
                </c:pt>
                <c:pt idx="2248">
                  <c:v>18919</c:v>
                </c:pt>
                <c:pt idx="2249">
                  <c:v>18851</c:v>
                </c:pt>
                <c:pt idx="2250">
                  <c:v>18982</c:v>
                </c:pt>
                <c:pt idx="2251">
                  <c:v>18270</c:v>
                </c:pt>
                <c:pt idx="2252">
                  <c:v>17709</c:v>
                </c:pt>
                <c:pt idx="2253">
                  <c:v>16698</c:v>
                </c:pt>
                <c:pt idx="2254">
                  <c:v>16827</c:v>
                </c:pt>
                <c:pt idx="2255">
                  <c:v>15238</c:v>
                </c:pt>
                <c:pt idx="2256">
                  <c:v>13735</c:v>
                </c:pt>
                <c:pt idx="2257">
                  <c:v>11535</c:v>
                </c:pt>
                <c:pt idx="2258">
                  <c:v>11998</c:v>
                </c:pt>
                <c:pt idx="2259">
                  <c:v>12507</c:v>
                </c:pt>
                <c:pt idx="2260">
                  <c:v>13194</c:v>
                </c:pt>
                <c:pt idx="2261">
                  <c:v>13769</c:v>
                </c:pt>
                <c:pt idx="2262">
                  <c:v>13441</c:v>
                </c:pt>
                <c:pt idx="2263">
                  <c:v>12968</c:v>
                </c:pt>
                <c:pt idx="2264">
                  <c:v>13847</c:v>
                </c:pt>
                <c:pt idx="2265">
                  <c:v>12987</c:v>
                </c:pt>
                <c:pt idx="2266">
                  <c:v>16548</c:v>
                </c:pt>
                <c:pt idx="2267">
                  <c:v>13190</c:v>
                </c:pt>
                <c:pt idx="2268">
                  <c:v>11917</c:v>
                </c:pt>
                <c:pt idx="2269">
                  <c:v>12430</c:v>
                </c:pt>
                <c:pt idx="2270">
                  <c:v>14383</c:v>
                </c:pt>
                <c:pt idx="2271">
                  <c:v>12305</c:v>
                </c:pt>
                <c:pt idx="2272">
                  <c:v>16846</c:v>
                </c:pt>
                <c:pt idx="2273">
                  <c:v>17036</c:v>
                </c:pt>
                <c:pt idx="2274">
                  <c:v>17456</c:v>
                </c:pt>
                <c:pt idx="2275">
                  <c:v>17210</c:v>
                </c:pt>
                <c:pt idx="2276">
                  <c:v>17060</c:v>
                </c:pt>
                <c:pt idx="2277">
                  <c:v>16896</c:v>
                </c:pt>
                <c:pt idx="2278">
                  <c:v>16611</c:v>
                </c:pt>
                <c:pt idx="2279">
                  <c:v>16785</c:v>
                </c:pt>
                <c:pt idx="2280">
                  <c:v>16029</c:v>
                </c:pt>
                <c:pt idx="2281">
                  <c:v>15220</c:v>
                </c:pt>
                <c:pt idx="2282">
                  <c:v>12506</c:v>
                </c:pt>
                <c:pt idx="2283">
                  <c:v>13824</c:v>
                </c:pt>
                <c:pt idx="2284">
                  <c:v>13221</c:v>
                </c:pt>
                <c:pt idx="2285">
                  <c:v>12348</c:v>
                </c:pt>
                <c:pt idx="2286">
                  <c:v>12267</c:v>
                </c:pt>
                <c:pt idx="2287">
                  <c:v>12125</c:v>
                </c:pt>
                <c:pt idx="2288">
                  <c:v>15202</c:v>
                </c:pt>
                <c:pt idx="2289">
                  <c:v>15523</c:v>
                </c:pt>
                <c:pt idx="2290">
                  <c:v>15159</c:v>
                </c:pt>
                <c:pt idx="2291">
                  <c:v>15017</c:v>
                </c:pt>
                <c:pt idx="2292">
                  <c:v>13214</c:v>
                </c:pt>
                <c:pt idx="2293">
                  <c:v>10863</c:v>
                </c:pt>
                <c:pt idx="2294">
                  <c:v>11913</c:v>
                </c:pt>
                <c:pt idx="2295">
                  <c:v>11118</c:v>
                </c:pt>
                <c:pt idx="2296">
                  <c:v>13275</c:v>
                </c:pt>
                <c:pt idx="2297">
                  <c:v>11533</c:v>
                </c:pt>
                <c:pt idx="2298">
                  <c:v>16461</c:v>
                </c:pt>
                <c:pt idx="2299">
                  <c:v>16514</c:v>
                </c:pt>
                <c:pt idx="2300">
                  <c:v>17115</c:v>
                </c:pt>
                <c:pt idx="2301">
                  <c:v>16346</c:v>
                </c:pt>
                <c:pt idx="2302">
                  <c:v>16445</c:v>
                </c:pt>
                <c:pt idx="2303">
                  <c:v>16715</c:v>
                </c:pt>
                <c:pt idx="2304">
                  <c:v>16891</c:v>
                </c:pt>
                <c:pt idx="2305">
                  <c:v>16507</c:v>
                </c:pt>
                <c:pt idx="2306">
                  <c:v>15771</c:v>
                </c:pt>
                <c:pt idx="2307">
                  <c:v>14371</c:v>
                </c:pt>
                <c:pt idx="2308">
                  <c:v>13623</c:v>
                </c:pt>
                <c:pt idx="2309">
                  <c:v>14355</c:v>
                </c:pt>
                <c:pt idx="2310">
                  <c:v>13005</c:v>
                </c:pt>
                <c:pt idx="2311">
                  <c:v>13187</c:v>
                </c:pt>
                <c:pt idx="2312">
                  <c:v>12965</c:v>
                </c:pt>
                <c:pt idx="2313">
                  <c:v>12034</c:v>
                </c:pt>
                <c:pt idx="2314">
                  <c:v>11766</c:v>
                </c:pt>
                <c:pt idx="2315">
                  <c:v>12118</c:v>
                </c:pt>
                <c:pt idx="2316">
                  <c:v>11299</c:v>
                </c:pt>
                <c:pt idx="2317">
                  <c:v>15952</c:v>
                </c:pt>
                <c:pt idx="2318">
                  <c:v>16413</c:v>
                </c:pt>
                <c:pt idx="2319">
                  <c:v>15677</c:v>
                </c:pt>
                <c:pt idx="2320">
                  <c:v>14548</c:v>
                </c:pt>
                <c:pt idx="2321">
                  <c:v>12686</c:v>
                </c:pt>
                <c:pt idx="2322">
                  <c:v>11914</c:v>
                </c:pt>
                <c:pt idx="2323">
                  <c:v>13206</c:v>
                </c:pt>
                <c:pt idx="2324">
                  <c:v>12687</c:v>
                </c:pt>
                <c:pt idx="2325">
                  <c:v>11838</c:v>
                </c:pt>
                <c:pt idx="2326">
                  <c:v>11327</c:v>
                </c:pt>
                <c:pt idx="2327">
                  <c:v>15110</c:v>
                </c:pt>
                <c:pt idx="2328">
                  <c:v>13408</c:v>
                </c:pt>
                <c:pt idx="2329">
                  <c:v>10922</c:v>
                </c:pt>
                <c:pt idx="2330">
                  <c:v>12358</c:v>
                </c:pt>
                <c:pt idx="2331">
                  <c:v>12845</c:v>
                </c:pt>
                <c:pt idx="2332">
                  <c:v>11229</c:v>
                </c:pt>
                <c:pt idx="2333">
                  <c:v>12725</c:v>
                </c:pt>
                <c:pt idx="2334">
                  <c:v>18612</c:v>
                </c:pt>
                <c:pt idx="2335">
                  <c:v>18227</c:v>
                </c:pt>
                <c:pt idx="2336">
                  <c:v>18281</c:v>
                </c:pt>
                <c:pt idx="2337">
                  <c:v>17899</c:v>
                </c:pt>
                <c:pt idx="2338">
                  <c:v>18189</c:v>
                </c:pt>
                <c:pt idx="2339">
                  <c:v>17416</c:v>
                </c:pt>
                <c:pt idx="2340">
                  <c:v>16848</c:v>
                </c:pt>
                <c:pt idx="2341">
                  <c:v>16901</c:v>
                </c:pt>
                <c:pt idx="2342">
                  <c:v>17471</c:v>
                </c:pt>
                <c:pt idx="2343">
                  <c:v>16577</c:v>
                </c:pt>
                <c:pt idx="2344">
                  <c:v>16519</c:v>
                </c:pt>
                <c:pt idx="2345">
                  <c:v>15845</c:v>
                </c:pt>
                <c:pt idx="2346">
                  <c:v>16007</c:v>
                </c:pt>
                <c:pt idx="2347">
                  <c:v>16012</c:v>
                </c:pt>
                <c:pt idx="2348">
                  <c:v>16069</c:v>
                </c:pt>
                <c:pt idx="2349">
                  <c:v>14863</c:v>
                </c:pt>
                <c:pt idx="2350">
                  <c:v>15098</c:v>
                </c:pt>
                <c:pt idx="2351">
                  <c:v>14332</c:v>
                </c:pt>
                <c:pt idx="2352">
                  <c:v>13842</c:v>
                </c:pt>
                <c:pt idx="2353">
                  <c:v>12807</c:v>
                </c:pt>
                <c:pt idx="2354">
                  <c:v>13222</c:v>
                </c:pt>
                <c:pt idx="2355">
                  <c:v>13102</c:v>
                </c:pt>
                <c:pt idx="2356">
                  <c:v>12719</c:v>
                </c:pt>
                <c:pt idx="2357">
                  <c:v>11556</c:v>
                </c:pt>
                <c:pt idx="2358">
                  <c:v>12583</c:v>
                </c:pt>
                <c:pt idx="2359">
                  <c:v>12374</c:v>
                </c:pt>
                <c:pt idx="2360">
                  <c:v>15543</c:v>
                </c:pt>
                <c:pt idx="2361">
                  <c:v>12614</c:v>
                </c:pt>
                <c:pt idx="2362">
                  <c:v>13412</c:v>
                </c:pt>
                <c:pt idx="2363">
                  <c:v>11414</c:v>
                </c:pt>
                <c:pt idx="2364">
                  <c:v>11729</c:v>
                </c:pt>
                <c:pt idx="2365">
                  <c:v>14020</c:v>
                </c:pt>
                <c:pt idx="2366">
                  <c:v>12942</c:v>
                </c:pt>
                <c:pt idx="2367">
                  <c:v>12233</c:v>
                </c:pt>
                <c:pt idx="2368">
                  <c:v>11929</c:v>
                </c:pt>
                <c:pt idx="2369">
                  <c:v>11761</c:v>
                </c:pt>
                <c:pt idx="2370">
                  <c:v>14886</c:v>
                </c:pt>
                <c:pt idx="2371">
                  <c:v>12378</c:v>
                </c:pt>
                <c:pt idx="2372">
                  <c:v>13125</c:v>
                </c:pt>
                <c:pt idx="2373">
                  <c:v>11601</c:v>
                </c:pt>
                <c:pt idx="2374">
                  <c:v>16583</c:v>
                </c:pt>
                <c:pt idx="2375">
                  <c:v>17008</c:v>
                </c:pt>
                <c:pt idx="2376">
                  <c:v>16486</c:v>
                </c:pt>
                <c:pt idx="2377">
                  <c:v>16364</c:v>
                </c:pt>
                <c:pt idx="2378">
                  <c:v>15231</c:v>
                </c:pt>
                <c:pt idx="2379">
                  <c:v>15144</c:v>
                </c:pt>
                <c:pt idx="2380">
                  <c:v>13674</c:v>
                </c:pt>
                <c:pt idx="2381">
                  <c:v>12875</c:v>
                </c:pt>
                <c:pt idx="2382">
                  <c:v>12591</c:v>
                </c:pt>
                <c:pt idx="2383">
                  <c:v>13245</c:v>
                </c:pt>
                <c:pt idx="2384">
                  <c:v>11999</c:v>
                </c:pt>
                <c:pt idx="2385">
                  <c:v>14745</c:v>
                </c:pt>
                <c:pt idx="2386">
                  <c:v>12401</c:v>
                </c:pt>
                <c:pt idx="2387">
                  <c:v>11667</c:v>
                </c:pt>
                <c:pt idx="2388">
                  <c:v>16283</c:v>
                </c:pt>
                <c:pt idx="2389">
                  <c:v>16132</c:v>
                </c:pt>
                <c:pt idx="2390">
                  <c:v>14975</c:v>
                </c:pt>
                <c:pt idx="2391">
                  <c:v>14594</c:v>
                </c:pt>
                <c:pt idx="2392">
                  <c:v>12589</c:v>
                </c:pt>
                <c:pt idx="2393">
                  <c:v>12253</c:v>
                </c:pt>
                <c:pt idx="2394">
                  <c:v>15969</c:v>
                </c:pt>
                <c:pt idx="2395">
                  <c:v>13379</c:v>
                </c:pt>
                <c:pt idx="2396">
                  <c:v>12345</c:v>
                </c:pt>
                <c:pt idx="2397">
                  <c:v>15273</c:v>
                </c:pt>
                <c:pt idx="2398">
                  <c:v>12631</c:v>
                </c:pt>
                <c:pt idx="2399">
                  <c:v>13278</c:v>
                </c:pt>
                <c:pt idx="2400">
                  <c:v>19067</c:v>
                </c:pt>
                <c:pt idx="2401">
                  <c:v>19225</c:v>
                </c:pt>
                <c:pt idx="2402">
                  <c:v>19742</c:v>
                </c:pt>
                <c:pt idx="2403">
                  <c:v>19501</c:v>
                </c:pt>
                <c:pt idx="2404">
                  <c:v>20786</c:v>
                </c:pt>
                <c:pt idx="2405">
                  <c:v>19990</c:v>
                </c:pt>
                <c:pt idx="2406">
                  <c:v>19195</c:v>
                </c:pt>
                <c:pt idx="2407">
                  <c:v>18211</c:v>
                </c:pt>
                <c:pt idx="2408">
                  <c:v>17655</c:v>
                </c:pt>
                <c:pt idx="2409">
                  <c:v>17315</c:v>
                </c:pt>
                <c:pt idx="2410">
                  <c:v>16112</c:v>
                </c:pt>
                <c:pt idx="2411">
                  <c:v>15074</c:v>
                </c:pt>
                <c:pt idx="2412">
                  <c:v>13606</c:v>
                </c:pt>
                <c:pt idx="2413">
                  <c:v>11751</c:v>
                </c:pt>
                <c:pt idx="2414">
                  <c:v>11207</c:v>
                </c:pt>
                <c:pt idx="2415">
                  <c:v>11415</c:v>
                </c:pt>
                <c:pt idx="2416">
                  <c:v>13458</c:v>
                </c:pt>
                <c:pt idx="2417">
                  <c:v>12699</c:v>
                </c:pt>
                <c:pt idx="2418">
                  <c:v>12143</c:v>
                </c:pt>
                <c:pt idx="2419">
                  <c:v>12647</c:v>
                </c:pt>
                <c:pt idx="2420">
                  <c:v>16196</c:v>
                </c:pt>
                <c:pt idx="2421">
                  <c:v>15401</c:v>
                </c:pt>
                <c:pt idx="2422">
                  <c:v>13021</c:v>
                </c:pt>
                <c:pt idx="2423">
                  <c:v>13503</c:v>
                </c:pt>
                <c:pt idx="2424">
                  <c:v>11813</c:v>
                </c:pt>
                <c:pt idx="2425">
                  <c:v>14051</c:v>
                </c:pt>
                <c:pt idx="2426">
                  <c:v>13795</c:v>
                </c:pt>
                <c:pt idx="2427">
                  <c:v>13690</c:v>
                </c:pt>
                <c:pt idx="2428">
                  <c:v>19101</c:v>
                </c:pt>
                <c:pt idx="2429">
                  <c:v>19669</c:v>
                </c:pt>
                <c:pt idx="2430">
                  <c:v>18742</c:v>
                </c:pt>
                <c:pt idx="2431">
                  <c:v>19543</c:v>
                </c:pt>
                <c:pt idx="2432">
                  <c:v>20508</c:v>
                </c:pt>
                <c:pt idx="2433">
                  <c:v>20882</c:v>
                </c:pt>
                <c:pt idx="2434">
                  <c:v>20602</c:v>
                </c:pt>
                <c:pt idx="2435">
                  <c:v>19916</c:v>
                </c:pt>
                <c:pt idx="2436">
                  <c:v>20821</c:v>
                </c:pt>
                <c:pt idx="2437">
                  <c:v>20580</c:v>
                </c:pt>
                <c:pt idx="2438">
                  <c:v>20958</c:v>
                </c:pt>
                <c:pt idx="2439">
                  <c:v>21504</c:v>
                </c:pt>
                <c:pt idx="2440">
                  <c:v>21546</c:v>
                </c:pt>
                <c:pt idx="2441">
                  <c:v>22353</c:v>
                </c:pt>
                <c:pt idx="2442">
                  <c:v>24349</c:v>
                </c:pt>
                <c:pt idx="2443">
                  <c:v>25795</c:v>
                </c:pt>
                <c:pt idx="2444">
                  <c:v>26315</c:v>
                </c:pt>
                <c:pt idx="2445">
                  <c:v>25856</c:v>
                </c:pt>
                <c:pt idx="2446">
                  <c:v>25106</c:v>
                </c:pt>
                <c:pt idx="2447">
                  <c:v>24692</c:v>
                </c:pt>
                <c:pt idx="2448">
                  <c:v>23402</c:v>
                </c:pt>
                <c:pt idx="2449">
                  <c:v>24140</c:v>
                </c:pt>
                <c:pt idx="2450">
                  <c:v>26273</c:v>
                </c:pt>
                <c:pt idx="2451">
                  <c:v>22495</c:v>
                </c:pt>
                <c:pt idx="2452">
                  <c:v>22795</c:v>
                </c:pt>
                <c:pt idx="2453">
                  <c:v>22471</c:v>
                </c:pt>
                <c:pt idx="2454">
                  <c:v>23760</c:v>
                </c:pt>
                <c:pt idx="2455">
                  <c:v>24441</c:v>
                </c:pt>
                <c:pt idx="2456">
                  <c:v>22784</c:v>
                </c:pt>
                <c:pt idx="2457">
                  <c:v>22783</c:v>
                </c:pt>
                <c:pt idx="2458">
                  <c:v>22061</c:v>
                </c:pt>
                <c:pt idx="2459">
                  <c:v>24326</c:v>
                </c:pt>
                <c:pt idx="2460">
                  <c:v>25574</c:v>
                </c:pt>
                <c:pt idx="2461">
                  <c:v>19776</c:v>
                </c:pt>
                <c:pt idx="2462">
                  <c:v>22989</c:v>
                </c:pt>
                <c:pt idx="2463">
                  <c:v>20183</c:v>
                </c:pt>
                <c:pt idx="2464">
                  <c:v>27383</c:v>
                </c:pt>
                <c:pt idx="2465">
                  <c:v>27116</c:v>
                </c:pt>
                <c:pt idx="2466">
                  <c:v>26730</c:v>
                </c:pt>
                <c:pt idx="2467">
                  <c:v>26737</c:v>
                </c:pt>
                <c:pt idx="2468">
                  <c:v>26531</c:v>
                </c:pt>
                <c:pt idx="2469">
                  <c:v>25521</c:v>
                </c:pt>
                <c:pt idx="2470">
                  <c:v>24574</c:v>
                </c:pt>
                <c:pt idx="2471">
                  <c:v>23721</c:v>
                </c:pt>
                <c:pt idx="2472">
                  <c:v>25108</c:v>
                </c:pt>
                <c:pt idx="2473">
                  <c:v>24275</c:v>
                </c:pt>
                <c:pt idx="2474">
                  <c:v>23908</c:v>
                </c:pt>
                <c:pt idx="2475">
                  <c:v>22814</c:v>
                </c:pt>
                <c:pt idx="2476">
                  <c:v>23060</c:v>
                </c:pt>
                <c:pt idx="2477">
                  <c:v>22992</c:v>
                </c:pt>
                <c:pt idx="2478">
                  <c:v>22348</c:v>
                </c:pt>
                <c:pt idx="2479">
                  <c:v>23145</c:v>
                </c:pt>
                <c:pt idx="2480">
                  <c:v>21972</c:v>
                </c:pt>
                <c:pt idx="2481">
                  <c:v>22115</c:v>
                </c:pt>
                <c:pt idx="2482">
                  <c:v>21380</c:v>
                </c:pt>
                <c:pt idx="2483">
                  <c:v>20560</c:v>
                </c:pt>
                <c:pt idx="2484">
                  <c:v>18455</c:v>
                </c:pt>
                <c:pt idx="2485">
                  <c:v>18060</c:v>
                </c:pt>
                <c:pt idx="2486">
                  <c:v>16350</c:v>
                </c:pt>
                <c:pt idx="2487">
                  <c:v>18763</c:v>
                </c:pt>
                <c:pt idx="2488">
                  <c:v>16048</c:v>
                </c:pt>
                <c:pt idx="2489">
                  <c:v>15374</c:v>
                </c:pt>
                <c:pt idx="2490">
                  <c:v>15393</c:v>
                </c:pt>
                <c:pt idx="2491">
                  <c:v>15115</c:v>
                </c:pt>
                <c:pt idx="2492">
                  <c:v>16635</c:v>
                </c:pt>
                <c:pt idx="2493">
                  <c:v>19286</c:v>
                </c:pt>
                <c:pt idx="2494">
                  <c:v>16937</c:v>
                </c:pt>
                <c:pt idx="2495">
                  <c:v>15639</c:v>
                </c:pt>
                <c:pt idx="2496">
                  <c:v>19515</c:v>
                </c:pt>
                <c:pt idx="2497">
                  <c:v>16640</c:v>
                </c:pt>
                <c:pt idx="2498">
                  <c:v>15872</c:v>
                </c:pt>
                <c:pt idx="2499">
                  <c:v>17407</c:v>
                </c:pt>
                <c:pt idx="2500">
                  <c:v>22343</c:v>
                </c:pt>
                <c:pt idx="2501">
                  <c:v>21671</c:v>
                </c:pt>
                <c:pt idx="2502">
                  <c:v>20624</c:v>
                </c:pt>
                <c:pt idx="2503">
                  <c:v>20476</c:v>
                </c:pt>
                <c:pt idx="2504">
                  <c:v>19489</c:v>
                </c:pt>
                <c:pt idx="2505">
                  <c:v>18125</c:v>
                </c:pt>
                <c:pt idx="2506">
                  <c:v>16718</c:v>
                </c:pt>
                <c:pt idx="2507">
                  <c:v>15130</c:v>
                </c:pt>
                <c:pt idx="2508">
                  <c:v>14264</c:v>
                </c:pt>
                <c:pt idx="2509">
                  <c:v>16010</c:v>
                </c:pt>
                <c:pt idx="2510">
                  <c:v>14798</c:v>
                </c:pt>
                <c:pt idx="2511">
                  <c:v>18980</c:v>
                </c:pt>
                <c:pt idx="2512">
                  <c:v>16693</c:v>
                </c:pt>
                <c:pt idx="2513">
                  <c:v>14682</c:v>
                </c:pt>
                <c:pt idx="2514">
                  <c:v>16063</c:v>
                </c:pt>
                <c:pt idx="2515">
                  <c:v>16890</c:v>
                </c:pt>
                <c:pt idx="2516">
                  <c:v>17521</c:v>
                </c:pt>
                <c:pt idx="2517">
                  <c:v>15507</c:v>
                </c:pt>
                <c:pt idx="2518">
                  <c:v>14736</c:v>
                </c:pt>
                <c:pt idx="2519">
                  <c:v>15960</c:v>
                </c:pt>
                <c:pt idx="2520">
                  <c:v>21245</c:v>
                </c:pt>
                <c:pt idx="2521">
                  <c:v>22422</c:v>
                </c:pt>
                <c:pt idx="2522">
                  <c:v>23095</c:v>
                </c:pt>
                <c:pt idx="2523">
                  <c:v>23838</c:v>
                </c:pt>
                <c:pt idx="2524">
                  <c:v>23845</c:v>
                </c:pt>
                <c:pt idx="2525">
                  <c:v>23342</c:v>
                </c:pt>
                <c:pt idx="2526">
                  <c:v>23252</c:v>
                </c:pt>
                <c:pt idx="2527">
                  <c:v>23785</c:v>
                </c:pt>
                <c:pt idx="2528">
                  <c:v>23822</c:v>
                </c:pt>
                <c:pt idx="2529">
                  <c:v>23165</c:v>
                </c:pt>
                <c:pt idx="2530">
                  <c:v>22862</c:v>
                </c:pt>
                <c:pt idx="2531">
                  <c:v>22664</c:v>
                </c:pt>
                <c:pt idx="2532">
                  <c:v>22609</c:v>
                </c:pt>
                <c:pt idx="2533">
                  <c:v>22371</c:v>
                </c:pt>
                <c:pt idx="2534">
                  <c:v>21110</c:v>
                </c:pt>
                <c:pt idx="2535">
                  <c:v>20060</c:v>
                </c:pt>
                <c:pt idx="2536">
                  <c:v>18043</c:v>
                </c:pt>
                <c:pt idx="2537">
                  <c:v>16895</c:v>
                </c:pt>
                <c:pt idx="2538">
                  <c:v>16020</c:v>
                </c:pt>
                <c:pt idx="2539">
                  <c:v>15096</c:v>
                </c:pt>
                <c:pt idx="2540">
                  <c:v>14562</c:v>
                </c:pt>
                <c:pt idx="2541">
                  <c:v>17081</c:v>
                </c:pt>
                <c:pt idx="2542">
                  <c:v>15054</c:v>
                </c:pt>
                <c:pt idx="2543">
                  <c:v>19464</c:v>
                </c:pt>
                <c:pt idx="2544">
                  <c:v>17699</c:v>
                </c:pt>
                <c:pt idx="2545">
                  <c:v>16133</c:v>
                </c:pt>
                <c:pt idx="2546">
                  <c:v>16354</c:v>
                </c:pt>
                <c:pt idx="2547">
                  <c:v>15819</c:v>
                </c:pt>
                <c:pt idx="2548">
                  <c:v>18918</c:v>
                </c:pt>
                <c:pt idx="2549">
                  <c:v>16679</c:v>
                </c:pt>
                <c:pt idx="2550">
                  <c:v>15571</c:v>
                </c:pt>
                <c:pt idx="2551">
                  <c:v>18256</c:v>
                </c:pt>
                <c:pt idx="2552">
                  <c:v>16298</c:v>
                </c:pt>
                <c:pt idx="2553">
                  <c:v>16387</c:v>
                </c:pt>
                <c:pt idx="2554">
                  <c:v>16189</c:v>
                </c:pt>
                <c:pt idx="2555">
                  <c:v>19736</c:v>
                </c:pt>
                <c:pt idx="2556">
                  <c:v>16025</c:v>
                </c:pt>
                <c:pt idx="2557">
                  <c:v>16906</c:v>
                </c:pt>
                <c:pt idx="2558">
                  <c:v>19632</c:v>
                </c:pt>
                <c:pt idx="2559">
                  <c:v>18652</c:v>
                </c:pt>
                <c:pt idx="2560">
                  <c:v>18241</c:v>
                </c:pt>
                <c:pt idx="2561">
                  <c:v>22782</c:v>
                </c:pt>
                <c:pt idx="2562">
                  <c:v>21342</c:v>
                </c:pt>
                <c:pt idx="2563">
                  <c:v>20724</c:v>
                </c:pt>
                <c:pt idx="2564">
                  <c:v>18109</c:v>
                </c:pt>
                <c:pt idx="2565">
                  <c:v>16415</c:v>
                </c:pt>
                <c:pt idx="2566">
                  <c:v>14804</c:v>
                </c:pt>
                <c:pt idx="2567">
                  <c:v>14515</c:v>
                </c:pt>
                <c:pt idx="2568">
                  <c:v>17664</c:v>
                </c:pt>
                <c:pt idx="2569">
                  <c:v>15712</c:v>
                </c:pt>
                <c:pt idx="2570">
                  <c:v>15076</c:v>
                </c:pt>
                <c:pt idx="2571">
                  <c:v>16178</c:v>
                </c:pt>
                <c:pt idx="2572">
                  <c:v>19819</c:v>
                </c:pt>
                <c:pt idx="2573">
                  <c:v>14157</c:v>
                </c:pt>
                <c:pt idx="2574">
                  <c:v>19407</c:v>
                </c:pt>
                <c:pt idx="2575">
                  <c:v>17165</c:v>
                </c:pt>
                <c:pt idx="2576">
                  <c:v>18872</c:v>
                </c:pt>
                <c:pt idx="2577">
                  <c:v>15751</c:v>
                </c:pt>
                <c:pt idx="2578">
                  <c:v>16665</c:v>
                </c:pt>
                <c:pt idx="2579">
                  <c:v>19582</c:v>
                </c:pt>
                <c:pt idx="2580">
                  <c:v>19037</c:v>
                </c:pt>
                <c:pt idx="2581">
                  <c:v>20515</c:v>
                </c:pt>
                <c:pt idx="2582">
                  <c:v>23900</c:v>
                </c:pt>
                <c:pt idx="2583">
                  <c:v>24518</c:v>
                </c:pt>
                <c:pt idx="2584">
                  <c:v>23841</c:v>
                </c:pt>
                <c:pt idx="2585">
                  <c:v>23289</c:v>
                </c:pt>
                <c:pt idx="2586">
                  <c:v>22472</c:v>
                </c:pt>
                <c:pt idx="2587">
                  <c:v>22061</c:v>
                </c:pt>
                <c:pt idx="2588">
                  <c:v>20956</c:v>
                </c:pt>
                <c:pt idx="2589">
                  <c:v>20030</c:v>
                </c:pt>
                <c:pt idx="2590">
                  <c:v>17513</c:v>
                </c:pt>
                <c:pt idx="2591">
                  <c:v>16679</c:v>
                </c:pt>
                <c:pt idx="2592">
                  <c:v>18498</c:v>
                </c:pt>
                <c:pt idx="2593">
                  <c:v>16234</c:v>
                </c:pt>
                <c:pt idx="2594">
                  <c:v>17096</c:v>
                </c:pt>
                <c:pt idx="2595">
                  <c:v>21961</c:v>
                </c:pt>
                <c:pt idx="2596">
                  <c:v>20457</c:v>
                </c:pt>
                <c:pt idx="2597">
                  <c:v>18796</c:v>
                </c:pt>
                <c:pt idx="2598">
                  <c:v>17877</c:v>
                </c:pt>
                <c:pt idx="2599">
                  <c:v>16942</c:v>
                </c:pt>
                <c:pt idx="2600">
                  <c:v>17347</c:v>
                </c:pt>
                <c:pt idx="2601">
                  <c:v>17253</c:v>
                </c:pt>
                <c:pt idx="2602">
                  <c:v>21463</c:v>
                </c:pt>
                <c:pt idx="2603">
                  <c:v>23603</c:v>
                </c:pt>
                <c:pt idx="2604">
                  <c:v>24075</c:v>
                </c:pt>
                <c:pt idx="2605">
                  <c:v>23221</c:v>
                </c:pt>
                <c:pt idx="2606">
                  <c:v>22919</c:v>
                </c:pt>
                <c:pt idx="2607">
                  <c:v>24030</c:v>
                </c:pt>
                <c:pt idx="2608">
                  <c:v>24008</c:v>
                </c:pt>
                <c:pt idx="2609">
                  <c:v>23087</c:v>
                </c:pt>
                <c:pt idx="2610">
                  <c:v>22894</c:v>
                </c:pt>
                <c:pt idx="2611">
                  <c:v>22796</c:v>
                </c:pt>
                <c:pt idx="2612">
                  <c:v>22848</c:v>
                </c:pt>
                <c:pt idx="2613">
                  <c:v>22188</c:v>
                </c:pt>
                <c:pt idx="2614">
                  <c:v>21164</c:v>
                </c:pt>
                <c:pt idx="2615">
                  <c:v>20262</c:v>
                </c:pt>
                <c:pt idx="2616">
                  <c:v>19081</c:v>
                </c:pt>
                <c:pt idx="2617">
                  <c:v>18530</c:v>
                </c:pt>
                <c:pt idx="2618">
                  <c:v>17763</c:v>
                </c:pt>
                <c:pt idx="2619">
                  <c:v>16106</c:v>
                </c:pt>
                <c:pt idx="2620">
                  <c:v>18675</c:v>
                </c:pt>
                <c:pt idx="2621">
                  <c:v>17280</c:v>
                </c:pt>
                <c:pt idx="2622">
                  <c:v>19347</c:v>
                </c:pt>
                <c:pt idx="2623">
                  <c:v>16427</c:v>
                </c:pt>
                <c:pt idx="2624">
                  <c:v>16515</c:v>
                </c:pt>
                <c:pt idx="2625">
                  <c:v>20780</c:v>
                </c:pt>
                <c:pt idx="2626">
                  <c:v>19760</c:v>
                </c:pt>
                <c:pt idx="2627">
                  <c:v>18184</c:v>
                </c:pt>
                <c:pt idx="2628">
                  <c:v>17713</c:v>
                </c:pt>
                <c:pt idx="2629">
                  <c:v>21749</c:v>
                </c:pt>
                <c:pt idx="2630">
                  <c:v>19750</c:v>
                </c:pt>
                <c:pt idx="2631">
                  <c:v>17366</c:v>
                </c:pt>
                <c:pt idx="2632">
                  <c:v>20111</c:v>
                </c:pt>
                <c:pt idx="2633">
                  <c:v>17009</c:v>
                </c:pt>
                <c:pt idx="2634">
                  <c:v>23232</c:v>
                </c:pt>
                <c:pt idx="2635">
                  <c:v>23293</c:v>
                </c:pt>
                <c:pt idx="2636">
                  <c:v>19667</c:v>
                </c:pt>
                <c:pt idx="2637">
                  <c:v>18067</c:v>
                </c:pt>
                <c:pt idx="2638">
                  <c:v>17192</c:v>
                </c:pt>
                <c:pt idx="2639">
                  <c:v>21671</c:v>
                </c:pt>
                <c:pt idx="2640">
                  <c:v>19028</c:v>
                </c:pt>
                <c:pt idx="2641">
                  <c:v>16686</c:v>
                </c:pt>
                <c:pt idx="2642">
                  <c:v>21451</c:v>
                </c:pt>
                <c:pt idx="2643">
                  <c:v>21334</c:v>
                </c:pt>
                <c:pt idx="2644">
                  <c:v>18840</c:v>
                </c:pt>
                <c:pt idx="2645">
                  <c:v>17360</c:v>
                </c:pt>
                <c:pt idx="2646">
                  <c:v>16366</c:v>
                </c:pt>
                <c:pt idx="2647">
                  <c:v>21922</c:v>
                </c:pt>
                <c:pt idx="2648">
                  <c:v>19581</c:v>
                </c:pt>
                <c:pt idx="2649">
                  <c:v>17264</c:v>
                </c:pt>
                <c:pt idx="2650">
                  <c:v>16748</c:v>
                </c:pt>
                <c:pt idx="2651">
                  <c:v>17490</c:v>
                </c:pt>
                <c:pt idx="2652">
                  <c:v>20079</c:v>
                </c:pt>
                <c:pt idx="2653">
                  <c:v>25261</c:v>
                </c:pt>
                <c:pt idx="2654">
                  <c:v>26315</c:v>
                </c:pt>
                <c:pt idx="2655">
                  <c:v>25974</c:v>
                </c:pt>
                <c:pt idx="2656">
                  <c:v>25313</c:v>
                </c:pt>
                <c:pt idx="2657">
                  <c:v>24103</c:v>
                </c:pt>
                <c:pt idx="2658">
                  <c:v>25241</c:v>
                </c:pt>
                <c:pt idx="2659">
                  <c:v>25063</c:v>
                </c:pt>
                <c:pt idx="2660">
                  <c:v>25528</c:v>
                </c:pt>
                <c:pt idx="2661">
                  <c:v>25537</c:v>
                </c:pt>
                <c:pt idx="2662">
                  <c:v>25206</c:v>
                </c:pt>
                <c:pt idx="2663">
                  <c:v>27206</c:v>
                </c:pt>
                <c:pt idx="2664">
                  <c:v>25858</c:v>
                </c:pt>
                <c:pt idx="2665">
                  <c:v>25451</c:v>
                </c:pt>
                <c:pt idx="2666">
                  <c:v>26592</c:v>
                </c:pt>
                <c:pt idx="2667">
                  <c:v>26513</c:v>
                </c:pt>
                <c:pt idx="2668">
                  <c:v>26481</c:v>
                </c:pt>
                <c:pt idx="2669">
                  <c:v>26675</c:v>
                </c:pt>
                <c:pt idx="2670">
                  <c:v>26081</c:v>
                </c:pt>
                <c:pt idx="2671">
                  <c:v>25043</c:v>
                </c:pt>
                <c:pt idx="2672">
                  <c:v>26468</c:v>
                </c:pt>
                <c:pt idx="2673">
                  <c:v>26389</c:v>
                </c:pt>
                <c:pt idx="2674">
                  <c:v>27470</c:v>
                </c:pt>
                <c:pt idx="2675">
                  <c:v>29774</c:v>
                </c:pt>
                <c:pt idx="2676">
                  <c:v>29121</c:v>
                </c:pt>
                <c:pt idx="2677">
                  <c:v>29215</c:v>
                </c:pt>
                <c:pt idx="2678">
                  <c:v>28555</c:v>
                </c:pt>
                <c:pt idx="2679">
                  <c:v>27071</c:v>
                </c:pt>
                <c:pt idx="2680">
                  <c:v>26154</c:v>
                </c:pt>
                <c:pt idx="2681">
                  <c:v>25878</c:v>
                </c:pt>
                <c:pt idx="2682">
                  <c:v>25677</c:v>
                </c:pt>
                <c:pt idx="2683">
                  <c:v>25419</c:v>
                </c:pt>
                <c:pt idx="2684">
                  <c:v>24424</c:v>
                </c:pt>
                <c:pt idx="2685">
                  <c:v>25653</c:v>
                </c:pt>
                <c:pt idx="2686">
                  <c:v>25022</c:v>
                </c:pt>
                <c:pt idx="2687">
                  <c:v>25025</c:v>
                </c:pt>
                <c:pt idx="2688">
                  <c:v>25338</c:v>
                </c:pt>
                <c:pt idx="2689">
                  <c:v>25038</c:v>
                </c:pt>
                <c:pt idx="2690">
                  <c:v>25744</c:v>
                </c:pt>
                <c:pt idx="2691">
                  <c:v>24465</c:v>
                </c:pt>
                <c:pt idx="2692">
                  <c:v>25846</c:v>
                </c:pt>
                <c:pt idx="2693">
                  <c:v>24942</c:v>
                </c:pt>
                <c:pt idx="2694">
                  <c:v>25353</c:v>
                </c:pt>
                <c:pt idx="2695">
                  <c:v>25753</c:v>
                </c:pt>
                <c:pt idx="2696">
                  <c:v>25334</c:v>
                </c:pt>
                <c:pt idx="2697">
                  <c:v>25437</c:v>
                </c:pt>
                <c:pt idx="2698">
                  <c:v>24742</c:v>
                </c:pt>
                <c:pt idx="2699">
                  <c:v>26048</c:v>
                </c:pt>
                <c:pt idx="2700">
                  <c:v>25306</c:v>
                </c:pt>
                <c:pt idx="2701">
                  <c:v>25932</c:v>
                </c:pt>
                <c:pt idx="2702">
                  <c:v>27412</c:v>
                </c:pt>
                <c:pt idx="2703">
                  <c:v>27911</c:v>
                </c:pt>
                <c:pt idx="2704">
                  <c:v>29691</c:v>
                </c:pt>
                <c:pt idx="2705">
                  <c:v>29324</c:v>
                </c:pt>
                <c:pt idx="2706">
                  <c:v>30113</c:v>
                </c:pt>
                <c:pt idx="2707">
                  <c:v>29665</c:v>
                </c:pt>
                <c:pt idx="2708">
                  <c:v>28951</c:v>
                </c:pt>
                <c:pt idx="2709">
                  <c:v>28198</c:v>
                </c:pt>
                <c:pt idx="2710">
                  <c:v>28814</c:v>
                </c:pt>
                <c:pt idx="2711">
                  <c:v>28956</c:v>
                </c:pt>
                <c:pt idx="2712">
                  <c:v>28332</c:v>
                </c:pt>
                <c:pt idx="2713">
                  <c:v>28536</c:v>
                </c:pt>
                <c:pt idx="2714">
                  <c:v>28323</c:v>
                </c:pt>
                <c:pt idx="2715">
                  <c:v>28670</c:v>
                </c:pt>
                <c:pt idx="2716">
                  <c:v>27144</c:v>
                </c:pt>
                <c:pt idx="2717">
                  <c:v>28539</c:v>
                </c:pt>
                <c:pt idx="2718">
                  <c:v>29229</c:v>
                </c:pt>
                <c:pt idx="2719">
                  <c:v>29910</c:v>
                </c:pt>
                <c:pt idx="2720">
                  <c:v>30075</c:v>
                </c:pt>
                <c:pt idx="2721">
                  <c:v>29818</c:v>
                </c:pt>
                <c:pt idx="2722">
                  <c:v>29835</c:v>
                </c:pt>
                <c:pt idx="2723">
                  <c:v>27518</c:v>
                </c:pt>
                <c:pt idx="2724">
                  <c:v>27803</c:v>
                </c:pt>
                <c:pt idx="2725">
                  <c:v>27613</c:v>
                </c:pt>
                <c:pt idx="2726">
                  <c:v>27892</c:v>
                </c:pt>
                <c:pt idx="2727">
                  <c:v>26344</c:v>
                </c:pt>
                <c:pt idx="2728">
                  <c:v>26458</c:v>
                </c:pt>
                <c:pt idx="2729">
                  <c:v>27458</c:v>
                </c:pt>
                <c:pt idx="2730">
                  <c:v>27474</c:v>
                </c:pt>
                <c:pt idx="2731">
                  <c:v>27020</c:v>
                </c:pt>
                <c:pt idx="2732">
                  <c:v>27199</c:v>
                </c:pt>
                <c:pt idx="2733">
                  <c:v>26751</c:v>
                </c:pt>
                <c:pt idx="2734">
                  <c:v>26825</c:v>
                </c:pt>
                <c:pt idx="2735">
                  <c:v>26570</c:v>
                </c:pt>
                <c:pt idx="2736">
                  <c:v>28152</c:v>
                </c:pt>
                <c:pt idx="2737">
                  <c:v>27217</c:v>
                </c:pt>
                <c:pt idx="2738">
                  <c:v>26778</c:v>
                </c:pt>
                <c:pt idx="2739">
                  <c:v>26327</c:v>
                </c:pt>
                <c:pt idx="2740">
                  <c:v>27568</c:v>
                </c:pt>
                <c:pt idx="2741">
                  <c:v>28010</c:v>
                </c:pt>
                <c:pt idx="2742">
                  <c:v>27867</c:v>
                </c:pt>
                <c:pt idx="2743">
                  <c:v>27499</c:v>
                </c:pt>
                <c:pt idx="2744">
                  <c:v>26960</c:v>
                </c:pt>
                <c:pt idx="2745">
                  <c:v>25936</c:v>
                </c:pt>
                <c:pt idx="2746">
                  <c:v>24925</c:v>
                </c:pt>
                <c:pt idx="2747">
                  <c:v>25141</c:v>
                </c:pt>
                <c:pt idx="2748">
                  <c:v>25338</c:v>
                </c:pt>
                <c:pt idx="2749">
                  <c:v>23316</c:v>
                </c:pt>
                <c:pt idx="2750">
                  <c:v>23831</c:v>
                </c:pt>
                <c:pt idx="2751">
                  <c:v>22262</c:v>
                </c:pt>
                <c:pt idx="2752">
                  <c:v>20975</c:v>
                </c:pt>
                <c:pt idx="2753">
                  <c:v>25270</c:v>
                </c:pt>
                <c:pt idx="2754">
                  <c:v>22479</c:v>
                </c:pt>
                <c:pt idx="2755">
                  <c:v>22298</c:v>
                </c:pt>
                <c:pt idx="2756">
                  <c:v>21283</c:v>
                </c:pt>
                <c:pt idx="2757">
                  <c:v>22622</c:v>
                </c:pt>
                <c:pt idx="2758">
                  <c:v>25504</c:v>
                </c:pt>
                <c:pt idx="2759">
                  <c:v>22567</c:v>
                </c:pt>
                <c:pt idx="2760">
                  <c:v>22420</c:v>
                </c:pt>
                <c:pt idx="2761">
                  <c:v>25227</c:v>
                </c:pt>
                <c:pt idx="2762">
                  <c:v>22126</c:v>
                </c:pt>
                <c:pt idx="2763">
                  <c:v>21813</c:v>
                </c:pt>
                <c:pt idx="2764">
                  <c:v>22580</c:v>
                </c:pt>
                <c:pt idx="2765">
                  <c:v>23229</c:v>
                </c:pt>
                <c:pt idx="2766">
                  <c:v>28496</c:v>
                </c:pt>
                <c:pt idx="2767">
                  <c:v>23318</c:v>
                </c:pt>
                <c:pt idx="2768">
                  <c:v>21118</c:v>
                </c:pt>
                <c:pt idx="2769">
                  <c:v>24085</c:v>
                </c:pt>
                <c:pt idx="2770">
                  <c:v>24676</c:v>
                </c:pt>
                <c:pt idx="2771">
                  <c:v>23437</c:v>
                </c:pt>
                <c:pt idx="2772">
                  <c:v>22471</c:v>
                </c:pt>
                <c:pt idx="2773">
                  <c:v>25027</c:v>
                </c:pt>
                <c:pt idx="2774">
                  <c:v>24271</c:v>
                </c:pt>
                <c:pt idx="2775">
                  <c:v>22765</c:v>
                </c:pt>
                <c:pt idx="2776">
                  <c:v>21391</c:v>
                </c:pt>
                <c:pt idx="2777">
                  <c:v>29032</c:v>
                </c:pt>
                <c:pt idx="2778">
                  <c:v>28851</c:v>
                </c:pt>
                <c:pt idx="2779">
                  <c:v>25479</c:v>
                </c:pt>
                <c:pt idx="2780">
                  <c:v>23780</c:v>
                </c:pt>
                <c:pt idx="2781">
                  <c:v>22334</c:v>
                </c:pt>
                <c:pt idx="2782">
                  <c:v>23245</c:v>
                </c:pt>
                <c:pt idx="2783">
                  <c:v>21379</c:v>
                </c:pt>
                <c:pt idx="2784">
                  <c:v>24061</c:v>
                </c:pt>
                <c:pt idx="2785">
                  <c:v>22160</c:v>
                </c:pt>
                <c:pt idx="2786">
                  <c:v>21476</c:v>
                </c:pt>
                <c:pt idx="2787">
                  <c:v>21857</c:v>
                </c:pt>
                <c:pt idx="2788">
                  <c:v>20772</c:v>
                </c:pt>
                <c:pt idx="2789">
                  <c:v>31483</c:v>
                </c:pt>
                <c:pt idx="2790">
                  <c:v>31090</c:v>
                </c:pt>
                <c:pt idx="2791">
                  <c:v>30165</c:v>
                </c:pt>
                <c:pt idx="2792">
                  <c:v>28566</c:v>
                </c:pt>
                <c:pt idx="2793">
                  <c:v>25222</c:v>
                </c:pt>
                <c:pt idx="2794">
                  <c:v>24121</c:v>
                </c:pt>
                <c:pt idx="2795">
                  <c:v>28108</c:v>
                </c:pt>
                <c:pt idx="2796">
                  <c:v>30929</c:v>
                </c:pt>
                <c:pt idx="2797">
                  <c:v>25464</c:v>
                </c:pt>
                <c:pt idx="2798">
                  <c:v>23975</c:v>
                </c:pt>
                <c:pt idx="2799">
                  <c:v>26419</c:v>
                </c:pt>
                <c:pt idx="2800">
                  <c:v>22960</c:v>
                </c:pt>
                <c:pt idx="2801">
                  <c:v>22798</c:v>
                </c:pt>
                <c:pt idx="2802">
                  <c:v>24016</c:v>
                </c:pt>
                <c:pt idx="2803">
                  <c:v>24485</c:v>
                </c:pt>
                <c:pt idx="2804">
                  <c:v>21622</c:v>
                </c:pt>
                <c:pt idx="2805">
                  <c:v>27910</c:v>
                </c:pt>
                <c:pt idx="2806">
                  <c:v>30316</c:v>
                </c:pt>
                <c:pt idx="2807">
                  <c:v>29158</c:v>
                </c:pt>
                <c:pt idx="2808">
                  <c:v>25949</c:v>
                </c:pt>
                <c:pt idx="2809">
                  <c:v>24563</c:v>
                </c:pt>
                <c:pt idx="2810">
                  <c:v>21413</c:v>
                </c:pt>
                <c:pt idx="2811">
                  <c:v>24115</c:v>
                </c:pt>
                <c:pt idx="2812">
                  <c:v>24116</c:v>
                </c:pt>
                <c:pt idx="2813">
                  <c:v>25326</c:v>
                </c:pt>
                <c:pt idx="2814">
                  <c:v>21340</c:v>
                </c:pt>
                <c:pt idx="2815">
                  <c:v>27661</c:v>
                </c:pt>
                <c:pt idx="2816">
                  <c:v>23056</c:v>
                </c:pt>
                <c:pt idx="2817">
                  <c:v>22401</c:v>
                </c:pt>
                <c:pt idx="2818">
                  <c:v>27813</c:v>
                </c:pt>
                <c:pt idx="2819">
                  <c:v>22856</c:v>
                </c:pt>
                <c:pt idx="2820">
                  <c:v>22204</c:v>
                </c:pt>
                <c:pt idx="2821">
                  <c:v>24573</c:v>
                </c:pt>
                <c:pt idx="2822">
                  <c:v>23974</c:v>
                </c:pt>
                <c:pt idx="2823">
                  <c:v>26070</c:v>
                </c:pt>
                <c:pt idx="2824">
                  <c:v>23496</c:v>
                </c:pt>
                <c:pt idx="2825">
                  <c:v>32695</c:v>
                </c:pt>
                <c:pt idx="2826">
                  <c:v>32168</c:v>
                </c:pt>
                <c:pt idx="2827">
                  <c:v>31620</c:v>
                </c:pt>
                <c:pt idx="2828">
                  <c:v>32554</c:v>
                </c:pt>
                <c:pt idx="2829">
                  <c:v>30997</c:v>
                </c:pt>
                <c:pt idx="2830">
                  <c:v>29559</c:v>
                </c:pt>
                <c:pt idx="2831">
                  <c:v>27097</c:v>
                </c:pt>
                <c:pt idx="2832">
                  <c:v>26094</c:v>
                </c:pt>
                <c:pt idx="2833">
                  <c:v>23747</c:v>
                </c:pt>
                <c:pt idx="2834">
                  <c:v>20385</c:v>
                </c:pt>
                <c:pt idx="2835">
                  <c:v>21457</c:v>
                </c:pt>
                <c:pt idx="2836">
                  <c:v>25074</c:v>
                </c:pt>
                <c:pt idx="2837">
                  <c:v>23635</c:v>
                </c:pt>
                <c:pt idx="2838">
                  <c:v>21626</c:v>
                </c:pt>
                <c:pt idx="2839">
                  <c:v>22670</c:v>
                </c:pt>
                <c:pt idx="2840">
                  <c:v>23084</c:v>
                </c:pt>
                <c:pt idx="2841">
                  <c:v>22942</c:v>
                </c:pt>
                <c:pt idx="2842">
                  <c:v>21957</c:v>
                </c:pt>
                <c:pt idx="2843">
                  <c:v>23307</c:v>
                </c:pt>
                <c:pt idx="2844">
                  <c:v>22148</c:v>
                </c:pt>
                <c:pt idx="2845">
                  <c:v>22294</c:v>
                </c:pt>
                <c:pt idx="2846">
                  <c:v>27241</c:v>
                </c:pt>
                <c:pt idx="2847">
                  <c:v>21465</c:v>
                </c:pt>
                <c:pt idx="2848">
                  <c:v>25585</c:v>
                </c:pt>
                <c:pt idx="2849">
                  <c:v>22611</c:v>
                </c:pt>
                <c:pt idx="2850">
                  <c:v>23053</c:v>
                </c:pt>
                <c:pt idx="2851">
                  <c:v>26685</c:v>
                </c:pt>
                <c:pt idx="2852">
                  <c:v>22863</c:v>
                </c:pt>
                <c:pt idx="2853">
                  <c:v>23678</c:v>
                </c:pt>
                <c:pt idx="2854">
                  <c:v>22990</c:v>
                </c:pt>
                <c:pt idx="2855">
                  <c:v>33293</c:v>
                </c:pt>
                <c:pt idx="2856">
                  <c:v>32477</c:v>
                </c:pt>
                <c:pt idx="2857">
                  <c:v>33537</c:v>
                </c:pt>
                <c:pt idx="2858">
                  <c:v>33874</c:v>
                </c:pt>
                <c:pt idx="2859">
                  <c:v>34551</c:v>
                </c:pt>
                <c:pt idx="2860">
                  <c:v>35936</c:v>
                </c:pt>
                <c:pt idx="2861">
                  <c:v>36212</c:v>
                </c:pt>
                <c:pt idx="2862">
                  <c:v>37639</c:v>
                </c:pt>
                <c:pt idx="2863">
                  <c:v>37931</c:v>
                </c:pt>
                <c:pt idx="2864">
                  <c:v>38001</c:v>
                </c:pt>
                <c:pt idx="2865">
                  <c:v>38590</c:v>
                </c:pt>
                <c:pt idx="2866">
                  <c:v>37441</c:v>
                </c:pt>
                <c:pt idx="2867">
                  <c:v>36422</c:v>
                </c:pt>
                <c:pt idx="2868">
                  <c:v>35766</c:v>
                </c:pt>
                <c:pt idx="2869">
                  <c:v>34130</c:v>
                </c:pt>
                <c:pt idx="2870">
                  <c:v>34704</c:v>
                </c:pt>
                <c:pt idx="2871">
                  <c:v>34575</c:v>
                </c:pt>
                <c:pt idx="2872">
                  <c:v>33671</c:v>
                </c:pt>
                <c:pt idx="2873">
                  <c:v>34109</c:v>
                </c:pt>
                <c:pt idx="2874">
                  <c:v>32901</c:v>
                </c:pt>
                <c:pt idx="2875">
                  <c:v>32913</c:v>
                </c:pt>
                <c:pt idx="2876">
                  <c:v>33114</c:v>
                </c:pt>
                <c:pt idx="2877">
                  <c:v>33545</c:v>
                </c:pt>
                <c:pt idx="2878">
                  <c:v>32426</c:v>
                </c:pt>
                <c:pt idx="2879">
                  <c:v>32431</c:v>
                </c:pt>
                <c:pt idx="2880">
                  <c:v>31991</c:v>
                </c:pt>
                <c:pt idx="2881">
                  <c:v>33388</c:v>
                </c:pt>
                <c:pt idx="2882">
                  <c:v>33417</c:v>
                </c:pt>
                <c:pt idx="2883">
                  <c:v>33101</c:v>
                </c:pt>
                <c:pt idx="2884">
                  <c:v>32664</c:v>
                </c:pt>
                <c:pt idx="2885">
                  <c:v>33658</c:v>
                </c:pt>
                <c:pt idx="2886">
                  <c:v>33492</c:v>
                </c:pt>
                <c:pt idx="2887">
                  <c:v>33212</c:v>
                </c:pt>
                <c:pt idx="2888">
                  <c:v>34139</c:v>
                </c:pt>
                <c:pt idx="2889">
                  <c:v>34622</c:v>
                </c:pt>
                <c:pt idx="2890">
                  <c:v>34476</c:v>
                </c:pt>
                <c:pt idx="2891">
                  <c:v>34617</c:v>
                </c:pt>
                <c:pt idx="2892">
                  <c:v>34442</c:v>
                </c:pt>
                <c:pt idx="2893">
                  <c:v>33885</c:v>
                </c:pt>
                <c:pt idx="2894">
                  <c:v>34187</c:v>
                </c:pt>
                <c:pt idx="2895">
                  <c:v>33772</c:v>
                </c:pt>
                <c:pt idx="2896">
                  <c:v>33328</c:v>
                </c:pt>
                <c:pt idx="2897">
                  <c:v>33637</c:v>
                </c:pt>
                <c:pt idx="2898">
                  <c:v>34528</c:v>
                </c:pt>
                <c:pt idx="2899">
                  <c:v>33202</c:v>
                </c:pt>
                <c:pt idx="2900">
                  <c:v>33299</c:v>
                </c:pt>
                <c:pt idx="2901">
                  <c:v>33422</c:v>
                </c:pt>
                <c:pt idx="2902">
                  <c:v>31821</c:v>
                </c:pt>
                <c:pt idx="2903">
                  <c:v>33637</c:v>
                </c:pt>
                <c:pt idx="2904">
                  <c:v>32146</c:v>
                </c:pt>
                <c:pt idx="2905">
                  <c:v>32665</c:v>
                </c:pt>
                <c:pt idx="2906">
                  <c:v>32447</c:v>
                </c:pt>
                <c:pt idx="2907">
                  <c:v>32906</c:v>
                </c:pt>
                <c:pt idx="2908">
                  <c:v>32853</c:v>
                </c:pt>
                <c:pt idx="2909">
                  <c:v>33104</c:v>
                </c:pt>
                <c:pt idx="2910">
                  <c:v>31734</c:v>
                </c:pt>
                <c:pt idx="2911">
                  <c:v>32068</c:v>
                </c:pt>
                <c:pt idx="2912">
                  <c:v>32434</c:v>
                </c:pt>
                <c:pt idx="2913">
                  <c:v>32997</c:v>
                </c:pt>
                <c:pt idx="2914">
                  <c:v>32546</c:v>
                </c:pt>
                <c:pt idx="2915">
                  <c:v>32802</c:v>
                </c:pt>
                <c:pt idx="2916">
                  <c:v>31890</c:v>
                </c:pt>
                <c:pt idx="2917">
                  <c:v>32017</c:v>
                </c:pt>
                <c:pt idx="2918">
                  <c:v>31398</c:v>
                </c:pt>
                <c:pt idx="2919">
                  <c:v>31962</c:v>
                </c:pt>
                <c:pt idx="2920">
                  <c:v>32174</c:v>
                </c:pt>
                <c:pt idx="2921">
                  <c:v>30728</c:v>
                </c:pt>
                <c:pt idx="2922">
                  <c:v>32072</c:v>
                </c:pt>
                <c:pt idx="2923">
                  <c:v>32476</c:v>
                </c:pt>
                <c:pt idx="2924">
                  <c:v>32317</c:v>
                </c:pt>
                <c:pt idx="2925">
                  <c:v>33056</c:v>
                </c:pt>
                <c:pt idx="2926">
                  <c:v>33122</c:v>
                </c:pt>
                <c:pt idx="2927">
                  <c:v>33048</c:v>
                </c:pt>
                <c:pt idx="2928">
                  <c:v>33999</c:v>
                </c:pt>
                <c:pt idx="2929">
                  <c:v>33100</c:v>
                </c:pt>
                <c:pt idx="2930">
                  <c:v>32221</c:v>
                </c:pt>
                <c:pt idx="2931">
                  <c:v>31034</c:v>
                </c:pt>
                <c:pt idx="2932">
                  <c:v>31602</c:v>
                </c:pt>
                <c:pt idx="2933">
                  <c:v>30769</c:v>
                </c:pt>
                <c:pt idx="2934">
                  <c:v>29867</c:v>
                </c:pt>
                <c:pt idx="2935">
                  <c:v>30566</c:v>
                </c:pt>
                <c:pt idx="2936">
                  <c:v>29699</c:v>
                </c:pt>
                <c:pt idx="2937">
                  <c:v>28835</c:v>
                </c:pt>
                <c:pt idx="2938">
                  <c:v>28932</c:v>
                </c:pt>
                <c:pt idx="2939">
                  <c:v>28494</c:v>
                </c:pt>
                <c:pt idx="2940">
                  <c:v>27808</c:v>
                </c:pt>
                <c:pt idx="2941">
                  <c:v>27881</c:v>
                </c:pt>
                <c:pt idx="2942">
                  <c:v>26726</c:v>
                </c:pt>
                <c:pt idx="2943">
                  <c:v>27462</c:v>
                </c:pt>
                <c:pt idx="2944">
                  <c:v>26498</c:v>
                </c:pt>
                <c:pt idx="2945">
                  <c:v>26769</c:v>
                </c:pt>
                <c:pt idx="2946">
                  <c:v>27712</c:v>
                </c:pt>
                <c:pt idx="2947">
                  <c:v>26553</c:v>
                </c:pt>
                <c:pt idx="2948">
                  <c:v>24791</c:v>
                </c:pt>
                <c:pt idx="2949">
                  <c:v>27735</c:v>
                </c:pt>
                <c:pt idx="2950">
                  <c:v>25612</c:v>
                </c:pt>
                <c:pt idx="2951">
                  <c:v>24826</c:v>
                </c:pt>
                <c:pt idx="2952">
                  <c:v>24908</c:v>
                </c:pt>
                <c:pt idx="2953">
                  <c:v>26533</c:v>
                </c:pt>
                <c:pt idx="2954">
                  <c:v>27088</c:v>
                </c:pt>
                <c:pt idx="2955">
                  <c:v>27571</c:v>
                </c:pt>
                <c:pt idx="2956">
                  <c:v>25578</c:v>
                </c:pt>
                <c:pt idx="2957">
                  <c:v>27136</c:v>
                </c:pt>
                <c:pt idx="2958">
                  <c:v>35686</c:v>
                </c:pt>
                <c:pt idx="2959">
                  <c:v>33557</c:v>
                </c:pt>
                <c:pt idx="2960">
                  <c:v>40101</c:v>
                </c:pt>
                <c:pt idx="2961">
                  <c:v>51024</c:v>
                </c:pt>
                <c:pt idx="2962">
                  <c:v>55646</c:v>
                </c:pt>
                <c:pt idx="2963">
                  <c:v>58592</c:v>
                </c:pt>
                <c:pt idx="2964">
                  <c:v>59275</c:v>
                </c:pt>
                <c:pt idx="2965">
                  <c:v>73155</c:v>
                </c:pt>
                <c:pt idx="2966">
                  <c:v>54473</c:v>
                </c:pt>
                <c:pt idx="2967">
                  <c:v>45986</c:v>
                </c:pt>
                <c:pt idx="2968">
                  <c:v>48772</c:v>
                </c:pt>
                <c:pt idx="2969">
                  <c:v>41441</c:v>
                </c:pt>
                <c:pt idx="2970">
                  <c:v>38324</c:v>
                </c:pt>
                <c:pt idx="2971">
                  <c:v>51283</c:v>
                </c:pt>
                <c:pt idx="2972">
                  <c:v>42618</c:v>
                </c:pt>
                <c:pt idx="2973">
                  <c:v>40034</c:v>
                </c:pt>
                <c:pt idx="2974">
                  <c:v>40864</c:v>
                </c:pt>
                <c:pt idx="2975">
                  <c:v>45462</c:v>
                </c:pt>
                <c:pt idx="2976">
                  <c:v>53536</c:v>
                </c:pt>
                <c:pt idx="2977">
                  <c:v>47569</c:v>
                </c:pt>
                <c:pt idx="2978">
                  <c:v>41092</c:v>
                </c:pt>
                <c:pt idx="2979">
                  <c:v>48169</c:v>
                </c:pt>
                <c:pt idx="2980">
                  <c:v>44219</c:v>
                </c:pt>
                <c:pt idx="2981">
                  <c:v>49749</c:v>
                </c:pt>
                <c:pt idx="2982">
                  <c:v>60424</c:v>
                </c:pt>
                <c:pt idx="2983">
                  <c:v>48184</c:v>
                </c:pt>
                <c:pt idx="2984">
                  <c:v>48734</c:v>
                </c:pt>
                <c:pt idx="2985">
                  <c:v>57455</c:v>
                </c:pt>
                <c:pt idx="2986">
                  <c:v>51305</c:v>
                </c:pt>
                <c:pt idx="2987">
                  <c:v>49926</c:v>
                </c:pt>
                <c:pt idx="2988">
                  <c:v>67261</c:v>
                </c:pt>
                <c:pt idx="2989">
                  <c:v>77006</c:v>
                </c:pt>
                <c:pt idx="2990">
                  <c:v>79765</c:v>
                </c:pt>
                <c:pt idx="2991">
                  <c:v>77756</c:v>
                </c:pt>
                <c:pt idx="2992">
                  <c:v>81099</c:v>
                </c:pt>
                <c:pt idx="2993">
                  <c:v>81945</c:v>
                </c:pt>
                <c:pt idx="2994">
                  <c:v>81740</c:v>
                </c:pt>
                <c:pt idx="2995">
                  <c:v>82501</c:v>
                </c:pt>
                <c:pt idx="2996">
                  <c:v>83769</c:v>
                </c:pt>
                <c:pt idx="2997">
                  <c:v>82908</c:v>
                </c:pt>
                <c:pt idx="2998">
                  <c:v>82461</c:v>
                </c:pt>
                <c:pt idx="2999">
                  <c:v>82301</c:v>
                </c:pt>
                <c:pt idx="3000">
                  <c:v>81530</c:v>
                </c:pt>
                <c:pt idx="3001">
                  <c:v>79802</c:v>
                </c:pt>
                <c:pt idx="3002">
                  <c:v>79966</c:v>
                </c:pt>
                <c:pt idx="3003">
                  <c:v>80296</c:v>
                </c:pt>
                <c:pt idx="3004">
                  <c:v>76623</c:v>
                </c:pt>
                <c:pt idx="3005">
                  <c:v>78315</c:v>
                </c:pt>
                <c:pt idx="3006">
                  <c:v>77943</c:v>
                </c:pt>
                <c:pt idx="3007">
                  <c:v>75375</c:v>
                </c:pt>
                <c:pt idx="3008">
                  <c:v>73977</c:v>
                </c:pt>
                <c:pt idx="3009">
                  <c:v>74088</c:v>
                </c:pt>
                <c:pt idx="3010">
                  <c:v>71671</c:v>
                </c:pt>
                <c:pt idx="3011">
                  <c:v>69330</c:v>
                </c:pt>
                <c:pt idx="3012">
                  <c:v>67711</c:v>
                </c:pt>
                <c:pt idx="3013">
                  <c:v>64538</c:v>
                </c:pt>
                <c:pt idx="3014">
                  <c:v>63060</c:v>
                </c:pt>
                <c:pt idx="3015">
                  <c:v>60947</c:v>
                </c:pt>
                <c:pt idx="3016">
                  <c:v>58949</c:v>
                </c:pt>
                <c:pt idx="3017">
                  <c:v>55404</c:v>
                </c:pt>
                <c:pt idx="3018">
                  <c:v>51276</c:v>
                </c:pt>
                <c:pt idx="3019">
                  <c:v>49557</c:v>
                </c:pt>
                <c:pt idx="3020">
                  <c:v>46297</c:v>
                </c:pt>
                <c:pt idx="3021">
                  <c:v>43437</c:v>
                </c:pt>
                <c:pt idx="3022">
                  <c:v>42335</c:v>
                </c:pt>
                <c:pt idx="3023">
                  <c:v>39416</c:v>
                </c:pt>
                <c:pt idx="3024">
                  <c:v>38811</c:v>
                </c:pt>
                <c:pt idx="3025">
                  <c:v>35525</c:v>
                </c:pt>
                <c:pt idx="3026">
                  <c:v>40039</c:v>
                </c:pt>
                <c:pt idx="3027">
                  <c:v>33560</c:v>
                </c:pt>
                <c:pt idx="3028">
                  <c:v>38479</c:v>
                </c:pt>
                <c:pt idx="3029">
                  <c:v>40969</c:v>
                </c:pt>
                <c:pt idx="3030">
                  <c:v>32389</c:v>
                </c:pt>
                <c:pt idx="3031">
                  <c:v>33156</c:v>
                </c:pt>
                <c:pt idx="3032">
                  <c:v>44293</c:v>
                </c:pt>
                <c:pt idx="3033">
                  <c:v>37361</c:v>
                </c:pt>
                <c:pt idx="3034">
                  <c:v>33375</c:v>
                </c:pt>
                <c:pt idx="3035">
                  <c:v>38420</c:v>
                </c:pt>
                <c:pt idx="3036">
                  <c:v>35153</c:v>
                </c:pt>
                <c:pt idx="3037">
                  <c:v>32261</c:v>
                </c:pt>
                <c:pt idx="3038">
                  <c:v>40349</c:v>
                </c:pt>
                <c:pt idx="3039">
                  <c:v>31917</c:v>
                </c:pt>
                <c:pt idx="3040">
                  <c:v>34624</c:v>
                </c:pt>
                <c:pt idx="3041">
                  <c:v>35644</c:v>
                </c:pt>
                <c:pt idx="3042">
                  <c:v>31640</c:v>
                </c:pt>
                <c:pt idx="3043">
                  <c:v>32574</c:v>
                </c:pt>
                <c:pt idx="3044">
                  <c:v>32576</c:v>
                </c:pt>
                <c:pt idx="3045">
                  <c:v>42230</c:v>
                </c:pt>
                <c:pt idx="3046">
                  <c:v>40042</c:v>
                </c:pt>
                <c:pt idx="3047">
                  <c:v>32881</c:v>
                </c:pt>
                <c:pt idx="3048">
                  <c:v>30798</c:v>
                </c:pt>
                <c:pt idx="3049">
                  <c:v>32889</c:v>
                </c:pt>
                <c:pt idx="3050">
                  <c:v>30778</c:v>
                </c:pt>
                <c:pt idx="3051">
                  <c:v>33920</c:v>
                </c:pt>
                <c:pt idx="3052">
                  <c:v>42934</c:v>
                </c:pt>
                <c:pt idx="3053">
                  <c:v>45956</c:v>
                </c:pt>
                <c:pt idx="3054">
                  <c:v>45580</c:v>
                </c:pt>
                <c:pt idx="3055">
                  <c:v>46476</c:v>
                </c:pt>
                <c:pt idx="3056">
                  <c:v>46682</c:v>
                </c:pt>
                <c:pt idx="3057">
                  <c:v>45802</c:v>
                </c:pt>
                <c:pt idx="3058">
                  <c:v>45596</c:v>
                </c:pt>
                <c:pt idx="3059">
                  <c:v>44009</c:v>
                </c:pt>
                <c:pt idx="3060">
                  <c:v>44254</c:v>
                </c:pt>
                <c:pt idx="3061">
                  <c:v>44350</c:v>
                </c:pt>
                <c:pt idx="3062">
                  <c:v>45742</c:v>
                </c:pt>
                <c:pt idx="3063">
                  <c:v>44402</c:v>
                </c:pt>
                <c:pt idx="3064">
                  <c:v>46337</c:v>
                </c:pt>
                <c:pt idx="3065">
                  <c:v>47341</c:v>
                </c:pt>
                <c:pt idx="3066">
                  <c:v>48099</c:v>
                </c:pt>
                <c:pt idx="3067">
                  <c:v>53472</c:v>
                </c:pt>
                <c:pt idx="3068">
                  <c:v>59541</c:v>
                </c:pt>
                <c:pt idx="3069">
                  <c:v>65774</c:v>
                </c:pt>
                <c:pt idx="3070">
                  <c:v>71451</c:v>
                </c:pt>
                <c:pt idx="3071">
                  <c:v>73727</c:v>
                </c:pt>
                <c:pt idx="3072">
                  <c:v>74933</c:v>
                </c:pt>
                <c:pt idx="3073">
                  <c:v>75354</c:v>
                </c:pt>
                <c:pt idx="3074">
                  <c:v>71760</c:v>
                </c:pt>
                <c:pt idx="3075">
                  <c:v>69745</c:v>
                </c:pt>
                <c:pt idx="3076">
                  <c:v>66657</c:v>
                </c:pt>
                <c:pt idx="3077">
                  <c:v>63136</c:v>
                </c:pt>
                <c:pt idx="3078">
                  <c:v>60539</c:v>
                </c:pt>
                <c:pt idx="3079">
                  <c:v>57926</c:v>
                </c:pt>
                <c:pt idx="3080">
                  <c:v>56499</c:v>
                </c:pt>
                <c:pt idx="3081">
                  <c:v>55200</c:v>
                </c:pt>
                <c:pt idx="3082">
                  <c:v>52650</c:v>
                </c:pt>
                <c:pt idx="3083">
                  <c:v>51048</c:v>
                </c:pt>
                <c:pt idx="3084">
                  <c:v>49003</c:v>
                </c:pt>
                <c:pt idx="3085">
                  <c:v>46342</c:v>
                </c:pt>
                <c:pt idx="3086">
                  <c:v>44701</c:v>
                </c:pt>
                <c:pt idx="3087">
                  <c:v>44022</c:v>
                </c:pt>
                <c:pt idx="3088">
                  <c:v>43865</c:v>
                </c:pt>
                <c:pt idx="3089">
                  <c:v>40772</c:v>
                </c:pt>
                <c:pt idx="3090">
                  <c:v>39805</c:v>
                </c:pt>
                <c:pt idx="3091">
                  <c:v>38144</c:v>
                </c:pt>
                <c:pt idx="3092">
                  <c:v>37678</c:v>
                </c:pt>
                <c:pt idx="3093">
                  <c:v>35475</c:v>
                </c:pt>
                <c:pt idx="3094">
                  <c:v>37635</c:v>
                </c:pt>
                <c:pt idx="3095">
                  <c:v>37624</c:v>
                </c:pt>
                <c:pt idx="3096">
                  <c:v>35885</c:v>
                </c:pt>
                <c:pt idx="3097">
                  <c:v>40359</c:v>
                </c:pt>
                <c:pt idx="3098">
                  <c:v>34057</c:v>
                </c:pt>
                <c:pt idx="3099">
                  <c:v>38710</c:v>
                </c:pt>
                <c:pt idx="3100">
                  <c:v>35500</c:v>
                </c:pt>
                <c:pt idx="3101">
                  <c:v>36478</c:v>
                </c:pt>
                <c:pt idx="3102">
                  <c:v>36227</c:v>
                </c:pt>
                <c:pt idx="3103">
                  <c:v>41724</c:v>
                </c:pt>
                <c:pt idx="3104">
                  <c:v>35648</c:v>
                </c:pt>
                <c:pt idx="3105">
                  <c:v>39194</c:v>
                </c:pt>
                <c:pt idx="3106">
                  <c:v>36360</c:v>
                </c:pt>
                <c:pt idx="3107">
                  <c:v>36771</c:v>
                </c:pt>
                <c:pt idx="3108">
                  <c:v>36343</c:v>
                </c:pt>
                <c:pt idx="3109">
                  <c:v>35197</c:v>
                </c:pt>
                <c:pt idx="3110">
                  <c:v>49056</c:v>
                </c:pt>
                <c:pt idx="3111">
                  <c:v>47703</c:v>
                </c:pt>
                <c:pt idx="3112">
                  <c:v>46273</c:v>
                </c:pt>
                <c:pt idx="3113">
                  <c:v>47327</c:v>
                </c:pt>
                <c:pt idx="3114">
                  <c:v>46183</c:v>
                </c:pt>
                <c:pt idx="3115">
                  <c:v>45693</c:v>
                </c:pt>
                <c:pt idx="3116">
                  <c:v>43755</c:v>
                </c:pt>
                <c:pt idx="3117">
                  <c:v>39377</c:v>
                </c:pt>
                <c:pt idx="3118">
                  <c:v>34264</c:v>
                </c:pt>
                <c:pt idx="3119">
                  <c:v>38011</c:v>
                </c:pt>
                <c:pt idx="3120">
                  <c:v>41932</c:v>
                </c:pt>
                <c:pt idx="3121">
                  <c:v>35646</c:v>
                </c:pt>
                <c:pt idx="3122">
                  <c:v>38614</c:v>
                </c:pt>
                <c:pt idx="3123">
                  <c:v>38231</c:v>
                </c:pt>
                <c:pt idx="3124">
                  <c:v>44550</c:v>
                </c:pt>
                <c:pt idx="3125">
                  <c:v>44498</c:v>
                </c:pt>
                <c:pt idx="3126">
                  <c:v>39671</c:v>
                </c:pt>
                <c:pt idx="3127">
                  <c:v>36407</c:v>
                </c:pt>
                <c:pt idx="3128">
                  <c:v>34824</c:v>
                </c:pt>
                <c:pt idx="3129">
                  <c:v>37666</c:v>
                </c:pt>
                <c:pt idx="3130">
                  <c:v>38568</c:v>
                </c:pt>
                <c:pt idx="3131">
                  <c:v>36801</c:v>
                </c:pt>
                <c:pt idx="3132">
                  <c:v>38641</c:v>
                </c:pt>
                <c:pt idx="3133">
                  <c:v>36591</c:v>
                </c:pt>
                <c:pt idx="3134">
                  <c:v>41437</c:v>
                </c:pt>
                <c:pt idx="3135">
                  <c:v>38040</c:v>
                </c:pt>
                <c:pt idx="3136">
                  <c:v>35168</c:v>
                </c:pt>
                <c:pt idx="3137">
                  <c:v>35604</c:v>
                </c:pt>
                <c:pt idx="3138">
                  <c:v>38413</c:v>
                </c:pt>
                <c:pt idx="3139">
                  <c:v>37498</c:v>
                </c:pt>
                <c:pt idx="3140">
                  <c:v>48366</c:v>
                </c:pt>
                <c:pt idx="3141">
                  <c:v>44756</c:v>
                </c:pt>
                <c:pt idx="3142">
                  <c:v>39960</c:v>
                </c:pt>
                <c:pt idx="3143">
                  <c:v>35290</c:v>
                </c:pt>
                <c:pt idx="3144">
                  <c:v>33993</c:v>
                </c:pt>
                <c:pt idx="3145">
                  <c:v>32943</c:v>
                </c:pt>
                <c:pt idx="3146">
                  <c:v>35443</c:v>
                </c:pt>
                <c:pt idx="3147">
                  <c:v>40343</c:v>
                </c:pt>
                <c:pt idx="3148">
                  <c:v>46806</c:v>
                </c:pt>
                <c:pt idx="3149">
                  <c:v>38729</c:v>
                </c:pt>
                <c:pt idx="3150">
                  <c:v>35881</c:v>
                </c:pt>
                <c:pt idx="3151">
                  <c:v>36114</c:v>
                </c:pt>
                <c:pt idx="3152">
                  <c:v>39715</c:v>
                </c:pt>
                <c:pt idx="3153">
                  <c:v>34484</c:v>
                </c:pt>
                <c:pt idx="3154">
                  <c:v>46584</c:v>
                </c:pt>
                <c:pt idx="3155">
                  <c:v>41157</c:v>
                </c:pt>
                <c:pt idx="3156">
                  <c:v>36723</c:v>
                </c:pt>
                <c:pt idx="3157">
                  <c:v>42677</c:v>
                </c:pt>
                <c:pt idx="3158">
                  <c:v>39474</c:v>
                </c:pt>
                <c:pt idx="3159">
                  <c:v>52120</c:v>
                </c:pt>
                <c:pt idx="3160">
                  <c:v>49154</c:v>
                </c:pt>
                <c:pt idx="3161">
                  <c:v>50299</c:v>
                </c:pt>
                <c:pt idx="3162">
                  <c:v>48161</c:v>
                </c:pt>
                <c:pt idx="3163">
                  <c:v>43681</c:v>
                </c:pt>
                <c:pt idx="3164">
                  <c:v>39142</c:v>
                </c:pt>
                <c:pt idx="3165">
                  <c:v>40075</c:v>
                </c:pt>
                <c:pt idx="3166">
                  <c:v>38040</c:v>
                </c:pt>
                <c:pt idx="3167">
                  <c:v>37325</c:v>
                </c:pt>
                <c:pt idx="3168">
                  <c:v>36819</c:v>
                </c:pt>
                <c:pt idx="3169">
                  <c:v>43121</c:v>
                </c:pt>
                <c:pt idx="3170">
                  <c:v>48425</c:v>
                </c:pt>
                <c:pt idx="3171">
                  <c:v>51483</c:v>
                </c:pt>
                <c:pt idx="3172">
                  <c:v>51652</c:v>
                </c:pt>
                <c:pt idx="3173">
                  <c:v>49997</c:v>
                </c:pt>
                <c:pt idx="3174">
                  <c:v>49773</c:v>
                </c:pt>
                <c:pt idx="3175">
                  <c:v>47785</c:v>
                </c:pt>
                <c:pt idx="3176">
                  <c:v>45016</c:v>
                </c:pt>
                <c:pt idx="3177">
                  <c:v>41035</c:v>
                </c:pt>
                <c:pt idx="3178">
                  <c:v>39514</c:v>
                </c:pt>
                <c:pt idx="3179">
                  <c:v>37082</c:v>
                </c:pt>
                <c:pt idx="3180">
                  <c:v>36935</c:v>
                </c:pt>
                <c:pt idx="3181">
                  <c:v>39489</c:v>
                </c:pt>
                <c:pt idx="3182">
                  <c:v>43244</c:v>
                </c:pt>
                <c:pt idx="3183">
                  <c:v>39902</c:v>
                </c:pt>
                <c:pt idx="3184">
                  <c:v>38243</c:v>
                </c:pt>
                <c:pt idx="3185">
                  <c:v>43872</c:v>
                </c:pt>
                <c:pt idx="3186">
                  <c:v>38710</c:v>
                </c:pt>
                <c:pt idx="3187">
                  <c:v>37703</c:v>
                </c:pt>
                <c:pt idx="3188">
                  <c:v>45979</c:v>
                </c:pt>
                <c:pt idx="3189">
                  <c:v>39628</c:v>
                </c:pt>
                <c:pt idx="3190">
                  <c:v>38392</c:v>
                </c:pt>
                <c:pt idx="3191">
                  <c:v>54417</c:v>
                </c:pt>
                <c:pt idx="3192">
                  <c:v>54753</c:v>
                </c:pt>
                <c:pt idx="3193">
                  <c:v>55491</c:v>
                </c:pt>
                <c:pt idx="3194">
                  <c:v>56452</c:v>
                </c:pt>
                <c:pt idx="3195">
                  <c:v>55447</c:v>
                </c:pt>
                <c:pt idx="3196">
                  <c:v>55736</c:v>
                </c:pt>
                <c:pt idx="3197">
                  <c:v>54682</c:v>
                </c:pt>
                <c:pt idx="3198">
                  <c:v>54855</c:v>
                </c:pt>
                <c:pt idx="3199">
                  <c:v>55718</c:v>
                </c:pt>
                <c:pt idx="3200">
                  <c:v>55420</c:v>
                </c:pt>
                <c:pt idx="3201">
                  <c:v>57727</c:v>
                </c:pt>
                <c:pt idx="3202">
                  <c:v>56419</c:v>
                </c:pt>
                <c:pt idx="3203">
                  <c:v>57653</c:v>
                </c:pt>
                <c:pt idx="3204">
                  <c:v>57427</c:v>
                </c:pt>
                <c:pt idx="3205">
                  <c:v>58145</c:v>
                </c:pt>
                <c:pt idx="3206">
                  <c:v>58102</c:v>
                </c:pt>
                <c:pt idx="3207">
                  <c:v>56268</c:v>
                </c:pt>
                <c:pt idx="3208">
                  <c:v>57188</c:v>
                </c:pt>
                <c:pt idx="3209">
                  <c:v>56338</c:v>
                </c:pt>
                <c:pt idx="3210">
                  <c:v>56966</c:v>
                </c:pt>
                <c:pt idx="3211">
                  <c:v>58273</c:v>
                </c:pt>
                <c:pt idx="3212">
                  <c:v>57393</c:v>
                </c:pt>
                <c:pt idx="3213">
                  <c:v>57392</c:v>
                </c:pt>
                <c:pt idx="3214">
                  <c:v>56549</c:v>
                </c:pt>
                <c:pt idx="3215">
                  <c:v>57747</c:v>
                </c:pt>
                <c:pt idx="3216">
                  <c:v>56654</c:v>
                </c:pt>
                <c:pt idx="3217">
                  <c:v>58248</c:v>
                </c:pt>
                <c:pt idx="3218">
                  <c:v>59308</c:v>
                </c:pt>
                <c:pt idx="3219">
                  <c:v>57607</c:v>
                </c:pt>
                <c:pt idx="3220">
                  <c:v>59797</c:v>
                </c:pt>
                <c:pt idx="3221">
                  <c:v>58751</c:v>
                </c:pt>
                <c:pt idx="3222">
                  <c:v>57226</c:v>
                </c:pt>
                <c:pt idx="3223">
                  <c:v>59245</c:v>
                </c:pt>
                <c:pt idx="3224">
                  <c:v>58192</c:v>
                </c:pt>
                <c:pt idx="3225">
                  <c:v>57534</c:v>
                </c:pt>
                <c:pt idx="3226">
                  <c:v>57618</c:v>
                </c:pt>
                <c:pt idx="3227">
                  <c:v>58820</c:v>
                </c:pt>
                <c:pt idx="3228">
                  <c:v>59017</c:v>
                </c:pt>
                <c:pt idx="3229">
                  <c:v>59466</c:v>
                </c:pt>
                <c:pt idx="3230">
                  <c:v>58832</c:v>
                </c:pt>
                <c:pt idx="3231">
                  <c:v>58213</c:v>
                </c:pt>
                <c:pt idx="3232">
                  <c:v>59809</c:v>
                </c:pt>
                <c:pt idx="3233">
                  <c:v>59091</c:v>
                </c:pt>
                <c:pt idx="3234">
                  <c:v>59311</c:v>
                </c:pt>
                <c:pt idx="3235">
                  <c:v>58369</c:v>
                </c:pt>
                <c:pt idx="3236">
                  <c:v>59051</c:v>
                </c:pt>
                <c:pt idx="3237">
                  <c:v>59201</c:v>
                </c:pt>
                <c:pt idx="3238">
                  <c:v>58912</c:v>
                </c:pt>
                <c:pt idx="3239">
                  <c:v>59205</c:v>
                </c:pt>
                <c:pt idx="3240">
                  <c:v>60959</c:v>
                </c:pt>
                <c:pt idx="3241">
                  <c:v>57990</c:v>
                </c:pt>
                <c:pt idx="3242">
                  <c:v>59848</c:v>
                </c:pt>
                <c:pt idx="3243">
                  <c:v>59616</c:v>
                </c:pt>
                <c:pt idx="3244">
                  <c:v>58143</c:v>
                </c:pt>
                <c:pt idx="3245">
                  <c:v>60860</c:v>
                </c:pt>
                <c:pt idx="3246">
                  <c:v>59558</c:v>
                </c:pt>
                <c:pt idx="3247">
                  <c:v>58324</c:v>
                </c:pt>
                <c:pt idx="3248">
                  <c:v>59289</c:v>
                </c:pt>
                <c:pt idx="3249">
                  <c:v>59343</c:v>
                </c:pt>
                <c:pt idx="3250">
                  <c:v>58323</c:v>
                </c:pt>
                <c:pt idx="3251">
                  <c:v>60177</c:v>
                </c:pt>
                <c:pt idx="3252">
                  <c:v>59727</c:v>
                </c:pt>
                <c:pt idx="3253">
                  <c:v>61203</c:v>
                </c:pt>
                <c:pt idx="3254">
                  <c:v>59756</c:v>
                </c:pt>
                <c:pt idx="3255">
                  <c:v>59959</c:v>
                </c:pt>
                <c:pt idx="3256">
                  <c:v>59653</c:v>
                </c:pt>
                <c:pt idx="3257">
                  <c:v>59900</c:v>
                </c:pt>
                <c:pt idx="3258">
                  <c:v>59045</c:v>
                </c:pt>
                <c:pt idx="3259">
                  <c:v>60105</c:v>
                </c:pt>
                <c:pt idx="3260">
                  <c:v>60219</c:v>
                </c:pt>
                <c:pt idx="3261">
                  <c:v>59184</c:v>
                </c:pt>
                <c:pt idx="3262">
                  <c:v>59475</c:v>
                </c:pt>
                <c:pt idx="3263">
                  <c:v>61292</c:v>
                </c:pt>
                <c:pt idx="3264">
                  <c:v>59962</c:v>
                </c:pt>
                <c:pt idx="3265">
                  <c:v>61623</c:v>
                </c:pt>
                <c:pt idx="3266">
                  <c:v>58439</c:v>
                </c:pt>
                <c:pt idx="3267">
                  <c:v>60689</c:v>
                </c:pt>
                <c:pt idx="3268">
                  <c:v>60100</c:v>
                </c:pt>
                <c:pt idx="3269">
                  <c:v>60952</c:v>
                </c:pt>
                <c:pt idx="3270">
                  <c:v>58727</c:v>
                </c:pt>
                <c:pt idx="3271">
                  <c:v>60387</c:v>
                </c:pt>
                <c:pt idx="3272">
                  <c:v>61109</c:v>
                </c:pt>
                <c:pt idx="3273">
                  <c:v>61779</c:v>
                </c:pt>
                <c:pt idx="3274">
                  <c:v>60004</c:v>
                </c:pt>
                <c:pt idx="3275">
                  <c:v>62012</c:v>
                </c:pt>
                <c:pt idx="3276">
                  <c:v>60977</c:v>
                </c:pt>
                <c:pt idx="3277">
                  <c:v>61741</c:v>
                </c:pt>
                <c:pt idx="3278">
                  <c:v>61464</c:v>
                </c:pt>
                <c:pt idx="3279">
                  <c:v>63315</c:v>
                </c:pt>
                <c:pt idx="3280">
                  <c:v>61485</c:v>
                </c:pt>
                <c:pt idx="3281">
                  <c:v>62733</c:v>
                </c:pt>
                <c:pt idx="3282">
                  <c:v>63439</c:v>
                </c:pt>
                <c:pt idx="3283">
                  <c:v>63268</c:v>
                </c:pt>
                <c:pt idx="3284">
                  <c:v>61805</c:v>
                </c:pt>
                <c:pt idx="3285">
                  <c:v>63551</c:v>
                </c:pt>
                <c:pt idx="3286">
                  <c:v>62396</c:v>
                </c:pt>
                <c:pt idx="3287">
                  <c:v>64090</c:v>
                </c:pt>
                <c:pt idx="3288">
                  <c:v>64400</c:v>
                </c:pt>
                <c:pt idx="3289">
                  <c:v>62430</c:v>
                </c:pt>
                <c:pt idx="3290">
                  <c:v>62785</c:v>
                </c:pt>
                <c:pt idx="3291">
                  <c:v>63010</c:v>
                </c:pt>
                <c:pt idx="3292">
                  <c:v>60354</c:v>
                </c:pt>
                <c:pt idx="3293">
                  <c:v>62326</c:v>
                </c:pt>
                <c:pt idx="3294">
                  <c:v>64749</c:v>
                </c:pt>
                <c:pt idx="3295">
                  <c:v>62409</c:v>
                </c:pt>
                <c:pt idx="3296">
                  <c:v>61444</c:v>
                </c:pt>
                <c:pt idx="3297">
                  <c:v>61613</c:v>
                </c:pt>
                <c:pt idx="3298">
                  <c:v>61146</c:v>
                </c:pt>
                <c:pt idx="3299">
                  <c:v>61594</c:v>
                </c:pt>
                <c:pt idx="3300">
                  <c:v>61567</c:v>
                </c:pt>
                <c:pt idx="3301">
                  <c:v>62708</c:v>
                </c:pt>
                <c:pt idx="3302">
                  <c:v>60125</c:v>
                </c:pt>
                <c:pt idx="3303">
                  <c:v>63426</c:v>
                </c:pt>
                <c:pt idx="3304">
                  <c:v>62641</c:v>
                </c:pt>
                <c:pt idx="3305">
                  <c:v>61434</c:v>
                </c:pt>
                <c:pt idx="3306">
                  <c:v>61554</c:v>
                </c:pt>
                <c:pt idx="3307">
                  <c:v>61643</c:v>
                </c:pt>
                <c:pt idx="3308">
                  <c:v>61336</c:v>
                </c:pt>
                <c:pt idx="3309">
                  <c:v>61932</c:v>
                </c:pt>
                <c:pt idx="3310">
                  <c:v>61784</c:v>
                </c:pt>
                <c:pt idx="3311">
                  <c:v>60523</c:v>
                </c:pt>
                <c:pt idx="3312">
                  <c:v>62285</c:v>
                </c:pt>
                <c:pt idx="3313">
                  <c:v>62183</c:v>
                </c:pt>
                <c:pt idx="3314">
                  <c:v>61985</c:v>
                </c:pt>
                <c:pt idx="3315">
                  <c:v>63355</c:v>
                </c:pt>
                <c:pt idx="3316">
                  <c:v>62063</c:v>
                </c:pt>
                <c:pt idx="3317">
                  <c:v>62878</c:v>
                </c:pt>
                <c:pt idx="3318">
                  <c:v>63696</c:v>
                </c:pt>
                <c:pt idx="3319">
                  <c:v>63978</c:v>
                </c:pt>
                <c:pt idx="3320">
                  <c:v>62972</c:v>
                </c:pt>
                <c:pt idx="3321">
                  <c:v>64658</c:v>
                </c:pt>
                <c:pt idx="3322">
                  <c:v>64815</c:v>
                </c:pt>
                <c:pt idx="3323">
                  <c:v>63712</c:v>
                </c:pt>
                <c:pt idx="3324">
                  <c:v>64236</c:v>
                </c:pt>
                <c:pt idx="3325">
                  <c:v>64018</c:v>
                </c:pt>
                <c:pt idx="3326">
                  <c:v>65465</c:v>
                </c:pt>
                <c:pt idx="3327">
                  <c:v>66567</c:v>
                </c:pt>
                <c:pt idx="3328">
                  <c:v>65725</c:v>
                </c:pt>
                <c:pt idx="3329">
                  <c:v>66152</c:v>
                </c:pt>
                <c:pt idx="3330">
                  <c:v>66352</c:v>
                </c:pt>
                <c:pt idx="3331">
                  <c:v>66656</c:v>
                </c:pt>
                <c:pt idx="3332">
                  <c:v>65106</c:v>
                </c:pt>
                <c:pt idx="3333">
                  <c:v>65543</c:v>
                </c:pt>
                <c:pt idx="3334">
                  <c:v>66629</c:v>
                </c:pt>
                <c:pt idx="3335">
                  <c:v>67031</c:v>
                </c:pt>
                <c:pt idx="3336">
                  <c:v>67777</c:v>
                </c:pt>
                <c:pt idx="3337">
                  <c:v>65811</c:v>
                </c:pt>
                <c:pt idx="3338">
                  <c:v>69278</c:v>
                </c:pt>
                <c:pt idx="3339">
                  <c:v>69438</c:v>
                </c:pt>
                <c:pt idx="3340">
                  <c:v>70278</c:v>
                </c:pt>
                <c:pt idx="3341">
                  <c:v>69164</c:v>
                </c:pt>
                <c:pt idx="3342">
                  <c:v>71065</c:v>
                </c:pt>
                <c:pt idx="3343">
                  <c:v>70272</c:v>
                </c:pt>
                <c:pt idx="3344">
                  <c:v>70473</c:v>
                </c:pt>
                <c:pt idx="3345">
                  <c:v>69847</c:v>
                </c:pt>
                <c:pt idx="3346">
                  <c:v>69444</c:v>
                </c:pt>
                <c:pt idx="3347">
                  <c:v>68132</c:v>
                </c:pt>
                <c:pt idx="3348">
                  <c:v>68393</c:v>
                </c:pt>
                <c:pt idx="3349">
                  <c:v>68370</c:v>
                </c:pt>
                <c:pt idx="3350">
                  <c:v>68244</c:v>
                </c:pt>
                <c:pt idx="3351">
                  <c:v>66735</c:v>
                </c:pt>
                <c:pt idx="3352">
                  <c:v>68026</c:v>
                </c:pt>
                <c:pt idx="3353">
                  <c:v>67091</c:v>
                </c:pt>
                <c:pt idx="3354">
                  <c:v>67288</c:v>
                </c:pt>
                <c:pt idx="3355">
                  <c:v>67450</c:v>
                </c:pt>
                <c:pt idx="3356">
                  <c:v>68798</c:v>
                </c:pt>
                <c:pt idx="3357">
                  <c:v>66877</c:v>
                </c:pt>
                <c:pt idx="3358">
                  <c:v>67837</c:v>
                </c:pt>
                <c:pt idx="3359">
                  <c:v>66692</c:v>
                </c:pt>
                <c:pt idx="3360">
                  <c:v>67104</c:v>
                </c:pt>
                <c:pt idx="3361">
                  <c:v>68036</c:v>
                </c:pt>
                <c:pt idx="3362">
                  <c:v>66938</c:v>
                </c:pt>
                <c:pt idx="3363">
                  <c:v>66989</c:v>
                </c:pt>
                <c:pt idx="3364">
                  <c:v>66173</c:v>
                </c:pt>
                <c:pt idx="3365">
                  <c:v>67642</c:v>
                </c:pt>
                <c:pt idx="3366">
                  <c:v>66949</c:v>
                </c:pt>
                <c:pt idx="3367">
                  <c:v>66414</c:v>
                </c:pt>
                <c:pt idx="3368">
                  <c:v>66042</c:v>
                </c:pt>
                <c:pt idx="3369">
                  <c:v>68402</c:v>
                </c:pt>
                <c:pt idx="3370">
                  <c:v>68541</c:v>
                </c:pt>
                <c:pt idx="3371">
                  <c:v>68971</c:v>
                </c:pt>
                <c:pt idx="3372">
                  <c:v>68270</c:v>
                </c:pt>
                <c:pt idx="3373">
                  <c:v>67380</c:v>
                </c:pt>
                <c:pt idx="3374">
                  <c:v>68557</c:v>
                </c:pt>
                <c:pt idx="3375">
                  <c:v>68075</c:v>
                </c:pt>
                <c:pt idx="3376">
                  <c:v>67571</c:v>
                </c:pt>
                <c:pt idx="3377">
                  <c:v>67148</c:v>
                </c:pt>
                <c:pt idx="3378">
                  <c:v>69193</c:v>
                </c:pt>
                <c:pt idx="3379">
                  <c:v>67111</c:v>
                </c:pt>
                <c:pt idx="3380">
                  <c:v>69677</c:v>
                </c:pt>
                <c:pt idx="3381">
                  <c:v>69404</c:v>
                </c:pt>
                <c:pt idx="3382">
                  <c:v>68338</c:v>
                </c:pt>
                <c:pt idx="3383">
                  <c:v>68028</c:v>
                </c:pt>
                <c:pt idx="3384">
                  <c:v>70052</c:v>
                </c:pt>
                <c:pt idx="3385">
                  <c:v>67879</c:v>
                </c:pt>
                <c:pt idx="3386">
                  <c:v>67081</c:v>
                </c:pt>
                <c:pt idx="3387">
                  <c:v>68696</c:v>
                </c:pt>
                <c:pt idx="3388">
                  <c:v>69807</c:v>
                </c:pt>
                <c:pt idx="3389">
                  <c:v>68077</c:v>
                </c:pt>
                <c:pt idx="3390">
                  <c:v>69059</c:v>
                </c:pt>
                <c:pt idx="3391">
                  <c:v>70039</c:v>
                </c:pt>
                <c:pt idx="3392">
                  <c:v>68708</c:v>
                </c:pt>
                <c:pt idx="3393">
                  <c:v>69185</c:v>
                </c:pt>
                <c:pt idx="3394">
                  <c:v>69173</c:v>
                </c:pt>
                <c:pt idx="3395">
                  <c:v>68090</c:v>
                </c:pt>
                <c:pt idx="3396">
                  <c:v>68386</c:v>
                </c:pt>
                <c:pt idx="3397">
                  <c:v>67669</c:v>
                </c:pt>
                <c:pt idx="3398">
                  <c:v>69729</c:v>
                </c:pt>
                <c:pt idx="3399">
                  <c:v>70249</c:v>
                </c:pt>
                <c:pt idx="3400">
                  <c:v>70380</c:v>
                </c:pt>
                <c:pt idx="3401">
                  <c:v>69017</c:v>
                </c:pt>
                <c:pt idx="3402">
                  <c:v>69657</c:v>
                </c:pt>
                <c:pt idx="3403">
                  <c:v>69706</c:v>
                </c:pt>
                <c:pt idx="3404">
                  <c:v>70444</c:v>
                </c:pt>
                <c:pt idx="3405">
                  <c:v>71239</c:v>
                </c:pt>
                <c:pt idx="3406">
                  <c:v>72386</c:v>
                </c:pt>
                <c:pt idx="3407">
                  <c:v>73740</c:v>
                </c:pt>
                <c:pt idx="3408">
                  <c:v>72302</c:v>
                </c:pt>
                <c:pt idx="3409">
                  <c:v>72600</c:v>
                </c:pt>
                <c:pt idx="3410">
                  <c:v>72588</c:v>
                </c:pt>
                <c:pt idx="3411">
                  <c:v>70966</c:v>
                </c:pt>
                <c:pt idx="3412">
                  <c:v>72054</c:v>
                </c:pt>
                <c:pt idx="3413">
                  <c:v>72059</c:v>
                </c:pt>
                <c:pt idx="3414">
                  <c:v>72658</c:v>
                </c:pt>
                <c:pt idx="3415">
                  <c:v>74614</c:v>
                </c:pt>
                <c:pt idx="3416">
                  <c:v>71512</c:v>
                </c:pt>
                <c:pt idx="3417">
                  <c:v>73389</c:v>
                </c:pt>
                <c:pt idx="3418">
                  <c:v>74160</c:v>
                </c:pt>
                <c:pt idx="3419">
                  <c:v>74583</c:v>
                </c:pt>
                <c:pt idx="3420">
                  <c:v>72908</c:v>
                </c:pt>
                <c:pt idx="3421">
                  <c:v>74481</c:v>
                </c:pt>
                <c:pt idx="3422">
                  <c:v>74191</c:v>
                </c:pt>
                <c:pt idx="3423">
                  <c:v>74149</c:v>
                </c:pt>
                <c:pt idx="3424">
                  <c:v>73459</c:v>
                </c:pt>
                <c:pt idx="3425">
                  <c:v>74796</c:v>
                </c:pt>
                <c:pt idx="3426">
                  <c:v>74955</c:v>
                </c:pt>
                <c:pt idx="3427">
                  <c:v>74375</c:v>
                </c:pt>
                <c:pt idx="3428">
                  <c:v>74176</c:v>
                </c:pt>
                <c:pt idx="3429">
                  <c:v>74942</c:v>
                </c:pt>
                <c:pt idx="3430">
                  <c:v>74152</c:v>
                </c:pt>
                <c:pt idx="3431">
                  <c:v>76336</c:v>
                </c:pt>
                <c:pt idx="3432">
                  <c:v>76018</c:v>
                </c:pt>
                <c:pt idx="3433">
                  <c:v>75367</c:v>
                </c:pt>
                <c:pt idx="3434">
                  <c:v>74420</c:v>
                </c:pt>
                <c:pt idx="3435">
                  <c:v>77121</c:v>
                </c:pt>
                <c:pt idx="3436">
                  <c:v>74759</c:v>
                </c:pt>
                <c:pt idx="3437">
                  <c:v>73684</c:v>
                </c:pt>
                <c:pt idx="3438">
                  <c:v>74481</c:v>
                </c:pt>
                <c:pt idx="3439">
                  <c:v>74636</c:v>
                </c:pt>
                <c:pt idx="3440">
                  <c:v>75563</c:v>
                </c:pt>
                <c:pt idx="3441">
                  <c:v>75969</c:v>
                </c:pt>
                <c:pt idx="3442">
                  <c:v>75831</c:v>
                </c:pt>
                <c:pt idx="3443">
                  <c:v>74818</c:v>
                </c:pt>
                <c:pt idx="3444">
                  <c:v>78461</c:v>
                </c:pt>
                <c:pt idx="3445">
                  <c:v>76818</c:v>
                </c:pt>
                <c:pt idx="3446">
                  <c:v>77042</c:v>
                </c:pt>
                <c:pt idx="3447">
                  <c:v>78746</c:v>
                </c:pt>
                <c:pt idx="3448">
                  <c:v>76834</c:v>
                </c:pt>
                <c:pt idx="3449">
                  <c:v>76984</c:v>
                </c:pt>
                <c:pt idx="3450">
                  <c:v>77749</c:v>
                </c:pt>
                <c:pt idx="3451">
                  <c:v>78454</c:v>
                </c:pt>
                <c:pt idx="3452">
                  <c:v>78200</c:v>
                </c:pt>
                <c:pt idx="3453">
                  <c:v>77491</c:v>
                </c:pt>
                <c:pt idx="3454">
                  <c:v>77557</c:v>
                </c:pt>
                <c:pt idx="3455">
                  <c:v>78263</c:v>
                </c:pt>
                <c:pt idx="3456">
                  <c:v>77991</c:v>
                </c:pt>
                <c:pt idx="3457">
                  <c:v>80196</c:v>
                </c:pt>
                <c:pt idx="3458">
                  <c:v>79568</c:v>
                </c:pt>
                <c:pt idx="3459">
                  <c:v>80271</c:v>
                </c:pt>
                <c:pt idx="3460">
                  <c:v>81825</c:v>
                </c:pt>
                <c:pt idx="3461">
                  <c:v>81341</c:v>
                </c:pt>
                <c:pt idx="3462">
                  <c:v>82788</c:v>
                </c:pt>
                <c:pt idx="3463">
                  <c:v>80874</c:v>
                </c:pt>
                <c:pt idx="3464">
                  <c:v>81929</c:v>
                </c:pt>
                <c:pt idx="3465">
                  <c:v>81569</c:v>
                </c:pt>
                <c:pt idx="3466">
                  <c:v>82979</c:v>
                </c:pt>
                <c:pt idx="3467">
                  <c:v>81180</c:v>
                </c:pt>
                <c:pt idx="3468">
                  <c:v>81236</c:v>
                </c:pt>
                <c:pt idx="3469">
                  <c:v>82545</c:v>
                </c:pt>
                <c:pt idx="3470">
                  <c:v>82891</c:v>
                </c:pt>
                <c:pt idx="3471">
                  <c:v>81978</c:v>
                </c:pt>
                <c:pt idx="3472">
                  <c:v>81796</c:v>
                </c:pt>
                <c:pt idx="3473">
                  <c:v>82585</c:v>
                </c:pt>
                <c:pt idx="3474">
                  <c:v>82713</c:v>
                </c:pt>
                <c:pt idx="3475">
                  <c:v>84582</c:v>
                </c:pt>
                <c:pt idx="3476">
                  <c:v>83322</c:v>
                </c:pt>
                <c:pt idx="3477">
                  <c:v>82624</c:v>
                </c:pt>
                <c:pt idx="3478">
                  <c:v>81762</c:v>
                </c:pt>
                <c:pt idx="3479">
                  <c:v>81553</c:v>
                </c:pt>
                <c:pt idx="3480">
                  <c:v>83692</c:v>
                </c:pt>
                <c:pt idx="3481">
                  <c:v>82447</c:v>
                </c:pt>
                <c:pt idx="3482">
                  <c:v>82499</c:v>
                </c:pt>
                <c:pt idx="3483">
                  <c:v>83037</c:v>
                </c:pt>
                <c:pt idx="3484">
                  <c:v>84476</c:v>
                </c:pt>
                <c:pt idx="3485">
                  <c:v>83318</c:v>
                </c:pt>
                <c:pt idx="3486">
                  <c:v>82968</c:v>
                </c:pt>
                <c:pt idx="3487">
                  <c:v>82900</c:v>
                </c:pt>
                <c:pt idx="3488">
                  <c:v>83794</c:v>
                </c:pt>
                <c:pt idx="3489">
                  <c:v>84223</c:v>
                </c:pt>
                <c:pt idx="3490">
                  <c:v>85317</c:v>
                </c:pt>
                <c:pt idx="3491">
                  <c:v>83970</c:v>
                </c:pt>
                <c:pt idx="3492">
                  <c:v>85289</c:v>
                </c:pt>
                <c:pt idx="3493">
                  <c:v>84268</c:v>
                </c:pt>
                <c:pt idx="3494">
                  <c:v>84989</c:v>
                </c:pt>
                <c:pt idx="3495">
                  <c:v>84765</c:v>
                </c:pt>
                <c:pt idx="3496">
                  <c:v>83333</c:v>
                </c:pt>
                <c:pt idx="3497">
                  <c:v>85890</c:v>
                </c:pt>
                <c:pt idx="3498">
                  <c:v>85386</c:v>
                </c:pt>
                <c:pt idx="3499">
                  <c:v>85390</c:v>
                </c:pt>
                <c:pt idx="3500">
                  <c:v>86704</c:v>
                </c:pt>
                <c:pt idx="3501">
                  <c:v>85544</c:v>
                </c:pt>
                <c:pt idx="3502">
                  <c:v>85307</c:v>
                </c:pt>
                <c:pt idx="3503">
                  <c:v>87327</c:v>
                </c:pt>
                <c:pt idx="3504">
                  <c:v>85753</c:v>
                </c:pt>
                <c:pt idx="3505">
                  <c:v>86624</c:v>
                </c:pt>
                <c:pt idx="3506">
                  <c:v>87112</c:v>
                </c:pt>
                <c:pt idx="3507">
                  <c:v>85873</c:v>
                </c:pt>
                <c:pt idx="3508">
                  <c:v>87689</c:v>
                </c:pt>
                <c:pt idx="3509">
                  <c:v>88467</c:v>
                </c:pt>
                <c:pt idx="3510">
                  <c:v>88652</c:v>
                </c:pt>
                <c:pt idx="3511">
                  <c:v>88163</c:v>
                </c:pt>
                <c:pt idx="3512">
                  <c:v>86716</c:v>
                </c:pt>
                <c:pt idx="3513">
                  <c:v>88509</c:v>
                </c:pt>
                <c:pt idx="3514">
                  <c:v>87867</c:v>
                </c:pt>
                <c:pt idx="3515">
                  <c:v>87285</c:v>
                </c:pt>
                <c:pt idx="3516">
                  <c:v>89734</c:v>
                </c:pt>
                <c:pt idx="3517">
                  <c:v>89828</c:v>
                </c:pt>
                <c:pt idx="3518">
                  <c:v>89053</c:v>
                </c:pt>
                <c:pt idx="3519">
                  <c:v>89737</c:v>
                </c:pt>
                <c:pt idx="3520">
                  <c:v>89619</c:v>
                </c:pt>
                <c:pt idx="3521">
                  <c:v>89711</c:v>
                </c:pt>
                <c:pt idx="3522">
                  <c:v>92208</c:v>
                </c:pt>
                <c:pt idx="3523">
                  <c:v>91462</c:v>
                </c:pt>
                <c:pt idx="3524">
                  <c:v>91589</c:v>
                </c:pt>
                <c:pt idx="3525">
                  <c:v>91127</c:v>
                </c:pt>
                <c:pt idx="3526">
                  <c:v>90298</c:v>
                </c:pt>
                <c:pt idx="3527">
                  <c:v>91178</c:v>
                </c:pt>
                <c:pt idx="3528">
                  <c:v>90329</c:v>
                </c:pt>
                <c:pt idx="3529">
                  <c:v>91977</c:v>
                </c:pt>
                <c:pt idx="3530">
                  <c:v>91871</c:v>
                </c:pt>
                <c:pt idx="3531">
                  <c:v>93192</c:v>
                </c:pt>
                <c:pt idx="3532">
                  <c:v>93035</c:v>
                </c:pt>
                <c:pt idx="3533">
                  <c:v>94299</c:v>
                </c:pt>
                <c:pt idx="3534">
                  <c:v>93216</c:v>
                </c:pt>
                <c:pt idx="3535">
                  <c:v>92919</c:v>
                </c:pt>
                <c:pt idx="3536">
                  <c:v>93519</c:v>
                </c:pt>
                <c:pt idx="3537">
                  <c:v>95947</c:v>
                </c:pt>
                <c:pt idx="3538">
                  <c:v>93923</c:v>
                </c:pt>
                <c:pt idx="3539">
                  <c:v>94193</c:v>
                </c:pt>
                <c:pt idx="3540">
                  <c:v>96457</c:v>
                </c:pt>
                <c:pt idx="3541">
                  <c:v>94543</c:v>
                </c:pt>
                <c:pt idx="3542">
                  <c:v>94461</c:v>
                </c:pt>
                <c:pt idx="3543">
                  <c:v>95837</c:v>
                </c:pt>
                <c:pt idx="3544">
                  <c:v>95065</c:v>
                </c:pt>
                <c:pt idx="3545">
                  <c:v>95381</c:v>
                </c:pt>
                <c:pt idx="3546">
                  <c:v>96811</c:v>
                </c:pt>
                <c:pt idx="3547">
                  <c:v>96646</c:v>
                </c:pt>
                <c:pt idx="3548">
                  <c:v>96247</c:v>
                </c:pt>
                <c:pt idx="3549">
                  <c:v>96012</c:v>
                </c:pt>
                <c:pt idx="3550">
                  <c:v>95539</c:v>
                </c:pt>
                <c:pt idx="3551">
                  <c:v>98609</c:v>
                </c:pt>
                <c:pt idx="3552">
                  <c:v>100319</c:v>
                </c:pt>
                <c:pt idx="3553">
                  <c:v>97848</c:v>
                </c:pt>
                <c:pt idx="3554">
                  <c:v>98916</c:v>
                </c:pt>
                <c:pt idx="3555">
                  <c:v>99832</c:v>
                </c:pt>
                <c:pt idx="3556">
                  <c:v>97748</c:v>
                </c:pt>
                <c:pt idx="3557">
                  <c:v>98433</c:v>
                </c:pt>
                <c:pt idx="3558">
                  <c:v>96338</c:v>
                </c:pt>
                <c:pt idx="3559">
                  <c:v>97535</c:v>
                </c:pt>
                <c:pt idx="3560">
                  <c:v>96279</c:v>
                </c:pt>
                <c:pt idx="3561">
                  <c:v>97798</c:v>
                </c:pt>
                <c:pt idx="3562">
                  <c:v>99528</c:v>
                </c:pt>
                <c:pt idx="3563">
                  <c:v>98798</c:v>
                </c:pt>
                <c:pt idx="3564">
                  <c:v>98388</c:v>
                </c:pt>
                <c:pt idx="3565">
                  <c:v>98841</c:v>
                </c:pt>
                <c:pt idx="3566">
                  <c:v>101535</c:v>
                </c:pt>
                <c:pt idx="3567">
                  <c:v>101754</c:v>
                </c:pt>
                <c:pt idx="3568">
                  <c:v>101832</c:v>
                </c:pt>
                <c:pt idx="3569">
                  <c:v>101817</c:v>
                </c:pt>
                <c:pt idx="3570">
                  <c:v>101098</c:v>
                </c:pt>
                <c:pt idx="3571">
                  <c:v>101509</c:v>
                </c:pt>
                <c:pt idx="3572">
                  <c:v>101854</c:v>
                </c:pt>
                <c:pt idx="3573">
                  <c:v>102867</c:v>
                </c:pt>
                <c:pt idx="3574">
                  <c:v>103471</c:v>
                </c:pt>
                <c:pt idx="3575">
                  <c:v>102822</c:v>
                </c:pt>
                <c:pt idx="3576">
                  <c:v>102609</c:v>
                </c:pt>
                <c:pt idx="3577">
                  <c:v>103598</c:v>
                </c:pt>
                <c:pt idx="3578">
                  <c:v>102598</c:v>
                </c:pt>
                <c:pt idx="3579">
                  <c:v>102576</c:v>
                </c:pt>
                <c:pt idx="3580">
                  <c:v>101550</c:v>
                </c:pt>
                <c:pt idx="3581">
                  <c:v>100465</c:v>
                </c:pt>
                <c:pt idx="3582">
                  <c:v>100537</c:v>
                </c:pt>
                <c:pt idx="3583">
                  <c:v>101190</c:v>
                </c:pt>
                <c:pt idx="3584">
                  <c:v>99938</c:v>
                </c:pt>
                <c:pt idx="3585">
                  <c:v>101069</c:v>
                </c:pt>
                <c:pt idx="3586">
                  <c:v>100159</c:v>
                </c:pt>
                <c:pt idx="3587">
                  <c:v>99379</c:v>
                </c:pt>
                <c:pt idx="3588">
                  <c:v>98356</c:v>
                </c:pt>
                <c:pt idx="3589">
                  <c:v>100002</c:v>
                </c:pt>
                <c:pt idx="3590">
                  <c:v>101678</c:v>
                </c:pt>
                <c:pt idx="3591">
                  <c:v>100175</c:v>
                </c:pt>
                <c:pt idx="3592">
                  <c:v>101044</c:v>
                </c:pt>
                <c:pt idx="3593">
                  <c:v>102443</c:v>
                </c:pt>
                <c:pt idx="3594">
                  <c:v>100940</c:v>
                </c:pt>
                <c:pt idx="3595">
                  <c:v>100468</c:v>
                </c:pt>
                <c:pt idx="3596">
                  <c:v>102234</c:v>
                </c:pt>
                <c:pt idx="3597">
                  <c:v>101255</c:v>
                </c:pt>
                <c:pt idx="3598">
                  <c:v>100164</c:v>
                </c:pt>
                <c:pt idx="3599">
                  <c:v>100797</c:v>
                </c:pt>
                <c:pt idx="3600">
                  <c:v>101654</c:v>
                </c:pt>
                <c:pt idx="3601">
                  <c:v>99637</c:v>
                </c:pt>
                <c:pt idx="3602">
                  <c:v>102476</c:v>
                </c:pt>
                <c:pt idx="3603">
                  <c:v>101955</c:v>
                </c:pt>
                <c:pt idx="3604">
                  <c:v>98018</c:v>
                </c:pt>
                <c:pt idx="3605">
                  <c:v>100309</c:v>
                </c:pt>
                <c:pt idx="3606">
                  <c:v>101363</c:v>
                </c:pt>
                <c:pt idx="3607">
                  <c:v>101532</c:v>
                </c:pt>
                <c:pt idx="3608">
                  <c:v>101183</c:v>
                </c:pt>
                <c:pt idx="3609">
                  <c:v>103592</c:v>
                </c:pt>
                <c:pt idx="3610">
                  <c:v>102867</c:v>
                </c:pt>
                <c:pt idx="3611">
                  <c:v>101098</c:v>
                </c:pt>
                <c:pt idx="3612">
                  <c:v>101246</c:v>
                </c:pt>
                <c:pt idx="3613">
                  <c:v>103929</c:v>
                </c:pt>
                <c:pt idx="3614">
                  <c:v>104959</c:v>
                </c:pt>
                <c:pt idx="3615">
                  <c:v>103609</c:v>
                </c:pt>
                <c:pt idx="3616">
                  <c:v>104295</c:v>
                </c:pt>
                <c:pt idx="3617">
                  <c:v>104677</c:v>
                </c:pt>
                <c:pt idx="3618">
                  <c:v>103678</c:v>
                </c:pt>
                <c:pt idx="3619">
                  <c:v>103871</c:v>
                </c:pt>
                <c:pt idx="3620">
                  <c:v>103730</c:v>
                </c:pt>
                <c:pt idx="3621">
                  <c:v>102194</c:v>
                </c:pt>
                <c:pt idx="3622">
                  <c:v>103411</c:v>
                </c:pt>
                <c:pt idx="3623">
                  <c:v>103727</c:v>
                </c:pt>
                <c:pt idx="3624">
                  <c:v>105175</c:v>
                </c:pt>
                <c:pt idx="3625">
                  <c:v>105761</c:v>
                </c:pt>
                <c:pt idx="3626">
                  <c:v>106686</c:v>
                </c:pt>
                <c:pt idx="3627">
                  <c:v>107096</c:v>
                </c:pt>
                <c:pt idx="3628">
                  <c:v>108946</c:v>
                </c:pt>
                <c:pt idx="3629">
                  <c:v>109143</c:v>
                </c:pt>
                <c:pt idx="3630">
                  <c:v>107052</c:v>
                </c:pt>
                <c:pt idx="3631">
                  <c:v>107885</c:v>
                </c:pt>
                <c:pt idx="3632">
                  <c:v>107959</c:v>
                </c:pt>
                <c:pt idx="3633">
                  <c:v>109441</c:v>
                </c:pt>
                <c:pt idx="3634">
                  <c:v>109630</c:v>
                </c:pt>
                <c:pt idx="3635">
                  <c:v>108658</c:v>
                </c:pt>
                <c:pt idx="3636">
                  <c:v>111008</c:v>
                </c:pt>
                <c:pt idx="3637">
                  <c:v>109768</c:v>
                </c:pt>
                <c:pt idx="3638">
                  <c:v>109633</c:v>
                </c:pt>
                <c:pt idx="3639">
                  <c:v>110174</c:v>
                </c:pt>
                <c:pt idx="3640">
                  <c:v>109450</c:v>
                </c:pt>
                <c:pt idx="3641">
                  <c:v>109819</c:v>
                </c:pt>
                <c:pt idx="3642">
                  <c:v>110955</c:v>
                </c:pt>
                <c:pt idx="3643">
                  <c:v>111312</c:v>
                </c:pt>
                <c:pt idx="3644">
                  <c:v>110994</c:v>
                </c:pt>
                <c:pt idx="3645">
                  <c:v>110606</c:v>
                </c:pt>
                <c:pt idx="3646">
                  <c:v>109357</c:v>
                </c:pt>
                <c:pt idx="3647">
                  <c:v>109589</c:v>
                </c:pt>
                <c:pt idx="3648">
                  <c:v>110351</c:v>
                </c:pt>
                <c:pt idx="3649">
                  <c:v>108880</c:v>
                </c:pt>
                <c:pt idx="3650">
                  <c:v>108657</c:v>
                </c:pt>
                <c:pt idx="3651">
                  <c:v>111299</c:v>
                </c:pt>
                <c:pt idx="3652">
                  <c:v>109990</c:v>
                </c:pt>
                <c:pt idx="3653">
                  <c:v>109503</c:v>
                </c:pt>
                <c:pt idx="3654">
                  <c:v>108890</c:v>
                </c:pt>
                <c:pt idx="3655">
                  <c:v>110514</c:v>
                </c:pt>
                <c:pt idx="3656">
                  <c:v>111332</c:v>
                </c:pt>
                <c:pt idx="3657">
                  <c:v>110366</c:v>
                </c:pt>
                <c:pt idx="3658">
                  <c:v>109618</c:v>
                </c:pt>
                <c:pt idx="3659">
                  <c:v>111094</c:v>
                </c:pt>
                <c:pt idx="3660">
                  <c:v>112587</c:v>
                </c:pt>
                <c:pt idx="3661">
                  <c:v>110423</c:v>
                </c:pt>
                <c:pt idx="3662">
                  <c:v>115027</c:v>
                </c:pt>
                <c:pt idx="3663">
                  <c:v>111536</c:v>
                </c:pt>
                <c:pt idx="3664">
                  <c:v>112767</c:v>
                </c:pt>
                <c:pt idx="3665">
                  <c:v>113579</c:v>
                </c:pt>
                <c:pt idx="3666">
                  <c:v>115081</c:v>
                </c:pt>
                <c:pt idx="3667">
                  <c:v>113710</c:v>
                </c:pt>
                <c:pt idx="3668">
                  <c:v>115386</c:v>
                </c:pt>
                <c:pt idx="3669">
                  <c:v>115845</c:v>
                </c:pt>
                <c:pt idx="3670">
                  <c:v>113826</c:v>
                </c:pt>
                <c:pt idx="3671">
                  <c:v>114159</c:v>
                </c:pt>
                <c:pt idx="3672">
                  <c:v>115919</c:v>
                </c:pt>
                <c:pt idx="3673">
                  <c:v>113416</c:v>
                </c:pt>
                <c:pt idx="3674">
                  <c:v>117520</c:v>
                </c:pt>
                <c:pt idx="3675">
                  <c:v>118597</c:v>
                </c:pt>
                <c:pt idx="3676">
                  <c:v>117721</c:v>
                </c:pt>
                <c:pt idx="3677">
                  <c:v>117411</c:v>
                </c:pt>
                <c:pt idx="3678">
                  <c:v>117982</c:v>
                </c:pt>
                <c:pt idx="3679">
                  <c:v>119012</c:v>
                </c:pt>
                <c:pt idx="3680">
                  <c:v>121545</c:v>
                </c:pt>
                <c:pt idx="3681">
                  <c:v>122316</c:v>
                </c:pt>
                <c:pt idx="3682">
                  <c:v>121917</c:v>
                </c:pt>
                <c:pt idx="3683">
                  <c:v>120263</c:v>
                </c:pt>
                <c:pt idx="3684">
                  <c:v>123768</c:v>
                </c:pt>
                <c:pt idx="3685">
                  <c:v>121593</c:v>
                </c:pt>
                <c:pt idx="3686">
                  <c:v>124338</c:v>
                </c:pt>
                <c:pt idx="3687">
                  <c:v>122987</c:v>
                </c:pt>
                <c:pt idx="3688">
                  <c:v>126578</c:v>
                </c:pt>
                <c:pt idx="3689">
                  <c:v>123693</c:v>
                </c:pt>
                <c:pt idx="3690">
                  <c:v>124558</c:v>
                </c:pt>
                <c:pt idx="3691">
                  <c:v>125762</c:v>
                </c:pt>
                <c:pt idx="3692">
                  <c:v>126802</c:v>
                </c:pt>
                <c:pt idx="3693">
                  <c:v>125225</c:v>
                </c:pt>
                <c:pt idx="3694">
                  <c:v>125963</c:v>
                </c:pt>
                <c:pt idx="3695">
                  <c:v>127763</c:v>
                </c:pt>
                <c:pt idx="3696">
                  <c:v>128470</c:v>
                </c:pt>
                <c:pt idx="3697">
                  <c:v>126938</c:v>
                </c:pt>
                <c:pt idx="3698">
                  <c:v>128536</c:v>
                </c:pt>
                <c:pt idx="3699">
                  <c:v>127418</c:v>
                </c:pt>
                <c:pt idx="3700">
                  <c:v>128498</c:v>
                </c:pt>
                <c:pt idx="3701">
                  <c:v>130199</c:v>
                </c:pt>
                <c:pt idx="3702">
                  <c:v>130774</c:v>
                </c:pt>
                <c:pt idx="3703">
                  <c:v>129827</c:v>
                </c:pt>
                <c:pt idx="3704">
                  <c:v>129747</c:v>
                </c:pt>
                <c:pt idx="3705">
                  <c:v>131640</c:v>
                </c:pt>
                <c:pt idx="3706">
                  <c:v>131997</c:v>
                </c:pt>
                <c:pt idx="3707">
                  <c:v>134190</c:v>
                </c:pt>
                <c:pt idx="3708">
                  <c:v>135867</c:v>
                </c:pt>
                <c:pt idx="3709">
                  <c:v>135901</c:v>
                </c:pt>
                <c:pt idx="3710">
                  <c:v>134466</c:v>
                </c:pt>
                <c:pt idx="3711">
                  <c:v>136839</c:v>
                </c:pt>
                <c:pt idx="3712">
                  <c:v>139533</c:v>
                </c:pt>
                <c:pt idx="3713">
                  <c:v>137709</c:v>
                </c:pt>
                <c:pt idx="3714">
                  <c:v>139945</c:v>
                </c:pt>
                <c:pt idx="3715">
                  <c:v>140569</c:v>
                </c:pt>
                <c:pt idx="3716">
                  <c:v>141824</c:v>
                </c:pt>
                <c:pt idx="3717">
                  <c:v>139615</c:v>
                </c:pt>
                <c:pt idx="3718">
                  <c:v>143458</c:v>
                </c:pt>
                <c:pt idx="3719">
                  <c:v>145668</c:v>
                </c:pt>
                <c:pt idx="3720">
                  <c:v>145151</c:v>
                </c:pt>
                <c:pt idx="3721">
                  <c:v>144426</c:v>
                </c:pt>
                <c:pt idx="3722">
                  <c:v>145152</c:v>
                </c:pt>
                <c:pt idx="3723">
                  <c:v>148968</c:v>
                </c:pt>
                <c:pt idx="3724">
                  <c:v>149493</c:v>
                </c:pt>
                <c:pt idx="3725">
                  <c:v>146597</c:v>
                </c:pt>
                <c:pt idx="3726">
                  <c:v>149941</c:v>
                </c:pt>
                <c:pt idx="3727">
                  <c:v>151935</c:v>
                </c:pt>
                <c:pt idx="3728">
                  <c:v>149445</c:v>
                </c:pt>
                <c:pt idx="3729">
                  <c:v>150327</c:v>
                </c:pt>
                <c:pt idx="3730">
                  <c:v>150854</c:v>
                </c:pt>
                <c:pt idx="3731">
                  <c:v>151438</c:v>
                </c:pt>
                <c:pt idx="3732">
                  <c:v>149877</c:v>
                </c:pt>
                <c:pt idx="3733">
                  <c:v>149576</c:v>
                </c:pt>
                <c:pt idx="3734">
                  <c:v>153131</c:v>
                </c:pt>
                <c:pt idx="3735">
                  <c:v>153770</c:v>
                </c:pt>
                <c:pt idx="3736">
                  <c:v>154958</c:v>
                </c:pt>
                <c:pt idx="3737">
                  <c:v>153188</c:v>
                </c:pt>
                <c:pt idx="3738">
                  <c:v>153377</c:v>
                </c:pt>
                <c:pt idx="3739">
                  <c:v>155533</c:v>
                </c:pt>
                <c:pt idx="3740">
                  <c:v>154872</c:v>
                </c:pt>
                <c:pt idx="3741">
                  <c:v>155488</c:v>
                </c:pt>
                <c:pt idx="3742">
                  <c:v>158257</c:v>
                </c:pt>
                <c:pt idx="3743">
                  <c:v>158074</c:v>
                </c:pt>
                <c:pt idx="3744">
                  <c:v>161295</c:v>
                </c:pt>
                <c:pt idx="3745">
                  <c:v>162683</c:v>
                </c:pt>
                <c:pt idx="3746">
                  <c:v>166221</c:v>
                </c:pt>
                <c:pt idx="3747">
                  <c:v>168602</c:v>
                </c:pt>
                <c:pt idx="3748">
                  <c:v>167938</c:v>
                </c:pt>
                <c:pt idx="3749">
                  <c:v>168866</c:v>
                </c:pt>
                <c:pt idx="3750">
                  <c:v>173025</c:v>
                </c:pt>
                <c:pt idx="3751">
                  <c:v>173316</c:v>
                </c:pt>
                <c:pt idx="3752">
                  <c:v>172015</c:v>
                </c:pt>
                <c:pt idx="3753">
                  <c:v>175660</c:v>
                </c:pt>
                <c:pt idx="3754">
                  <c:v>171809</c:v>
                </c:pt>
                <c:pt idx="3755">
                  <c:v>174914</c:v>
                </c:pt>
                <c:pt idx="3756">
                  <c:v>174146</c:v>
                </c:pt>
                <c:pt idx="3757">
                  <c:v>171981</c:v>
                </c:pt>
                <c:pt idx="3758">
                  <c:v>171929</c:v>
                </c:pt>
                <c:pt idx="3759">
                  <c:v>172961</c:v>
                </c:pt>
                <c:pt idx="3760">
                  <c:v>170732</c:v>
                </c:pt>
                <c:pt idx="3761">
                  <c:v>171630</c:v>
                </c:pt>
                <c:pt idx="3762">
                  <c:v>169930</c:v>
                </c:pt>
                <c:pt idx="3763">
                  <c:v>166810</c:v>
                </c:pt>
                <c:pt idx="3764">
                  <c:v>169698</c:v>
                </c:pt>
                <c:pt idx="3765">
                  <c:v>167576</c:v>
                </c:pt>
                <c:pt idx="3766">
                  <c:v>167592</c:v>
                </c:pt>
                <c:pt idx="3767">
                  <c:v>164564</c:v>
                </c:pt>
                <c:pt idx="3768">
                  <c:v>165943</c:v>
                </c:pt>
                <c:pt idx="3769">
                  <c:v>164231</c:v>
                </c:pt>
                <c:pt idx="3770">
                  <c:v>164303</c:v>
                </c:pt>
                <c:pt idx="3771">
                  <c:v>161371</c:v>
                </c:pt>
                <c:pt idx="3772">
                  <c:v>161648</c:v>
                </c:pt>
                <c:pt idx="3773">
                  <c:v>161659</c:v>
                </c:pt>
                <c:pt idx="3774">
                  <c:v>159269</c:v>
                </c:pt>
                <c:pt idx="3775">
                  <c:v>159655</c:v>
                </c:pt>
                <c:pt idx="3776">
                  <c:v>159985</c:v>
                </c:pt>
                <c:pt idx="3777">
                  <c:v>160211</c:v>
                </c:pt>
                <c:pt idx="3778">
                  <c:v>160410</c:v>
                </c:pt>
                <c:pt idx="3779">
                  <c:v>161611</c:v>
                </c:pt>
                <c:pt idx="3780">
                  <c:v>160256</c:v>
                </c:pt>
                <c:pt idx="3781">
                  <c:v>161144</c:v>
                </c:pt>
                <c:pt idx="3782">
                  <c:v>161024</c:v>
                </c:pt>
                <c:pt idx="3783">
                  <c:v>161783</c:v>
                </c:pt>
                <c:pt idx="3784">
                  <c:v>161373</c:v>
                </c:pt>
                <c:pt idx="3785">
                  <c:v>161755</c:v>
                </c:pt>
                <c:pt idx="3786">
                  <c:v>161107</c:v>
                </c:pt>
                <c:pt idx="3787">
                  <c:v>164885</c:v>
                </c:pt>
                <c:pt idx="3788">
                  <c:v>167047</c:v>
                </c:pt>
                <c:pt idx="3789">
                  <c:v>166346</c:v>
                </c:pt>
                <c:pt idx="3790">
                  <c:v>165627</c:v>
                </c:pt>
                <c:pt idx="3791">
                  <c:v>169009</c:v>
                </c:pt>
                <c:pt idx="3792">
                  <c:v>170566</c:v>
                </c:pt>
                <c:pt idx="3793">
                  <c:v>169215</c:v>
                </c:pt>
                <c:pt idx="3794">
                  <c:v>173878</c:v>
                </c:pt>
                <c:pt idx="3795">
                  <c:v>174590</c:v>
                </c:pt>
                <c:pt idx="3796">
                  <c:v>175251</c:v>
                </c:pt>
                <c:pt idx="3797">
                  <c:v>175265</c:v>
                </c:pt>
                <c:pt idx="3798">
                  <c:v>177226</c:v>
                </c:pt>
                <c:pt idx="3799">
                  <c:v>177648</c:v>
                </c:pt>
                <c:pt idx="3800">
                  <c:v>180265</c:v>
                </c:pt>
                <c:pt idx="3801">
                  <c:v>178176</c:v>
                </c:pt>
                <c:pt idx="3802">
                  <c:v>176779</c:v>
                </c:pt>
                <c:pt idx="3803">
                  <c:v>178025</c:v>
                </c:pt>
                <c:pt idx="3804">
                  <c:v>178423</c:v>
                </c:pt>
                <c:pt idx="3805">
                  <c:v>177051</c:v>
                </c:pt>
                <c:pt idx="3806">
                  <c:v>178732</c:v>
                </c:pt>
                <c:pt idx="3807">
                  <c:v>175510</c:v>
                </c:pt>
                <c:pt idx="3808">
                  <c:v>178090</c:v>
                </c:pt>
                <c:pt idx="3809">
                  <c:v>178798</c:v>
                </c:pt>
                <c:pt idx="3810">
                  <c:v>181245</c:v>
                </c:pt>
                <c:pt idx="3811">
                  <c:v>179709</c:v>
                </c:pt>
                <c:pt idx="3812">
                  <c:v>180129</c:v>
                </c:pt>
                <c:pt idx="3813">
                  <c:v>182181</c:v>
                </c:pt>
                <c:pt idx="3814">
                  <c:v>183940</c:v>
                </c:pt>
                <c:pt idx="3815">
                  <c:v>184358</c:v>
                </c:pt>
                <c:pt idx="3816">
                  <c:v>185278</c:v>
                </c:pt>
                <c:pt idx="3817">
                  <c:v>189545</c:v>
                </c:pt>
                <c:pt idx="3818">
                  <c:v>188749</c:v>
                </c:pt>
                <c:pt idx="3819">
                  <c:v>193078</c:v>
                </c:pt>
                <c:pt idx="3820">
                  <c:v>192420</c:v>
                </c:pt>
                <c:pt idx="3821">
                  <c:v>193511</c:v>
                </c:pt>
                <c:pt idx="3822">
                  <c:v>196411</c:v>
                </c:pt>
                <c:pt idx="3823">
                  <c:v>196180</c:v>
                </c:pt>
                <c:pt idx="3824">
                  <c:v>199363</c:v>
                </c:pt>
                <c:pt idx="3825">
                  <c:v>201041</c:v>
                </c:pt>
                <c:pt idx="3826">
                  <c:v>203530</c:v>
                </c:pt>
                <c:pt idx="3827">
                  <c:v>205317</c:v>
                </c:pt>
                <c:pt idx="3828">
                  <c:v>209648</c:v>
                </c:pt>
                <c:pt idx="3829">
                  <c:v>210686</c:v>
                </c:pt>
                <c:pt idx="3830">
                  <c:v>213293</c:v>
                </c:pt>
                <c:pt idx="3831">
                  <c:v>214876</c:v>
                </c:pt>
                <c:pt idx="3832">
                  <c:v>212441</c:v>
                </c:pt>
                <c:pt idx="3833">
                  <c:v>217353</c:v>
                </c:pt>
                <c:pt idx="3834">
                  <c:v>217222</c:v>
                </c:pt>
                <c:pt idx="3835">
                  <c:v>220590</c:v>
                </c:pt>
                <c:pt idx="3836">
                  <c:v>224433</c:v>
                </c:pt>
                <c:pt idx="3837">
                  <c:v>225076</c:v>
                </c:pt>
                <c:pt idx="3838">
                  <c:v>228197</c:v>
                </c:pt>
                <c:pt idx="3839">
                  <c:v>227893</c:v>
                </c:pt>
                <c:pt idx="3840">
                  <c:v>229783</c:v>
                </c:pt>
                <c:pt idx="3841">
                  <c:v>229360</c:v>
                </c:pt>
                <c:pt idx="3842">
                  <c:v>232492</c:v>
                </c:pt>
                <c:pt idx="3843">
                  <c:v>234039</c:v>
                </c:pt>
                <c:pt idx="3844">
                  <c:v>236160</c:v>
                </c:pt>
                <c:pt idx="3845">
                  <c:v>236922</c:v>
                </c:pt>
                <c:pt idx="3846">
                  <c:v>236192</c:v>
                </c:pt>
                <c:pt idx="3847">
                  <c:v>238330</c:v>
                </c:pt>
                <c:pt idx="3848">
                  <c:v>241205</c:v>
                </c:pt>
                <c:pt idx="3849">
                  <c:v>241779</c:v>
                </c:pt>
                <c:pt idx="3850">
                  <c:v>241501</c:v>
                </c:pt>
                <c:pt idx="3851">
                  <c:v>243885</c:v>
                </c:pt>
                <c:pt idx="3852">
                  <c:v>242877</c:v>
                </c:pt>
                <c:pt idx="3853">
                  <c:v>246086</c:v>
                </c:pt>
                <c:pt idx="3854">
                  <c:v>246778</c:v>
                </c:pt>
                <c:pt idx="3855">
                  <c:v>242010</c:v>
                </c:pt>
                <c:pt idx="3856">
                  <c:v>246552</c:v>
                </c:pt>
                <c:pt idx="3857">
                  <c:v>241879</c:v>
                </c:pt>
                <c:pt idx="3858">
                  <c:v>239953</c:v>
                </c:pt>
                <c:pt idx="3859">
                  <c:v>239221</c:v>
                </c:pt>
                <c:pt idx="3860">
                  <c:v>237204</c:v>
                </c:pt>
                <c:pt idx="3861">
                  <c:v>235447</c:v>
                </c:pt>
                <c:pt idx="3862">
                  <c:v>233168</c:v>
                </c:pt>
                <c:pt idx="3863">
                  <c:v>233909</c:v>
                </c:pt>
                <c:pt idx="3864">
                  <c:v>230733</c:v>
                </c:pt>
                <c:pt idx="3865">
                  <c:v>231295</c:v>
                </c:pt>
                <c:pt idx="3866">
                  <c:v>227435</c:v>
                </c:pt>
                <c:pt idx="3867">
                  <c:v>228068</c:v>
                </c:pt>
                <c:pt idx="3868">
                  <c:v>229017</c:v>
                </c:pt>
                <c:pt idx="3869">
                  <c:v>224867</c:v>
                </c:pt>
                <c:pt idx="3870">
                  <c:v>225971</c:v>
                </c:pt>
                <c:pt idx="3871">
                  <c:v>222460</c:v>
                </c:pt>
                <c:pt idx="3872">
                  <c:v>223651</c:v>
                </c:pt>
                <c:pt idx="3873">
                  <c:v>222091</c:v>
                </c:pt>
                <c:pt idx="3874">
                  <c:v>218970</c:v>
                </c:pt>
                <c:pt idx="3875">
                  <c:v>217453</c:v>
                </c:pt>
                <c:pt idx="3876">
                  <c:v>218453</c:v>
                </c:pt>
                <c:pt idx="3877">
                  <c:v>216123</c:v>
                </c:pt>
                <c:pt idx="3878">
                  <c:v>214045</c:v>
                </c:pt>
                <c:pt idx="3879">
                  <c:v>211400</c:v>
                </c:pt>
                <c:pt idx="3880">
                  <c:v>214307</c:v>
                </c:pt>
                <c:pt idx="3881">
                  <c:v>211362</c:v>
                </c:pt>
                <c:pt idx="3882">
                  <c:v>212783</c:v>
                </c:pt>
                <c:pt idx="3883">
                  <c:v>211165</c:v>
                </c:pt>
                <c:pt idx="3884">
                  <c:v>209125</c:v>
                </c:pt>
                <c:pt idx="3885">
                  <c:v>208919</c:v>
                </c:pt>
                <c:pt idx="3886">
                  <c:v>209253</c:v>
                </c:pt>
                <c:pt idx="3887">
                  <c:v>204828</c:v>
                </c:pt>
                <c:pt idx="3888">
                  <c:v>207918</c:v>
                </c:pt>
                <c:pt idx="3889">
                  <c:v>204254</c:v>
                </c:pt>
                <c:pt idx="3890">
                  <c:v>204409</c:v>
                </c:pt>
                <c:pt idx="3891">
                  <c:v>202962</c:v>
                </c:pt>
                <c:pt idx="3892">
                  <c:v>202401</c:v>
                </c:pt>
                <c:pt idx="3893">
                  <c:v>201395</c:v>
                </c:pt>
                <c:pt idx="3894">
                  <c:v>196638</c:v>
                </c:pt>
                <c:pt idx="3895">
                  <c:v>198611</c:v>
                </c:pt>
                <c:pt idx="3896">
                  <c:v>197457</c:v>
                </c:pt>
                <c:pt idx="3897">
                  <c:v>194087</c:v>
                </c:pt>
                <c:pt idx="3898">
                  <c:v>193984</c:v>
                </c:pt>
                <c:pt idx="3899">
                  <c:v>194103</c:v>
                </c:pt>
                <c:pt idx="3900">
                  <c:v>192756</c:v>
                </c:pt>
                <c:pt idx="3901">
                  <c:v>190001</c:v>
                </c:pt>
                <c:pt idx="3902">
                  <c:v>190285</c:v>
                </c:pt>
                <c:pt idx="3903">
                  <c:v>190853</c:v>
                </c:pt>
                <c:pt idx="3904">
                  <c:v>191338</c:v>
                </c:pt>
                <c:pt idx="3905">
                  <c:v>192588</c:v>
                </c:pt>
                <c:pt idx="3906">
                  <c:v>189050</c:v>
                </c:pt>
                <c:pt idx="3907">
                  <c:v>189379</c:v>
                </c:pt>
                <c:pt idx="3908">
                  <c:v>189407</c:v>
                </c:pt>
                <c:pt idx="3909">
                  <c:v>188750</c:v>
                </c:pt>
                <c:pt idx="3910">
                  <c:v>186100</c:v>
                </c:pt>
                <c:pt idx="3911">
                  <c:v>188729</c:v>
                </c:pt>
                <c:pt idx="3912">
                  <c:v>189466</c:v>
                </c:pt>
                <c:pt idx="3913">
                  <c:v>189495</c:v>
                </c:pt>
                <c:pt idx="3914">
                  <c:v>188806</c:v>
                </c:pt>
                <c:pt idx="3915">
                  <c:v>188436</c:v>
                </c:pt>
                <c:pt idx="3916">
                  <c:v>188442</c:v>
                </c:pt>
                <c:pt idx="3917">
                  <c:v>188196</c:v>
                </c:pt>
                <c:pt idx="3918">
                  <c:v>186016</c:v>
                </c:pt>
                <c:pt idx="3919">
                  <c:v>187506</c:v>
                </c:pt>
                <c:pt idx="3920">
                  <c:v>187285</c:v>
                </c:pt>
                <c:pt idx="3921">
                  <c:v>187498</c:v>
                </c:pt>
                <c:pt idx="3922">
                  <c:v>187132</c:v>
                </c:pt>
                <c:pt idx="3923">
                  <c:v>190195</c:v>
                </c:pt>
                <c:pt idx="3924">
                  <c:v>188716</c:v>
                </c:pt>
                <c:pt idx="3925">
                  <c:v>189773</c:v>
                </c:pt>
                <c:pt idx="3926">
                  <c:v>187574</c:v>
                </c:pt>
                <c:pt idx="3927">
                  <c:v>185950</c:v>
                </c:pt>
                <c:pt idx="3928">
                  <c:v>185852</c:v>
                </c:pt>
                <c:pt idx="3929">
                  <c:v>188267</c:v>
                </c:pt>
                <c:pt idx="3930">
                  <c:v>185954</c:v>
                </c:pt>
                <c:pt idx="3931">
                  <c:v>187044</c:v>
                </c:pt>
                <c:pt idx="3932">
                  <c:v>187382</c:v>
                </c:pt>
                <c:pt idx="3933">
                  <c:v>187711</c:v>
                </c:pt>
                <c:pt idx="3934">
                  <c:v>187054</c:v>
                </c:pt>
                <c:pt idx="3935">
                  <c:v>183626</c:v>
                </c:pt>
                <c:pt idx="3936">
                  <c:v>185843</c:v>
                </c:pt>
                <c:pt idx="3937">
                  <c:v>185703</c:v>
                </c:pt>
                <c:pt idx="3938">
                  <c:v>185553</c:v>
                </c:pt>
                <c:pt idx="3939">
                  <c:v>186155</c:v>
                </c:pt>
                <c:pt idx="3940">
                  <c:v>187448</c:v>
                </c:pt>
                <c:pt idx="3941">
                  <c:v>185883</c:v>
                </c:pt>
                <c:pt idx="3942">
                  <c:v>187600</c:v>
                </c:pt>
                <c:pt idx="3943">
                  <c:v>186455</c:v>
                </c:pt>
                <c:pt idx="3944">
                  <c:v>186418</c:v>
                </c:pt>
                <c:pt idx="3945">
                  <c:v>185565</c:v>
                </c:pt>
                <c:pt idx="3946">
                  <c:v>186324</c:v>
                </c:pt>
                <c:pt idx="3947">
                  <c:v>184250</c:v>
                </c:pt>
                <c:pt idx="3948">
                  <c:v>183613</c:v>
                </c:pt>
                <c:pt idx="3949">
                  <c:v>183973</c:v>
                </c:pt>
                <c:pt idx="3950">
                  <c:v>183512</c:v>
                </c:pt>
                <c:pt idx="3951">
                  <c:v>186140</c:v>
                </c:pt>
                <c:pt idx="3952">
                  <c:v>184807</c:v>
                </c:pt>
                <c:pt idx="3953">
                  <c:v>185042</c:v>
                </c:pt>
                <c:pt idx="3954">
                  <c:v>182150</c:v>
                </c:pt>
                <c:pt idx="3955">
                  <c:v>184793</c:v>
                </c:pt>
                <c:pt idx="3956">
                  <c:v>184535</c:v>
                </c:pt>
                <c:pt idx="3957">
                  <c:v>186922</c:v>
                </c:pt>
                <c:pt idx="3958">
                  <c:v>186322</c:v>
                </c:pt>
                <c:pt idx="3959">
                  <c:v>186739</c:v>
                </c:pt>
                <c:pt idx="3960">
                  <c:v>185429</c:v>
                </c:pt>
                <c:pt idx="3961">
                  <c:v>187224</c:v>
                </c:pt>
                <c:pt idx="3962">
                  <c:v>187229</c:v>
                </c:pt>
                <c:pt idx="3963">
                  <c:v>187742</c:v>
                </c:pt>
                <c:pt idx="3964">
                  <c:v>186547</c:v>
                </c:pt>
                <c:pt idx="3965">
                  <c:v>184942</c:v>
                </c:pt>
                <c:pt idx="3966">
                  <c:v>185250</c:v>
                </c:pt>
                <c:pt idx="3967">
                  <c:v>186208</c:v>
                </c:pt>
                <c:pt idx="3968">
                  <c:v>188796</c:v>
                </c:pt>
                <c:pt idx="3969">
                  <c:v>187028</c:v>
                </c:pt>
                <c:pt idx="3970">
                  <c:v>189757</c:v>
                </c:pt>
                <c:pt idx="3971">
                  <c:v>192332</c:v>
                </c:pt>
                <c:pt idx="3972">
                  <c:v>188336</c:v>
                </c:pt>
                <c:pt idx="3973">
                  <c:v>191795</c:v>
                </c:pt>
                <c:pt idx="3974">
                  <c:v>187846</c:v>
                </c:pt>
                <c:pt idx="3975">
                  <c:v>186141</c:v>
                </c:pt>
                <c:pt idx="3976">
                  <c:v>185581</c:v>
                </c:pt>
                <c:pt idx="3977">
                  <c:v>185638</c:v>
                </c:pt>
                <c:pt idx="3978">
                  <c:v>185062</c:v>
                </c:pt>
                <c:pt idx="3979">
                  <c:v>186097</c:v>
                </c:pt>
                <c:pt idx="3980">
                  <c:v>185262</c:v>
                </c:pt>
                <c:pt idx="3981">
                  <c:v>185971</c:v>
                </c:pt>
                <c:pt idx="3982">
                  <c:v>183948</c:v>
                </c:pt>
                <c:pt idx="3983">
                  <c:v>184364</c:v>
                </c:pt>
                <c:pt idx="3984">
                  <c:v>183449</c:v>
                </c:pt>
                <c:pt idx="3985">
                  <c:v>181864</c:v>
                </c:pt>
                <c:pt idx="3986">
                  <c:v>180727</c:v>
                </c:pt>
                <c:pt idx="3987">
                  <c:v>182226</c:v>
                </c:pt>
                <c:pt idx="3988">
                  <c:v>183916</c:v>
                </c:pt>
                <c:pt idx="3989">
                  <c:v>182709</c:v>
                </c:pt>
                <c:pt idx="3990">
                  <c:v>183094</c:v>
                </c:pt>
                <c:pt idx="3991">
                  <c:v>183408</c:v>
                </c:pt>
                <c:pt idx="3992">
                  <c:v>183905</c:v>
                </c:pt>
                <c:pt idx="3993">
                  <c:v>181683</c:v>
                </c:pt>
                <c:pt idx="3994">
                  <c:v>182673</c:v>
                </c:pt>
                <c:pt idx="3995">
                  <c:v>183254</c:v>
                </c:pt>
                <c:pt idx="3996">
                  <c:v>183760</c:v>
                </c:pt>
                <c:pt idx="3997">
                  <c:v>183586</c:v>
                </c:pt>
                <c:pt idx="3998">
                  <c:v>181787</c:v>
                </c:pt>
                <c:pt idx="3999">
                  <c:v>182918</c:v>
                </c:pt>
                <c:pt idx="4000">
                  <c:v>184288</c:v>
                </c:pt>
                <c:pt idx="4001">
                  <c:v>185290</c:v>
                </c:pt>
                <c:pt idx="4002">
                  <c:v>187768</c:v>
                </c:pt>
                <c:pt idx="4003">
                  <c:v>184566</c:v>
                </c:pt>
                <c:pt idx="4004">
                  <c:v>184104</c:v>
                </c:pt>
                <c:pt idx="4005">
                  <c:v>183363</c:v>
                </c:pt>
                <c:pt idx="4006">
                  <c:v>186010</c:v>
                </c:pt>
                <c:pt idx="4007">
                  <c:v>184241</c:v>
                </c:pt>
                <c:pt idx="4008">
                  <c:v>185220</c:v>
                </c:pt>
                <c:pt idx="4009">
                  <c:v>185504</c:v>
                </c:pt>
                <c:pt idx="4010">
                  <c:v>184379</c:v>
                </c:pt>
                <c:pt idx="4011">
                  <c:v>185384</c:v>
                </c:pt>
                <c:pt idx="4012">
                  <c:v>186289</c:v>
                </c:pt>
                <c:pt idx="4013">
                  <c:v>185346</c:v>
                </c:pt>
                <c:pt idx="4014">
                  <c:v>186492</c:v>
                </c:pt>
                <c:pt idx="4015">
                  <c:v>185536</c:v>
                </c:pt>
                <c:pt idx="4016">
                  <c:v>181859</c:v>
                </c:pt>
                <c:pt idx="4017">
                  <c:v>184146</c:v>
                </c:pt>
                <c:pt idx="4018">
                  <c:v>184891</c:v>
                </c:pt>
                <c:pt idx="4019">
                  <c:v>182536</c:v>
                </c:pt>
                <c:pt idx="4020">
                  <c:v>184490</c:v>
                </c:pt>
                <c:pt idx="4021">
                  <c:v>182319</c:v>
                </c:pt>
                <c:pt idx="4022">
                  <c:v>185411</c:v>
                </c:pt>
                <c:pt idx="4023">
                  <c:v>184413</c:v>
                </c:pt>
                <c:pt idx="4024">
                  <c:v>183652</c:v>
                </c:pt>
                <c:pt idx="4025">
                  <c:v>183781</c:v>
                </c:pt>
                <c:pt idx="4026">
                  <c:v>181419</c:v>
                </c:pt>
                <c:pt idx="4027">
                  <c:v>182264</c:v>
                </c:pt>
                <c:pt idx="4028">
                  <c:v>181478</c:v>
                </c:pt>
                <c:pt idx="4029">
                  <c:v>183828</c:v>
                </c:pt>
                <c:pt idx="4030">
                  <c:v>182349</c:v>
                </c:pt>
                <c:pt idx="4031">
                  <c:v>182860</c:v>
                </c:pt>
                <c:pt idx="4032">
                  <c:v>183105</c:v>
                </c:pt>
                <c:pt idx="4033">
                  <c:v>184432</c:v>
                </c:pt>
                <c:pt idx="4034">
                  <c:v>181482</c:v>
                </c:pt>
                <c:pt idx="4035">
                  <c:v>184105</c:v>
                </c:pt>
                <c:pt idx="4036">
                  <c:v>184641</c:v>
                </c:pt>
                <c:pt idx="4037">
                  <c:v>185586</c:v>
                </c:pt>
                <c:pt idx="4038">
                  <c:v>185668</c:v>
                </c:pt>
                <c:pt idx="4039">
                  <c:v>183877</c:v>
                </c:pt>
                <c:pt idx="4040">
                  <c:v>185026</c:v>
                </c:pt>
                <c:pt idx="4041">
                  <c:v>184549</c:v>
                </c:pt>
                <c:pt idx="4042">
                  <c:v>184946</c:v>
                </c:pt>
                <c:pt idx="4043">
                  <c:v>183736</c:v>
                </c:pt>
                <c:pt idx="4044">
                  <c:v>185647</c:v>
                </c:pt>
                <c:pt idx="4045">
                  <c:v>184568</c:v>
                </c:pt>
                <c:pt idx="4046">
                  <c:v>185769</c:v>
                </c:pt>
                <c:pt idx="4047">
                  <c:v>182754</c:v>
                </c:pt>
                <c:pt idx="4048">
                  <c:v>184630</c:v>
                </c:pt>
                <c:pt idx="4049">
                  <c:v>181957</c:v>
                </c:pt>
                <c:pt idx="4050">
                  <c:v>183731</c:v>
                </c:pt>
                <c:pt idx="4051">
                  <c:v>185570</c:v>
                </c:pt>
                <c:pt idx="4052">
                  <c:v>184564</c:v>
                </c:pt>
                <c:pt idx="4053">
                  <c:v>186730</c:v>
                </c:pt>
                <c:pt idx="4054">
                  <c:v>186403</c:v>
                </c:pt>
                <c:pt idx="4055">
                  <c:v>184966</c:v>
                </c:pt>
                <c:pt idx="4056">
                  <c:v>183949</c:v>
                </c:pt>
                <c:pt idx="4057">
                  <c:v>184245</c:v>
                </c:pt>
                <c:pt idx="4058">
                  <c:v>182413</c:v>
                </c:pt>
                <c:pt idx="4059">
                  <c:v>184090</c:v>
                </c:pt>
                <c:pt idx="4060">
                  <c:v>185072</c:v>
                </c:pt>
                <c:pt idx="4061">
                  <c:v>184994</c:v>
                </c:pt>
                <c:pt idx="4062">
                  <c:v>184440</c:v>
                </c:pt>
                <c:pt idx="4063">
                  <c:v>183639</c:v>
                </c:pt>
                <c:pt idx="4064">
                  <c:v>186131</c:v>
                </c:pt>
                <c:pt idx="4065">
                  <c:v>185312</c:v>
                </c:pt>
                <c:pt idx="4066">
                  <c:v>183642</c:v>
                </c:pt>
                <c:pt idx="4067">
                  <c:v>184005</c:v>
                </c:pt>
                <c:pt idx="4068">
                  <c:v>181878</c:v>
                </c:pt>
                <c:pt idx="4069">
                  <c:v>184382</c:v>
                </c:pt>
                <c:pt idx="4070">
                  <c:v>183909</c:v>
                </c:pt>
                <c:pt idx="4071">
                  <c:v>185817</c:v>
                </c:pt>
                <c:pt idx="4072">
                  <c:v>184020</c:v>
                </c:pt>
                <c:pt idx="4073">
                  <c:v>185125</c:v>
                </c:pt>
                <c:pt idx="4074">
                  <c:v>183694</c:v>
                </c:pt>
                <c:pt idx="4075">
                  <c:v>184372</c:v>
                </c:pt>
                <c:pt idx="4076">
                  <c:v>189066</c:v>
                </c:pt>
                <c:pt idx="4077">
                  <c:v>183354</c:v>
                </c:pt>
                <c:pt idx="4078">
                  <c:v>181648</c:v>
                </c:pt>
                <c:pt idx="4079">
                  <c:v>186356</c:v>
                </c:pt>
                <c:pt idx="4080">
                  <c:v>186775</c:v>
                </c:pt>
                <c:pt idx="4081">
                  <c:v>184506</c:v>
                </c:pt>
                <c:pt idx="4082">
                  <c:v>184379</c:v>
                </c:pt>
                <c:pt idx="4083">
                  <c:v>183144</c:v>
                </c:pt>
                <c:pt idx="4084">
                  <c:v>182633</c:v>
                </c:pt>
                <c:pt idx="4085">
                  <c:v>185177</c:v>
                </c:pt>
                <c:pt idx="4086">
                  <c:v>183584</c:v>
                </c:pt>
                <c:pt idx="4087">
                  <c:v>185248</c:v>
                </c:pt>
                <c:pt idx="4088">
                  <c:v>185722</c:v>
                </c:pt>
                <c:pt idx="4089">
                  <c:v>183900</c:v>
                </c:pt>
                <c:pt idx="4090">
                  <c:v>184302</c:v>
                </c:pt>
                <c:pt idx="4091">
                  <c:v>184485</c:v>
                </c:pt>
                <c:pt idx="4092">
                  <c:v>186390</c:v>
                </c:pt>
                <c:pt idx="4093">
                  <c:v>186900</c:v>
                </c:pt>
                <c:pt idx="4094">
                  <c:v>183708</c:v>
                </c:pt>
                <c:pt idx="4095">
                  <c:v>186076</c:v>
                </c:pt>
                <c:pt idx="4096">
                  <c:v>188216</c:v>
                </c:pt>
                <c:pt idx="4097">
                  <c:v>187477</c:v>
                </c:pt>
                <c:pt idx="4098">
                  <c:v>186958</c:v>
                </c:pt>
                <c:pt idx="4099">
                  <c:v>187112</c:v>
                </c:pt>
                <c:pt idx="4100">
                  <c:v>188788</c:v>
                </c:pt>
                <c:pt idx="4101">
                  <c:v>188589</c:v>
                </c:pt>
                <c:pt idx="4102">
                  <c:v>190701</c:v>
                </c:pt>
                <c:pt idx="4103">
                  <c:v>189295</c:v>
                </c:pt>
                <c:pt idx="4104">
                  <c:v>190860</c:v>
                </c:pt>
                <c:pt idx="4105">
                  <c:v>190158</c:v>
                </c:pt>
                <c:pt idx="4106">
                  <c:v>192364</c:v>
                </c:pt>
                <c:pt idx="4107">
                  <c:v>193997</c:v>
                </c:pt>
                <c:pt idx="4108">
                  <c:v>193588</c:v>
                </c:pt>
                <c:pt idx="4109">
                  <c:v>196408</c:v>
                </c:pt>
                <c:pt idx="4110">
                  <c:v>196099</c:v>
                </c:pt>
                <c:pt idx="4111">
                  <c:v>195943</c:v>
                </c:pt>
                <c:pt idx="4112">
                  <c:v>196757</c:v>
                </c:pt>
                <c:pt idx="4113">
                  <c:v>196225</c:v>
                </c:pt>
                <c:pt idx="4114">
                  <c:v>195163</c:v>
                </c:pt>
                <c:pt idx="4115">
                  <c:v>191351</c:v>
                </c:pt>
                <c:pt idx="4116">
                  <c:v>192769</c:v>
                </c:pt>
                <c:pt idx="4117">
                  <c:v>191748</c:v>
                </c:pt>
                <c:pt idx="4118">
                  <c:v>195410</c:v>
                </c:pt>
                <c:pt idx="4119">
                  <c:v>192263</c:v>
                </c:pt>
                <c:pt idx="4120">
                  <c:v>191841</c:v>
                </c:pt>
                <c:pt idx="4121">
                  <c:v>192448</c:v>
                </c:pt>
                <c:pt idx="4122">
                  <c:v>191780</c:v>
                </c:pt>
                <c:pt idx="4123">
                  <c:v>192347</c:v>
                </c:pt>
                <c:pt idx="4124">
                  <c:v>193520</c:v>
                </c:pt>
                <c:pt idx="4125">
                  <c:v>190538</c:v>
                </c:pt>
                <c:pt idx="4126">
                  <c:v>191082</c:v>
                </c:pt>
                <c:pt idx="4127">
                  <c:v>187148</c:v>
                </c:pt>
                <c:pt idx="4128">
                  <c:v>189665</c:v>
                </c:pt>
                <c:pt idx="4129">
                  <c:v>192112</c:v>
                </c:pt>
                <c:pt idx="4130">
                  <c:v>193711</c:v>
                </c:pt>
                <c:pt idx="4131">
                  <c:v>190730</c:v>
                </c:pt>
                <c:pt idx="4132">
                  <c:v>188932</c:v>
                </c:pt>
                <c:pt idx="4133">
                  <c:v>190043</c:v>
                </c:pt>
                <c:pt idx="4134">
                  <c:v>189379</c:v>
                </c:pt>
                <c:pt idx="4135">
                  <c:v>189849</c:v>
                </c:pt>
                <c:pt idx="4136">
                  <c:v>191063</c:v>
                </c:pt>
                <c:pt idx="4137">
                  <c:v>190300</c:v>
                </c:pt>
                <c:pt idx="4138">
                  <c:v>190635</c:v>
                </c:pt>
                <c:pt idx="4139">
                  <c:v>193773</c:v>
                </c:pt>
                <c:pt idx="4140">
                  <c:v>188463</c:v>
                </c:pt>
                <c:pt idx="4141">
                  <c:v>189224</c:v>
                </c:pt>
                <c:pt idx="4142">
                  <c:v>188301</c:v>
                </c:pt>
                <c:pt idx="4143">
                  <c:v>190764</c:v>
                </c:pt>
                <c:pt idx="4144">
                  <c:v>190007</c:v>
                </c:pt>
                <c:pt idx="4145">
                  <c:v>191722</c:v>
                </c:pt>
                <c:pt idx="4146">
                  <c:v>190342</c:v>
                </c:pt>
                <c:pt idx="4147">
                  <c:v>189513</c:v>
                </c:pt>
                <c:pt idx="4148">
                  <c:v>187325</c:v>
                </c:pt>
                <c:pt idx="4149">
                  <c:v>188493</c:v>
                </c:pt>
                <c:pt idx="4150">
                  <c:v>189793</c:v>
                </c:pt>
                <c:pt idx="4151">
                  <c:v>187530</c:v>
                </c:pt>
                <c:pt idx="4152">
                  <c:v>187579</c:v>
                </c:pt>
                <c:pt idx="4153">
                  <c:v>188689</c:v>
                </c:pt>
                <c:pt idx="4154">
                  <c:v>188723</c:v>
                </c:pt>
                <c:pt idx="4155">
                  <c:v>186022</c:v>
                </c:pt>
                <c:pt idx="4156">
                  <c:v>186668</c:v>
                </c:pt>
                <c:pt idx="4157">
                  <c:v>186814</c:v>
                </c:pt>
                <c:pt idx="4158">
                  <c:v>187988</c:v>
                </c:pt>
                <c:pt idx="4159">
                  <c:v>188012</c:v>
                </c:pt>
                <c:pt idx="4160">
                  <c:v>187169</c:v>
                </c:pt>
                <c:pt idx="4161">
                  <c:v>185137</c:v>
                </c:pt>
                <c:pt idx="4162">
                  <c:v>184985</c:v>
                </c:pt>
                <c:pt idx="4163">
                  <c:v>185408</c:v>
                </c:pt>
                <c:pt idx="4164">
                  <c:v>185111</c:v>
                </c:pt>
                <c:pt idx="4165">
                  <c:v>187717</c:v>
                </c:pt>
                <c:pt idx="4166">
                  <c:v>186709</c:v>
                </c:pt>
                <c:pt idx="4167">
                  <c:v>184968</c:v>
                </c:pt>
                <c:pt idx="4168">
                  <c:v>185237</c:v>
                </c:pt>
                <c:pt idx="4169">
                  <c:v>187309</c:v>
                </c:pt>
                <c:pt idx="4170">
                  <c:v>185330</c:v>
                </c:pt>
                <c:pt idx="4171">
                  <c:v>184885</c:v>
                </c:pt>
                <c:pt idx="4172">
                  <c:v>184856</c:v>
                </c:pt>
                <c:pt idx="4173">
                  <c:v>186458</c:v>
                </c:pt>
                <c:pt idx="4174">
                  <c:v>187731</c:v>
                </c:pt>
                <c:pt idx="4175">
                  <c:v>184233</c:v>
                </c:pt>
                <c:pt idx="4176">
                  <c:v>184530</c:v>
                </c:pt>
                <c:pt idx="4177">
                  <c:v>183155</c:v>
                </c:pt>
                <c:pt idx="4178">
                  <c:v>187797</c:v>
                </c:pt>
                <c:pt idx="4179">
                  <c:v>186797</c:v>
                </c:pt>
                <c:pt idx="4180">
                  <c:v>186546</c:v>
                </c:pt>
                <c:pt idx="4181">
                  <c:v>187209</c:v>
                </c:pt>
                <c:pt idx="4182">
                  <c:v>186557</c:v>
                </c:pt>
                <c:pt idx="4183">
                  <c:v>187921</c:v>
                </c:pt>
                <c:pt idx="4184">
                  <c:v>186840</c:v>
                </c:pt>
                <c:pt idx="4185">
                  <c:v>188018</c:v>
                </c:pt>
                <c:pt idx="4186">
                  <c:v>182811</c:v>
                </c:pt>
                <c:pt idx="4187">
                  <c:v>184291</c:v>
                </c:pt>
                <c:pt idx="4188">
                  <c:v>182307</c:v>
                </c:pt>
                <c:pt idx="4189">
                  <c:v>182464</c:v>
                </c:pt>
                <c:pt idx="4190">
                  <c:v>183820</c:v>
                </c:pt>
                <c:pt idx="4191">
                  <c:v>182058</c:v>
                </c:pt>
                <c:pt idx="4192">
                  <c:v>182857</c:v>
                </c:pt>
                <c:pt idx="4193">
                  <c:v>184458</c:v>
                </c:pt>
                <c:pt idx="4194">
                  <c:v>180909</c:v>
                </c:pt>
                <c:pt idx="4195">
                  <c:v>183451</c:v>
                </c:pt>
                <c:pt idx="4196">
                  <c:v>183512</c:v>
                </c:pt>
                <c:pt idx="4197">
                  <c:v>183134</c:v>
                </c:pt>
                <c:pt idx="4198">
                  <c:v>182314</c:v>
                </c:pt>
                <c:pt idx="4199">
                  <c:v>183428</c:v>
                </c:pt>
                <c:pt idx="4200">
                  <c:v>180900</c:v>
                </c:pt>
                <c:pt idx="4201">
                  <c:v>180130</c:v>
                </c:pt>
                <c:pt idx="4202">
                  <c:v>183093</c:v>
                </c:pt>
                <c:pt idx="4203">
                  <c:v>180924</c:v>
                </c:pt>
                <c:pt idx="4204">
                  <c:v>181087</c:v>
                </c:pt>
                <c:pt idx="4205">
                  <c:v>183684</c:v>
                </c:pt>
                <c:pt idx="4206">
                  <c:v>184553</c:v>
                </c:pt>
                <c:pt idx="4207">
                  <c:v>183389</c:v>
                </c:pt>
                <c:pt idx="4208">
                  <c:v>181509</c:v>
                </c:pt>
                <c:pt idx="4209">
                  <c:v>183227</c:v>
                </c:pt>
                <c:pt idx="4210">
                  <c:v>182990</c:v>
                </c:pt>
                <c:pt idx="4211">
                  <c:v>180098</c:v>
                </c:pt>
                <c:pt idx="4212">
                  <c:v>181635</c:v>
                </c:pt>
                <c:pt idx="4213">
                  <c:v>181423</c:v>
                </c:pt>
                <c:pt idx="4214">
                  <c:v>180850</c:v>
                </c:pt>
                <c:pt idx="4215">
                  <c:v>179793</c:v>
                </c:pt>
                <c:pt idx="4216">
                  <c:v>181869</c:v>
                </c:pt>
                <c:pt idx="4217">
                  <c:v>182725</c:v>
                </c:pt>
                <c:pt idx="4218">
                  <c:v>180392</c:v>
                </c:pt>
                <c:pt idx="4219">
                  <c:v>183922</c:v>
                </c:pt>
                <c:pt idx="4220">
                  <c:v>180466</c:v>
                </c:pt>
                <c:pt idx="4221">
                  <c:v>181585</c:v>
                </c:pt>
                <c:pt idx="4222">
                  <c:v>179035</c:v>
                </c:pt>
                <c:pt idx="4223">
                  <c:v>182538</c:v>
                </c:pt>
                <c:pt idx="4224">
                  <c:v>181420</c:v>
                </c:pt>
                <c:pt idx="4225">
                  <c:v>179216</c:v>
                </c:pt>
                <c:pt idx="4226">
                  <c:v>182973</c:v>
                </c:pt>
                <c:pt idx="4227">
                  <c:v>181669</c:v>
                </c:pt>
                <c:pt idx="4228">
                  <c:v>180528</c:v>
                </c:pt>
                <c:pt idx="4229">
                  <c:v>181439</c:v>
                </c:pt>
                <c:pt idx="4230">
                  <c:v>182556</c:v>
                </c:pt>
                <c:pt idx="4231">
                  <c:v>180839</c:v>
                </c:pt>
                <c:pt idx="4232">
                  <c:v>182020</c:v>
                </c:pt>
                <c:pt idx="4233">
                  <c:v>181905</c:v>
                </c:pt>
                <c:pt idx="4234">
                  <c:v>182551</c:v>
                </c:pt>
                <c:pt idx="4235">
                  <c:v>182763</c:v>
                </c:pt>
                <c:pt idx="4236">
                  <c:v>178415</c:v>
                </c:pt>
                <c:pt idx="4237">
                  <c:v>181911</c:v>
                </c:pt>
                <c:pt idx="4238">
                  <c:v>182431</c:v>
                </c:pt>
                <c:pt idx="4239">
                  <c:v>181360</c:v>
                </c:pt>
                <c:pt idx="4240">
                  <c:v>182329</c:v>
                </c:pt>
                <c:pt idx="4241">
                  <c:v>182661</c:v>
                </c:pt>
                <c:pt idx="4242">
                  <c:v>182044</c:v>
                </c:pt>
                <c:pt idx="4243">
                  <c:v>179141</c:v>
                </c:pt>
                <c:pt idx="4244">
                  <c:v>183256</c:v>
                </c:pt>
                <c:pt idx="4245">
                  <c:v>181475</c:v>
                </c:pt>
                <c:pt idx="4246">
                  <c:v>181517</c:v>
                </c:pt>
                <c:pt idx="4247">
                  <c:v>180740</c:v>
                </c:pt>
                <c:pt idx="4248">
                  <c:v>180668</c:v>
                </c:pt>
                <c:pt idx="4249">
                  <c:v>180269</c:v>
                </c:pt>
                <c:pt idx="4250">
                  <c:v>181801</c:v>
                </c:pt>
                <c:pt idx="4251">
                  <c:v>183909</c:v>
                </c:pt>
                <c:pt idx="4252">
                  <c:v>179249</c:v>
                </c:pt>
                <c:pt idx="4253">
                  <c:v>179033</c:v>
                </c:pt>
                <c:pt idx="4254">
                  <c:v>178973</c:v>
                </c:pt>
                <c:pt idx="4255">
                  <c:v>180126</c:v>
                </c:pt>
                <c:pt idx="4256">
                  <c:v>179965</c:v>
                </c:pt>
                <c:pt idx="4257">
                  <c:v>178320</c:v>
                </c:pt>
                <c:pt idx="4258">
                  <c:v>178957</c:v>
                </c:pt>
                <c:pt idx="4259">
                  <c:v>179197</c:v>
                </c:pt>
                <c:pt idx="4260">
                  <c:v>177642</c:v>
                </c:pt>
                <c:pt idx="4261">
                  <c:v>179119</c:v>
                </c:pt>
                <c:pt idx="4262">
                  <c:v>178598</c:v>
                </c:pt>
                <c:pt idx="4263">
                  <c:v>175794</c:v>
                </c:pt>
                <c:pt idx="4264">
                  <c:v>175478</c:v>
                </c:pt>
                <c:pt idx="4265">
                  <c:v>174443</c:v>
                </c:pt>
                <c:pt idx="4266">
                  <c:v>169123</c:v>
                </c:pt>
                <c:pt idx="4267">
                  <c:v>169128</c:v>
                </c:pt>
                <c:pt idx="4268">
                  <c:v>167320</c:v>
                </c:pt>
                <c:pt idx="4269">
                  <c:v>161373</c:v>
                </c:pt>
                <c:pt idx="4270">
                  <c:v>156757</c:v>
                </c:pt>
                <c:pt idx="4271">
                  <c:v>158091</c:v>
                </c:pt>
                <c:pt idx="4272">
                  <c:v>154770</c:v>
                </c:pt>
                <c:pt idx="4273">
                  <c:v>151335</c:v>
                </c:pt>
                <c:pt idx="4274">
                  <c:v>151984</c:v>
                </c:pt>
                <c:pt idx="4275">
                  <c:v>149249</c:v>
                </c:pt>
                <c:pt idx="4276">
                  <c:v>146100</c:v>
                </c:pt>
                <c:pt idx="4277">
                  <c:v>144140</c:v>
                </c:pt>
                <c:pt idx="4278">
                  <c:v>150038</c:v>
                </c:pt>
                <c:pt idx="4279">
                  <c:v>147835</c:v>
                </c:pt>
                <c:pt idx="4280">
                  <c:v>146232</c:v>
                </c:pt>
                <c:pt idx="4281">
                  <c:v>151776</c:v>
                </c:pt>
                <c:pt idx="4282">
                  <c:v>157239</c:v>
                </c:pt>
                <c:pt idx="4283">
                  <c:v>161909</c:v>
                </c:pt>
                <c:pt idx="4284">
                  <c:v>157800</c:v>
                </c:pt>
                <c:pt idx="4285">
                  <c:v>146297</c:v>
                </c:pt>
                <c:pt idx="4286">
                  <c:v>149284</c:v>
                </c:pt>
                <c:pt idx="4287">
                  <c:v>164314</c:v>
                </c:pt>
                <c:pt idx="4288">
                  <c:v>165208</c:v>
                </c:pt>
                <c:pt idx="4289">
                  <c:v>159869</c:v>
                </c:pt>
                <c:pt idx="4290">
                  <c:v>156403</c:v>
                </c:pt>
                <c:pt idx="4291">
                  <c:v>151324</c:v>
                </c:pt>
                <c:pt idx="4292">
                  <c:v>145214</c:v>
                </c:pt>
                <c:pt idx="4293">
                  <c:v>147190</c:v>
                </c:pt>
                <c:pt idx="4294">
                  <c:v>151179</c:v>
                </c:pt>
                <c:pt idx="4295">
                  <c:v>145025</c:v>
                </c:pt>
                <c:pt idx="4296">
                  <c:v>141186</c:v>
                </c:pt>
                <c:pt idx="4297">
                  <c:v>176689</c:v>
                </c:pt>
                <c:pt idx="4298">
                  <c:v>171192</c:v>
                </c:pt>
                <c:pt idx="4299">
                  <c:v>166400</c:v>
                </c:pt>
                <c:pt idx="4300">
                  <c:v>163719</c:v>
                </c:pt>
                <c:pt idx="4301">
                  <c:v>159110</c:v>
                </c:pt>
                <c:pt idx="4302">
                  <c:v>148221</c:v>
                </c:pt>
                <c:pt idx="4303">
                  <c:v>144940</c:v>
                </c:pt>
                <c:pt idx="4304">
                  <c:v>142817</c:v>
                </c:pt>
                <c:pt idx="4305">
                  <c:v>140628</c:v>
                </c:pt>
                <c:pt idx="4306">
                  <c:v>167992</c:v>
                </c:pt>
                <c:pt idx="4307">
                  <c:v>162804</c:v>
                </c:pt>
                <c:pt idx="4308">
                  <c:v>156200</c:v>
                </c:pt>
                <c:pt idx="4309">
                  <c:v>141562</c:v>
                </c:pt>
                <c:pt idx="4310">
                  <c:v>143522</c:v>
                </c:pt>
                <c:pt idx="4311">
                  <c:v>141888</c:v>
                </c:pt>
                <c:pt idx="4312">
                  <c:v>153250</c:v>
                </c:pt>
                <c:pt idx="4313">
                  <c:v>145965</c:v>
                </c:pt>
                <c:pt idx="4314">
                  <c:v>143067</c:v>
                </c:pt>
                <c:pt idx="4315">
                  <c:v>169309</c:v>
                </c:pt>
                <c:pt idx="4316">
                  <c:v>170235</c:v>
                </c:pt>
                <c:pt idx="4317">
                  <c:v>164861</c:v>
                </c:pt>
                <c:pt idx="4318">
                  <c:v>162607</c:v>
                </c:pt>
                <c:pt idx="4319">
                  <c:v>160000</c:v>
                </c:pt>
                <c:pt idx="4320">
                  <c:v>150066</c:v>
                </c:pt>
                <c:pt idx="4321">
                  <c:v>145710</c:v>
                </c:pt>
                <c:pt idx="4322">
                  <c:v>142579</c:v>
                </c:pt>
                <c:pt idx="4323">
                  <c:v>144152</c:v>
                </c:pt>
                <c:pt idx="4324">
                  <c:v>141605</c:v>
                </c:pt>
                <c:pt idx="4325">
                  <c:v>143445</c:v>
                </c:pt>
                <c:pt idx="4326">
                  <c:v>145176</c:v>
                </c:pt>
                <c:pt idx="4327">
                  <c:v>138579</c:v>
                </c:pt>
                <c:pt idx="4328">
                  <c:v>140599</c:v>
                </c:pt>
                <c:pt idx="4329">
                  <c:v>147155</c:v>
                </c:pt>
                <c:pt idx="4330">
                  <c:v>164510</c:v>
                </c:pt>
                <c:pt idx="4331">
                  <c:v>157827</c:v>
                </c:pt>
                <c:pt idx="4332">
                  <c:v>151151</c:v>
                </c:pt>
                <c:pt idx="4333">
                  <c:v>140353</c:v>
                </c:pt>
                <c:pt idx="4334">
                  <c:v>141880</c:v>
                </c:pt>
                <c:pt idx="4335">
                  <c:v>138411</c:v>
                </c:pt>
                <c:pt idx="4336">
                  <c:v>137424</c:v>
                </c:pt>
                <c:pt idx="4337">
                  <c:v>142563</c:v>
                </c:pt>
                <c:pt idx="4338">
                  <c:v>141088</c:v>
                </c:pt>
                <c:pt idx="4339">
                  <c:v>159793</c:v>
                </c:pt>
                <c:pt idx="4340">
                  <c:v>150711</c:v>
                </c:pt>
                <c:pt idx="4341">
                  <c:v>145631</c:v>
                </c:pt>
                <c:pt idx="4342">
                  <c:v>142389</c:v>
                </c:pt>
                <c:pt idx="4343">
                  <c:v>141234</c:v>
                </c:pt>
                <c:pt idx="4344">
                  <c:v>149509</c:v>
                </c:pt>
                <c:pt idx="4345">
                  <c:v>153217</c:v>
                </c:pt>
                <c:pt idx="4346">
                  <c:v>144979</c:v>
                </c:pt>
                <c:pt idx="4347">
                  <c:v>142598</c:v>
                </c:pt>
                <c:pt idx="4348">
                  <c:v>142153</c:v>
                </c:pt>
                <c:pt idx="4349">
                  <c:v>144292</c:v>
                </c:pt>
                <c:pt idx="4350">
                  <c:v>149365</c:v>
                </c:pt>
                <c:pt idx="4351">
                  <c:v>154291</c:v>
                </c:pt>
                <c:pt idx="4352">
                  <c:v>155836</c:v>
                </c:pt>
                <c:pt idx="4353">
                  <c:v>149489</c:v>
                </c:pt>
                <c:pt idx="4354">
                  <c:v>145823</c:v>
                </c:pt>
                <c:pt idx="4355">
                  <c:v>144491</c:v>
                </c:pt>
                <c:pt idx="4356">
                  <c:v>157415</c:v>
                </c:pt>
                <c:pt idx="4357">
                  <c:v>157722</c:v>
                </c:pt>
                <c:pt idx="4358">
                  <c:v>151930</c:v>
                </c:pt>
                <c:pt idx="4359">
                  <c:v>146563</c:v>
                </c:pt>
                <c:pt idx="4360">
                  <c:v>143748</c:v>
                </c:pt>
                <c:pt idx="4361">
                  <c:v>138097</c:v>
                </c:pt>
                <c:pt idx="4362">
                  <c:v>160204</c:v>
                </c:pt>
                <c:pt idx="4363">
                  <c:v>160080</c:v>
                </c:pt>
                <c:pt idx="4364">
                  <c:v>146082</c:v>
                </c:pt>
                <c:pt idx="4365">
                  <c:v>131678</c:v>
                </c:pt>
                <c:pt idx="4366">
                  <c:v>143649</c:v>
                </c:pt>
                <c:pt idx="4367">
                  <c:v>152646</c:v>
                </c:pt>
                <c:pt idx="4368">
                  <c:v>138154</c:v>
                </c:pt>
                <c:pt idx="4369">
                  <c:v>131329</c:v>
                </c:pt>
                <c:pt idx="4370">
                  <c:v>134318</c:v>
                </c:pt>
                <c:pt idx="4371">
                  <c:v>144866</c:v>
                </c:pt>
                <c:pt idx="4372">
                  <c:v>140583</c:v>
                </c:pt>
                <c:pt idx="4373">
                  <c:v>137160</c:v>
                </c:pt>
                <c:pt idx="4374">
                  <c:v>178092</c:v>
                </c:pt>
                <c:pt idx="4375">
                  <c:v>173894</c:v>
                </c:pt>
                <c:pt idx="4376">
                  <c:v>150916</c:v>
                </c:pt>
                <c:pt idx="4377">
                  <c:v>138799</c:v>
                </c:pt>
                <c:pt idx="4378">
                  <c:v>139493</c:v>
                </c:pt>
                <c:pt idx="4379">
                  <c:v>137668</c:v>
                </c:pt>
                <c:pt idx="4380">
                  <c:v>142672</c:v>
                </c:pt>
                <c:pt idx="4381">
                  <c:v>157939</c:v>
                </c:pt>
                <c:pt idx="4382">
                  <c:v>148117</c:v>
                </c:pt>
                <c:pt idx="4383">
                  <c:v>140573</c:v>
                </c:pt>
                <c:pt idx="4384">
                  <c:v>138717</c:v>
                </c:pt>
                <c:pt idx="4385">
                  <c:v>139500</c:v>
                </c:pt>
                <c:pt idx="4386">
                  <c:v>134747</c:v>
                </c:pt>
                <c:pt idx="4387">
                  <c:v>152044</c:v>
                </c:pt>
                <c:pt idx="4388">
                  <c:v>136616</c:v>
                </c:pt>
                <c:pt idx="4389">
                  <c:v>162574</c:v>
                </c:pt>
                <c:pt idx="4390">
                  <c:v>146849</c:v>
                </c:pt>
                <c:pt idx="4391">
                  <c:v>137470</c:v>
                </c:pt>
                <c:pt idx="4392">
                  <c:v>131526</c:v>
                </c:pt>
                <c:pt idx="4393">
                  <c:v>152781</c:v>
                </c:pt>
                <c:pt idx="4394">
                  <c:v>143103</c:v>
                </c:pt>
                <c:pt idx="4395">
                  <c:v>133502</c:v>
                </c:pt>
                <c:pt idx="4396">
                  <c:v>126912</c:v>
                </c:pt>
                <c:pt idx="4397">
                  <c:v>131351</c:v>
                </c:pt>
                <c:pt idx="4398">
                  <c:v>182219</c:v>
                </c:pt>
                <c:pt idx="4399">
                  <c:v>177472</c:v>
                </c:pt>
                <c:pt idx="4400">
                  <c:v>168738</c:v>
                </c:pt>
                <c:pt idx="4401">
                  <c:v>156762</c:v>
                </c:pt>
                <c:pt idx="4402">
                  <c:v>143273</c:v>
                </c:pt>
                <c:pt idx="4403">
                  <c:v>133940</c:v>
                </c:pt>
                <c:pt idx="4404">
                  <c:v>132902</c:v>
                </c:pt>
                <c:pt idx="4405">
                  <c:v>130593</c:v>
                </c:pt>
                <c:pt idx="4406">
                  <c:v>158208</c:v>
                </c:pt>
                <c:pt idx="4407">
                  <c:v>135256</c:v>
                </c:pt>
                <c:pt idx="4408">
                  <c:v>130904</c:v>
                </c:pt>
                <c:pt idx="4409">
                  <c:v>128100</c:v>
                </c:pt>
                <c:pt idx="4410">
                  <c:v>163300</c:v>
                </c:pt>
                <c:pt idx="4411">
                  <c:v>161429</c:v>
                </c:pt>
                <c:pt idx="4412">
                  <c:v>145860</c:v>
                </c:pt>
                <c:pt idx="4413">
                  <c:v>134912</c:v>
                </c:pt>
                <c:pt idx="4414">
                  <c:v>127635</c:v>
                </c:pt>
                <c:pt idx="4415">
                  <c:v>127653</c:v>
                </c:pt>
                <c:pt idx="4416">
                  <c:v>124750</c:v>
                </c:pt>
                <c:pt idx="4417">
                  <c:v>142241</c:v>
                </c:pt>
                <c:pt idx="4418">
                  <c:v>129474</c:v>
                </c:pt>
                <c:pt idx="4419">
                  <c:v>137510</c:v>
                </c:pt>
                <c:pt idx="4420">
                  <c:v>134598</c:v>
                </c:pt>
                <c:pt idx="4421">
                  <c:v>128053</c:v>
                </c:pt>
                <c:pt idx="4422">
                  <c:v>174060</c:v>
                </c:pt>
                <c:pt idx="4423">
                  <c:v>167878</c:v>
                </c:pt>
                <c:pt idx="4424">
                  <c:v>159717</c:v>
                </c:pt>
                <c:pt idx="4425">
                  <c:v>153768</c:v>
                </c:pt>
                <c:pt idx="4426">
                  <c:v>143127</c:v>
                </c:pt>
                <c:pt idx="4427">
                  <c:v>138402</c:v>
                </c:pt>
                <c:pt idx="4428">
                  <c:v>131888</c:v>
                </c:pt>
                <c:pt idx="4429">
                  <c:v>129458</c:v>
                </c:pt>
                <c:pt idx="4430">
                  <c:v>129570</c:v>
                </c:pt>
                <c:pt idx="4431">
                  <c:v>130164</c:v>
                </c:pt>
                <c:pt idx="4432">
                  <c:v>174574</c:v>
                </c:pt>
                <c:pt idx="4433">
                  <c:v>173117</c:v>
                </c:pt>
                <c:pt idx="4434">
                  <c:v>156970</c:v>
                </c:pt>
                <c:pt idx="4435">
                  <c:v>143037</c:v>
                </c:pt>
                <c:pt idx="4436">
                  <c:v>135527</c:v>
                </c:pt>
                <c:pt idx="4437">
                  <c:v>150090</c:v>
                </c:pt>
                <c:pt idx="4438">
                  <c:v>149491</c:v>
                </c:pt>
                <c:pt idx="4439">
                  <c:v>131000</c:v>
                </c:pt>
                <c:pt idx="4440">
                  <c:v>155789</c:v>
                </c:pt>
                <c:pt idx="4441">
                  <c:v>137326</c:v>
                </c:pt>
                <c:pt idx="4442">
                  <c:v>128148</c:v>
                </c:pt>
                <c:pt idx="4443">
                  <c:v>129071</c:v>
                </c:pt>
                <c:pt idx="4444">
                  <c:v>129839</c:v>
                </c:pt>
                <c:pt idx="4445">
                  <c:v>123688</c:v>
                </c:pt>
                <c:pt idx="4446">
                  <c:v>151026</c:v>
                </c:pt>
                <c:pt idx="4447">
                  <c:v>129933</c:v>
                </c:pt>
                <c:pt idx="4448">
                  <c:v>171838</c:v>
                </c:pt>
                <c:pt idx="4449">
                  <c:v>152327</c:v>
                </c:pt>
                <c:pt idx="4450">
                  <c:v>141945</c:v>
                </c:pt>
                <c:pt idx="4451">
                  <c:v>131473</c:v>
                </c:pt>
                <c:pt idx="4452">
                  <c:v>128075</c:v>
                </c:pt>
                <c:pt idx="4453">
                  <c:v>129297</c:v>
                </c:pt>
                <c:pt idx="4454">
                  <c:v>161817</c:v>
                </c:pt>
                <c:pt idx="4455">
                  <c:v>154722</c:v>
                </c:pt>
                <c:pt idx="4456">
                  <c:v>136855</c:v>
                </c:pt>
                <c:pt idx="4457">
                  <c:v>127885</c:v>
                </c:pt>
                <c:pt idx="4458">
                  <c:v>146167</c:v>
                </c:pt>
                <c:pt idx="4459">
                  <c:v>138756</c:v>
                </c:pt>
                <c:pt idx="4460">
                  <c:v>127803</c:v>
                </c:pt>
                <c:pt idx="4461">
                  <c:v>138306</c:v>
                </c:pt>
                <c:pt idx="4462">
                  <c:v>135281</c:v>
                </c:pt>
                <c:pt idx="4463">
                  <c:v>132804</c:v>
                </c:pt>
                <c:pt idx="4464">
                  <c:v>167974</c:v>
                </c:pt>
                <c:pt idx="4465">
                  <c:v>193504</c:v>
                </c:pt>
                <c:pt idx="4466">
                  <c:v>192494</c:v>
                </c:pt>
                <c:pt idx="4467">
                  <c:v>194331</c:v>
                </c:pt>
                <c:pt idx="4468">
                  <c:v>193679</c:v>
                </c:pt>
                <c:pt idx="4469">
                  <c:v>190965</c:v>
                </c:pt>
                <c:pt idx="4470">
                  <c:v>188311</c:v>
                </c:pt>
                <c:pt idx="4471">
                  <c:v>186663</c:v>
                </c:pt>
                <c:pt idx="4472">
                  <c:v>185849</c:v>
                </c:pt>
                <c:pt idx="4473">
                  <c:v>184125</c:v>
                </c:pt>
                <c:pt idx="4474">
                  <c:v>183325</c:v>
                </c:pt>
                <c:pt idx="4475">
                  <c:v>181996</c:v>
                </c:pt>
                <c:pt idx="4476">
                  <c:v>178793</c:v>
                </c:pt>
                <c:pt idx="4477">
                  <c:v>179101</c:v>
                </c:pt>
                <c:pt idx="4478">
                  <c:v>171912</c:v>
                </c:pt>
                <c:pt idx="4479">
                  <c:v>166099</c:v>
                </c:pt>
                <c:pt idx="4480">
                  <c:v>165068</c:v>
                </c:pt>
                <c:pt idx="4481">
                  <c:v>158702</c:v>
                </c:pt>
                <c:pt idx="4482">
                  <c:v>148119</c:v>
                </c:pt>
                <c:pt idx="4483">
                  <c:v>145507</c:v>
                </c:pt>
                <c:pt idx="4484">
                  <c:v>140767</c:v>
                </c:pt>
                <c:pt idx="4485">
                  <c:v>138388</c:v>
                </c:pt>
                <c:pt idx="4486">
                  <c:v>137364</c:v>
                </c:pt>
                <c:pt idx="4487">
                  <c:v>130258</c:v>
                </c:pt>
                <c:pt idx="4488">
                  <c:v>149170</c:v>
                </c:pt>
                <c:pt idx="4489">
                  <c:v>133205</c:v>
                </c:pt>
                <c:pt idx="4490">
                  <c:v>132603</c:v>
                </c:pt>
                <c:pt idx="4491">
                  <c:v>144196</c:v>
                </c:pt>
                <c:pt idx="4492">
                  <c:v>129370</c:v>
                </c:pt>
                <c:pt idx="4493">
                  <c:v>171393</c:v>
                </c:pt>
                <c:pt idx="4494">
                  <c:v>151490</c:v>
                </c:pt>
                <c:pt idx="4495">
                  <c:v>132306</c:v>
                </c:pt>
                <c:pt idx="4496">
                  <c:v>130794</c:v>
                </c:pt>
                <c:pt idx="4497">
                  <c:v>156443</c:v>
                </c:pt>
                <c:pt idx="4498">
                  <c:v>135337</c:v>
                </c:pt>
                <c:pt idx="4499">
                  <c:v>145015</c:v>
                </c:pt>
                <c:pt idx="4500">
                  <c:v>132385</c:v>
                </c:pt>
                <c:pt idx="4501">
                  <c:v>184518</c:v>
                </c:pt>
                <c:pt idx="4502">
                  <c:v>170973</c:v>
                </c:pt>
                <c:pt idx="4503">
                  <c:v>144916</c:v>
                </c:pt>
                <c:pt idx="4504">
                  <c:v>134567</c:v>
                </c:pt>
                <c:pt idx="4505">
                  <c:v>134065</c:v>
                </c:pt>
                <c:pt idx="4506">
                  <c:v>172427</c:v>
                </c:pt>
                <c:pt idx="4507">
                  <c:v>146546</c:v>
                </c:pt>
                <c:pt idx="4508">
                  <c:v>143904</c:v>
                </c:pt>
                <c:pt idx="4509">
                  <c:v>133156</c:v>
                </c:pt>
                <c:pt idx="4510">
                  <c:v>160679</c:v>
                </c:pt>
                <c:pt idx="4511">
                  <c:v>139339</c:v>
                </c:pt>
                <c:pt idx="4512">
                  <c:v>132529</c:v>
                </c:pt>
                <c:pt idx="4513">
                  <c:v>128655</c:v>
                </c:pt>
                <c:pt idx="4514">
                  <c:v>130367</c:v>
                </c:pt>
                <c:pt idx="4515">
                  <c:v>173505</c:v>
                </c:pt>
                <c:pt idx="4516">
                  <c:v>143403</c:v>
                </c:pt>
                <c:pt idx="4517">
                  <c:v>134494</c:v>
                </c:pt>
                <c:pt idx="4518">
                  <c:v>161330</c:v>
                </c:pt>
                <c:pt idx="4519">
                  <c:v>133817</c:v>
                </c:pt>
                <c:pt idx="4520">
                  <c:v>185356</c:v>
                </c:pt>
                <c:pt idx="4521">
                  <c:v>162956</c:v>
                </c:pt>
                <c:pt idx="4522">
                  <c:v>141585</c:v>
                </c:pt>
                <c:pt idx="4523">
                  <c:v>132800</c:v>
                </c:pt>
                <c:pt idx="4524">
                  <c:v>134176</c:v>
                </c:pt>
                <c:pt idx="4525">
                  <c:v>174488</c:v>
                </c:pt>
                <c:pt idx="4526">
                  <c:v>137451</c:v>
                </c:pt>
                <c:pt idx="4527">
                  <c:v>129860</c:v>
                </c:pt>
                <c:pt idx="4528">
                  <c:v>153921</c:v>
                </c:pt>
                <c:pt idx="4529">
                  <c:v>136991</c:v>
                </c:pt>
                <c:pt idx="4530">
                  <c:v>136893</c:v>
                </c:pt>
                <c:pt idx="4531">
                  <c:v>186691</c:v>
                </c:pt>
                <c:pt idx="4532">
                  <c:v>165305</c:v>
                </c:pt>
                <c:pt idx="4533">
                  <c:v>147300</c:v>
                </c:pt>
                <c:pt idx="4534">
                  <c:v>137973</c:v>
                </c:pt>
                <c:pt idx="4535">
                  <c:v>171822</c:v>
                </c:pt>
                <c:pt idx="4536">
                  <c:v>145143</c:v>
                </c:pt>
                <c:pt idx="4537">
                  <c:v>178504</c:v>
                </c:pt>
                <c:pt idx="4538">
                  <c:v>185596</c:v>
                </c:pt>
                <c:pt idx="4539">
                  <c:v>165012</c:v>
                </c:pt>
                <c:pt idx="4540">
                  <c:v>143471</c:v>
                </c:pt>
                <c:pt idx="4541">
                  <c:v>161475</c:v>
                </c:pt>
                <c:pt idx="4542">
                  <c:v>153880</c:v>
                </c:pt>
                <c:pt idx="4543">
                  <c:v>136778</c:v>
                </c:pt>
                <c:pt idx="4544">
                  <c:v>154578</c:v>
                </c:pt>
                <c:pt idx="4545">
                  <c:v>152321</c:v>
                </c:pt>
                <c:pt idx="4546">
                  <c:v>132329</c:v>
                </c:pt>
                <c:pt idx="4547">
                  <c:v>182856</c:v>
                </c:pt>
                <c:pt idx="4548">
                  <c:v>199668</c:v>
                </c:pt>
                <c:pt idx="4549">
                  <c:v>196043</c:v>
                </c:pt>
                <c:pt idx="4550">
                  <c:v>198612</c:v>
                </c:pt>
                <c:pt idx="4551">
                  <c:v>197114</c:v>
                </c:pt>
                <c:pt idx="4552">
                  <c:v>196198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6145920"/>
        <c:axId val="226146496"/>
      </c:scatterChart>
      <c:valAx>
        <c:axId val="226145920"/>
        <c:scaling>
          <c:orientation val="minMax"/>
          <c:max val="20"/>
          <c:min val="1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2700">
            <a:solidFill>
              <a:prstClr val="black"/>
            </a:solidFill>
          </a:ln>
        </c:spPr>
        <c:crossAx val="226146496"/>
        <c:crosses val="autoZero"/>
        <c:crossBetween val="midCat"/>
      </c:valAx>
      <c:valAx>
        <c:axId val="22614649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12700">
            <a:solidFill>
              <a:prstClr val="black"/>
            </a:solidFill>
          </a:ln>
        </c:spPr>
        <c:crossAx val="226145920"/>
        <c:crosses val="autoZero"/>
        <c:crossBetween val="midCat"/>
        <c:dispUnits>
          <c:builtInUnit val="hundredThousands"/>
        </c:dispUnits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000">
          <a:latin typeface="Times New Roman" pitchFamily="18" charset="0"/>
          <a:cs typeface="Times New Roman" pitchFamily="18" charset="0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>
        <c:manualLayout>
          <c:layoutTarget val="inner"/>
          <c:xMode val="edge"/>
          <c:yMode val="edge"/>
          <c:x val="9.2019230769230687E-2"/>
          <c:y val="0.12395833333333334"/>
          <c:w val="0.86951923076923077"/>
          <c:h val="0.61253543307086811"/>
        </c:manualLayout>
      </c:layout>
      <c:scatterChart>
        <c:scatterStyle val="lineMarker"/>
        <c:varyColors val="0"/>
        <c:ser>
          <c:idx val="0"/>
          <c:order val="0"/>
          <c:spPr>
            <a:ln w="127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tic_front!$A$3:$A$4555</c:f>
              <c:numCache>
                <c:formatCode>General</c:formatCode>
                <c:ptCount val="4553"/>
                <c:pt idx="0">
                  <c:v>6.0937000000000001</c:v>
                </c:pt>
                <c:pt idx="1">
                  <c:v>6.1005499999999975</c:v>
                </c:pt>
                <c:pt idx="2">
                  <c:v>6.1073799999999965</c:v>
                </c:pt>
                <c:pt idx="3">
                  <c:v>6.1142299999999965</c:v>
                </c:pt>
                <c:pt idx="4">
                  <c:v>6.1210699999999996</c:v>
                </c:pt>
                <c:pt idx="5">
                  <c:v>6.1279199999999632</c:v>
                </c:pt>
                <c:pt idx="6">
                  <c:v>6.1347699999999996</c:v>
                </c:pt>
                <c:pt idx="7">
                  <c:v>6.1416000000000004</c:v>
                </c:pt>
                <c:pt idx="8">
                  <c:v>6.1484499999999995</c:v>
                </c:pt>
                <c:pt idx="9">
                  <c:v>6.1552799999999985</c:v>
                </c:pt>
                <c:pt idx="10">
                  <c:v>6.1621299999999755</c:v>
                </c:pt>
                <c:pt idx="11">
                  <c:v>6.1689799999999764</c:v>
                </c:pt>
                <c:pt idx="12">
                  <c:v>6.1758199999999945</c:v>
                </c:pt>
                <c:pt idx="13">
                  <c:v>6.1826699999999999</c:v>
                </c:pt>
                <c:pt idx="14">
                  <c:v>6.1894999999999998</c:v>
                </c:pt>
                <c:pt idx="15">
                  <c:v>6.1963499999999998</c:v>
                </c:pt>
                <c:pt idx="16">
                  <c:v>6.2031799999999997</c:v>
                </c:pt>
                <c:pt idx="17">
                  <c:v>6.2100299999999997</c:v>
                </c:pt>
                <c:pt idx="18">
                  <c:v>6.2168799999999997</c:v>
                </c:pt>
                <c:pt idx="19">
                  <c:v>6.2237200000000001</c:v>
                </c:pt>
                <c:pt idx="20">
                  <c:v>6.2305700000000002</c:v>
                </c:pt>
                <c:pt idx="21">
                  <c:v>6.2374000000000001</c:v>
                </c:pt>
                <c:pt idx="22">
                  <c:v>6.2442500000000001</c:v>
                </c:pt>
                <c:pt idx="23">
                  <c:v>6.2511000000000001</c:v>
                </c:pt>
                <c:pt idx="24">
                  <c:v>6.2579299999999956</c:v>
                </c:pt>
                <c:pt idx="25">
                  <c:v>6.2647799999999965</c:v>
                </c:pt>
                <c:pt idx="26">
                  <c:v>6.2716200000000324</c:v>
                </c:pt>
                <c:pt idx="27">
                  <c:v>6.2784700000000004</c:v>
                </c:pt>
                <c:pt idx="28">
                  <c:v>6.2853000000000003</c:v>
                </c:pt>
                <c:pt idx="29">
                  <c:v>6.2921499999999995</c:v>
                </c:pt>
                <c:pt idx="30">
                  <c:v>6.2990000000000004</c:v>
                </c:pt>
                <c:pt idx="31">
                  <c:v>6.3058299999999985</c:v>
                </c:pt>
                <c:pt idx="32">
                  <c:v>6.3126799999999985</c:v>
                </c:pt>
                <c:pt idx="33">
                  <c:v>6.3195199999999945</c:v>
                </c:pt>
                <c:pt idx="34">
                  <c:v>6.3263699999999998</c:v>
                </c:pt>
                <c:pt idx="35">
                  <c:v>6.3332199999999998</c:v>
                </c:pt>
                <c:pt idx="36">
                  <c:v>6.3400499999999997</c:v>
                </c:pt>
                <c:pt idx="37">
                  <c:v>6.3468999999999998</c:v>
                </c:pt>
                <c:pt idx="38">
                  <c:v>6.3537299999999997</c:v>
                </c:pt>
                <c:pt idx="39">
                  <c:v>6.3605799999999855</c:v>
                </c:pt>
                <c:pt idx="40">
                  <c:v>6.3674199999999708</c:v>
                </c:pt>
                <c:pt idx="41">
                  <c:v>6.3742700000000001</c:v>
                </c:pt>
                <c:pt idx="42">
                  <c:v>6.3811200000000001</c:v>
                </c:pt>
                <c:pt idx="43">
                  <c:v>6.3879499999999965</c:v>
                </c:pt>
                <c:pt idx="44">
                  <c:v>6.3947999999999965</c:v>
                </c:pt>
                <c:pt idx="45">
                  <c:v>6.4016300000000124</c:v>
                </c:pt>
                <c:pt idx="46">
                  <c:v>6.40848</c:v>
                </c:pt>
                <c:pt idx="47">
                  <c:v>6.41533</c:v>
                </c:pt>
                <c:pt idx="48">
                  <c:v>6.4221699999999995</c:v>
                </c:pt>
                <c:pt idx="49">
                  <c:v>6.4290200000000004</c:v>
                </c:pt>
                <c:pt idx="50">
                  <c:v>6.4358500000000003</c:v>
                </c:pt>
                <c:pt idx="51">
                  <c:v>6.4427000000000003</c:v>
                </c:pt>
                <c:pt idx="52">
                  <c:v>6.4495300000000002</c:v>
                </c:pt>
                <c:pt idx="53">
                  <c:v>6.4563800000000002</c:v>
                </c:pt>
                <c:pt idx="54">
                  <c:v>6.4632300000000003</c:v>
                </c:pt>
                <c:pt idx="55">
                  <c:v>6.4700700000000024</c:v>
                </c:pt>
                <c:pt idx="56">
                  <c:v>6.4769199999999998</c:v>
                </c:pt>
                <c:pt idx="57">
                  <c:v>6.4837500000000023</c:v>
                </c:pt>
                <c:pt idx="58">
                  <c:v>6.4905999999999997</c:v>
                </c:pt>
                <c:pt idx="59">
                  <c:v>6.4974499999999997</c:v>
                </c:pt>
                <c:pt idx="60">
                  <c:v>6.5042799999999996</c:v>
                </c:pt>
                <c:pt idx="61">
                  <c:v>6.5111299999999996</c:v>
                </c:pt>
                <c:pt idx="62">
                  <c:v>6.5179699999999965</c:v>
                </c:pt>
                <c:pt idx="63">
                  <c:v>6.5248199999999708</c:v>
                </c:pt>
                <c:pt idx="64">
                  <c:v>6.5316500000000124</c:v>
                </c:pt>
                <c:pt idx="65">
                  <c:v>6.5385</c:v>
                </c:pt>
                <c:pt idx="66">
                  <c:v>6.54535</c:v>
                </c:pt>
                <c:pt idx="67">
                  <c:v>6.5521799999999955</c:v>
                </c:pt>
                <c:pt idx="68">
                  <c:v>6.5590299999999999</c:v>
                </c:pt>
                <c:pt idx="69">
                  <c:v>6.5658699999999985</c:v>
                </c:pt>
                <c:pt idx="70">
                  <c:v>6.5727200000000003</c:v>
                </c:pt>
                <c:pt idx="71">
                  <c:v>6.5795500000000002</c:v>
                </c:pt>
                <c:pt idx="72">
                  <c:v>6.5864000000000003</c:v>
                </c:pt>
                <c:pt idx="73">
                  <c:v>6.5932500000000003</c:v>
                </c:pt>
                <c:pt idx="74">
                  <c:v>6.6000799999999975</c:v>
                </c:pt>
                <c:pt idx="75">
                  <c:v>6.6069299999999975</c:v>
                </c:pt>
                <c:pt idx="76">
                  <c:v>6.6137699999999997</c:v>
                </c:pt>
                <c:pt idx="77">
                  <c:v>6.6206199999999855</c:v>
                </c:pt>
                <c:pt idx="78">
                  <c:v>6.6274699999999855</c:v>
                </c:pt>
                <c:pt idx="79">
                  <c:v>6.6342999999999996</c:v>
                </c:pt>
                <c:pt idx="80">
                  <c:v>6.6411499999999997</c:v>
                </c:pt>
                <c:pt idx="81">
                  <c:v>6.6479799999999845</c:v>
                </c:pt>
                <c:pt idx="82">
                  <c:v>6.6548299999999845</c:v>
                </c:pt>
                <c:pt idx="83">
                  <c:v>6.66167</c:v>
                </c:pt>
                <c:pt idx="84">
                  <c:v>6.6685199999999707</c:v>
                </c:pt>
                <c:pt idx="85">
                  <c:v>6.67537</c:v>
                </c:pt>
                <c:pt idx="86">
                  <c:v>6.6821999999999955</c:v>
                </c:pt>
                <c:pt idx="87">
                  <c:v>6.6890499999999999</c:v>
                </c:pt>
                <c:pt idx="88">
                  <c:v>6.6958799999999945</c:v>
                </c:pt>
                <c:pt idx="89">
                  <c:v>6.7027299999999999</c:v>
                </c:pt>
                <c:pt idx="90">
                  <c:v>6.7095799999999999</c:v>
                </c:pt>
                <c:pt idx="91">
                  <c:v>6.7164200000000003</c:v>
                </c:pt>
                <c:pt idx="92">
                  <c:v>6.7232700000000003</c:v>
                </c:pt>
                <c:pt idx="93">
                  <c:v>6.7301000000000002</c:v>
                </c:pt>
                <c:pt idx="94">
                  <c:v>6.7369500000000002</c:v>
                </c:pt>
                <c:pt idx="95">
                  <c:v>6.7437800000000001</c:v>
                </c:pt>
                <c:pt idx="96">
                  <c:v>6.7506300000000001</c:v>
                </c:pt>
                <c:pt idx="97">
                  <c:v>6.7574799999999975</c:v>
                </c:pt>
                <c:pt idx="98">
                  <c:v>6.7643199999999855</c:v>
                </c:pt>
                <c:pt idx="99">
                  <c:v>6.7711700000000024</c:v>
                </c:pt>
                <c:pt idx="100">
                  <c:v>6.7779999999999996</c:v>
                </c:pt>
                <c:pt idx="101">
                  <c:v>6.7848499999999996</c:v>
                </c:pt>
                <c:pt idx="102">
                  <c:v>6.7917000000000014</c:v>
                </c:pt>
                <c:pt idx="103">
                  <c:v>6.7985299999999995</c:v>
                </c:pt>
                <c:pt idx="104">
                  <c:v>6.8053799999999995</c:v>
                </c:pt>
                <c:pt idx="105">
                  <c:v>6.8122199999999955</c:v>
                </c:pt>
                <c:pt idx="106">
                  <c:v>6.81907</c:v>
                </c:pt>
                <c:pt idx="107">
                  <c:v>6.8258999999999945</c:v>
                </c:pt>
                <c:pt idx="108">
                  <c:v>6.8327499999999999</c:v>
                </c:pt>
                <c:pt idx="109">
                  <c:v>6.8395999999999999</c:v>
                </c:pt>
                <c:pt idx="110">
                  <c:v>6.8464299999999998</c:v>
                </c:pt>
                <c:pt idx="111">
                  <c:v>6.8532799999999998</c:v>
                </c:pt>
                <c:pt idx="112">
                  <c:v>6.8601199999999745</c:v>
                </c:pt>
                <c:pt idx="113">
                  <c:v>6.8669699999999985</c:v>
                </c:pt>
                <c:pt idx="114">
                  <c:v>6.8738200000000003</c:v>
                </c:pt>
                <c:pt idx="115">
                  <c:v>6.8806500000000002</c:v>
                </c:pt>
                <c:pt idx="116">
                  <c:v>6.8874999999999975</c:v>
                </c:pt>
                <c:pt idx="117">
                  <c:v>6.8943299999999965</c:v>
                </c:pt>
                <c:pt idx="118">
                  <c:v>6.9011800000000001</c:v>
                </c:pt>
                <c:pt idx="119">
                  <c:v>6.9080199999999996</c:v>
                </c:pt>
                <c:pt idx="120">
                  <c:v>6.9148699999999996</c:v>
                </c:pt>
                <c:pt idx="121">
                  <c:v>6.9217199999999997</c:v>
                </c:pt>
                <c:pt idx="122">
                  <c:v>6.9285499999999995</c:v>
                </c:pt>
                <c:pt idx="123">
                  <c:v>6.9354000000000013</c:v>
                </c:pt>
                <c:pt idx="124">
                  <c:v>6.9422300000000003</c:v>
                </c:pt>
                <c:pt idx="125">
                  <c:v>6.9490800000000004</c:v>
                </c:pt>
                <c:pt idx="126">
                  <c:v>6.9559299999999995</c:v>
                </c:pt>
                <c:pt idx="127">
                  <c:v>6.9627699999999999</c:v>
                </c:pt>
                <c:pt idx="128">
                  <c:v>6.9696199999999999</c:v>
                </c:pt>
                <c:pt idx="129">
                  <c:v>6.9764500000000034</c:v>
                </c:pt>
                <c:pt idx="130">
                  <c:v>6.9833000000000034</c:v>
                </c:pt>
                <c:pt idx="131">
                  <c:v>6.9901299999999997</c:v>
                </c:pt>
                <c:pt idx="132">
                  <c:v>6.9969799999999998</c:v>
                </c:pt>
                <c:pt idx="133">
                  <c:v>7.0038299999999998</c:v>
                </c:pt>
                <c:pt idx="134">
                  <c:v>7.0106700000000002</c:v>
                </c:pt>
                <c:pt idx="135">
                  <c:v>7.0175199999999744</c:v>
                </c:pt>
                <c:pt idx="136">
                  <c:v>7.0243499999999965</c:v>
                </c:pt>
                <c:pt idx="137">
                  <c:v>7.0312000000000134</c:v>
                </c:pt>
                <c:pt idx="138">
                  <c:v>7.0380500000000001</c:v>
                </c:pt>
                <c:pt idx="139">
                  <c:v>7.0448799999999965</c:v>
                </c:pt>
                <c:pt idx="140">
                  <c:v>7.0517300000000001</c:v>
                </c:pt>
                <c:pt idx="141">
                  <c:v>7.0585699999999996</c:v>
                </c:pt>
                <c:pt idx="142">
                  <c:v>7.0654199999999845</c:v>
                </c:pt>
                <c:pt idx="143">
                  <c:v>7.0722500000000004</c:v>
                </c:pt>
                <c:pt idx="144">
                  <c:v>7.0791000000000004</c:v>
                </c:pt>
                <c:pt idx="145">
                  <c:v>7.0859499999999995</c:v>
                </c:pt>
                <c:pt idx="146">
                  <c:v>7.0927799999999985</c:v>
                </c:pt>
                <c:pt idx="147">
                  <c:v>7.0996300000000003</c:v>
                </c:pt>
                <c:pt idx="148">
                  <c:v>7.1064699999999998</c:v>
                </c:pt>
                <c:pt idx="149">
                  <c:v>7.1133199999999945</c:v>
                </c:pt>
                <c:pt idx="150">
                  <c:v>7.1201699999999946</c:v>
                </c:pt>
                <c:pt idx="151">
                  <c:v>7.1269999999999945</c:v>
                </c:pt>
                <c:pt idx="152">
                  <c:v>7.1338499999999998</c:v>
                </c:pt>
                <c:pt idx="153">
                  <c:v>7.1406799999999997</c:v>
                </c:pt>
                <c:pt idx="154">
                  <c:v>7.1475299999999855</c:v>
                </c:pt>
                <c:pt idx="155">
                  <c:v>7.1543699999999975</c:v>
                </c:pt>
                <c:pt idx="156">
                  <c:v>7.1612200000000001</c:v>
                </c:pt>
                <c:pt idx="157">
                  <c:v>7.1680699999999975</c:v>
                </c:pt>
                <c:pt idx="158">
                  <c:v>7.1748999999999965</c:v>
                </c:pt>
                <c:pt idx="159">
                  <c:v>7.1817500000000001</c:v>
                </c:pt>
                <c:pt idx="160">
                  <c:v>7.1885799999999955</c:v>
                </c:pt>
                <c:pt idx="161">
                  <c:v>7.1954299999999956</c:v>
                </c:pt>
                <c:pt idx="162">
                  <c:v>7.2022700000000004</c:v>
                </c:pt>
                <c:pt idx="163">
                  <c:v>7.2091200000000004</c:v>
                </c:pt>
                <c:pt idx="164">
                  <c:v>7.2159699999999996</c:v>
                </c:pt>
                <c:pt idx="165">
                  <c:v>7.2227999999999986</c:v>
                </c:pt>
                <c:pt idx="166">
                  <c:v>7.2296500000000004</c:v>
                </c:pt>
                <c:pt idx="167">
                  <c:v>7.2364800000000002</c:v>
                </c:pt>
                <c:pt idx="168">
                  <c:v>7.2433300000000003</c:v>
                </c:pt>
                <c:pt idx="169">
                  <c:v>7.2501799999999985</c:v>
                </c:pt>
                <c:pt idx="170">
                  <c:v>7.2570199999999945</c:v>
                </c:pt>
                <c:pt idx="171">
                  <c:v>7.2638699999999998</c:v>
                </c:pt>
                <c:pt idx="172">
                  <c:v>7.2707000000000024</c:v>
                </c:pt>
                <c:pt idx="173">
                  <c:v>7.2775499999999997</c:v>
                </c:pt>
                <c:pt idx="174">
                  <c:v>7.2843799999999996</c:v>
                </c:pt>
                <c:pt idx="175">
                  <c:v>7.2912300000000014</c:v>
                </c:pt>
                <c:pt idx="176">
                  <c:v>7.2980799999999997</c:v>
                </c:pt>
                <c:pt idx="177">
                  <c:v>7.3049199999999708</c:v>
                </c:pt>
                <c:pt idx="178">
                  <c:v>7.3117700000000001</c:v>
                </c:pt>
                <c:pt idx="179">
                  <c:v>7.3186</c:v>
                </c:pt>
                <c:pt idx="180">
                  <c:v>7.3254499999999965</c:v>
                </c:pt>
                <c:pt idx="181">
                  <c:v>7.3323</c:v>
                </c:pt>
                <c:pt idx="182">
                  <c:v>7.3391299999999999</c:v>
                </c:pt>
                <c:pt idx="183">
                  <c:v>7.3459799999999955</c:v>
                </c:pt>
                <c:pt idx="184">
                  <c:v>7.3528199999999773</c:v>
                </c:pt>
                <c:pt idx="185">
                  <c:v>7.3596700000000004</c:v>
                </c:pt>
                <c:pt idx="186">
                  <c:v>7.3664999999999985</c:v>
                </c:pt>
                <c:pt idx="187">
                  <c:v>7.3733500000000003</c:v>
                </c:pt>
                <c:pt idx="188">
                  <c:v>7.3802000000000003</c:v>
                </c:pt>
                <c:pt idx="189">
                  <c:v>7.3870299999999975</c:v>
                </c:pt>
                <c:pt idx="190">
                  <c:v>7.3938799999999985</c:v>
                </c:pt>
                <c:pt idx="191">
                  <c:v>7.4007199999999997</c:v>
                </c:pt>
                <c:pt idx="192">
                  <c:v>7.4075699999999998</c:v>
                </c:pt>
                <c:pt idx="193">
                  <c:v>7.4144199999999945</c:v>
                </c:pt>
                <c:pt idx="194">
                  <c:v>7.4212500000000023</c:v>
                </c:pt>
                <c:pt idx="195">
                  <c:v>7.4280999999999997</c:v>
                </c:pt>
                <c:pt idx="196">
                  <c:v>7.4349299999999996</c:v>
                </c:pt>
                <c:pt idx="197">
                  <c:v>7.4417800000000014</c:v>
                </c:pt>
                <c:pt idx="198">
                  <c:v>7.4486200000000133</c:v>
                </c:pt>
                <c:pt idx="199">
                  <c:v>7.45547</c:v>
                </c:pt>
                <c:pt idx="200">
                  <c:v>7.4623200000000001</c:v>
                </c:pt>
                <c:pt idx="201">
                  <c:v>7.46915</c:v>
                </c:pt>
                <c:pt idx="202">
                  <c:v>7.4760000000000124</c:v>
                </c:pt>
                <c:pt idx="203">
                  <c:v>7.4828299999999999</c:v>
                </c:pt>
                <c:pt idx="204">
                  <c:v>7.4896800000000034</c:v>
                </c:pt>
                <c:pt idx="205">
                  <c:v>7.4965299999999999</c:v>
                </c:pt>
                <c:pt idx="206">
                  <c:v>7.5033700000000003</c:v>
                </c:pt>
                <c:pt idx="207">
                  <c:v>7.5102200000000003</c:v>
                </c:pt>
                <c:pt idx="208">
                  <c:v>7.5170499999999985</c:v>
                </c:pt>
                <c:pt idx="209">
                  <c:v>7.5238999999999985</c:v>
                </c:pt>
                <c:pt idx="210">
                  <c:v>7.5307300000000001</c:v>
                </c:pt>
                <c:pt idx="211">
                  <c:v>7.5375799999999975</c:v>
                </c:pt>
                <c:pt idx="212">
                  <c:v>7.5444299999999975</c:v>
                </c:pt>
                <c:pt idx="213">
                  <c:v>7.5512700000000024</c:v>
                </c:pt>
                <c:pt idx="214">
                  <c:v>7.5581199999999855</c:v>
                </c:pt>
                <c:pt idx="215">
                  <c:v>7.5649499999999845</c:v>
                </c:pt>
                <c:pt idx="216">
                  <c:v>7.5718000000000014</c:v>
                </c:pt>
                <c:pt idx="217">
                  <c:v>7.5786500000000014</c:v>
                </c:pt>
                <c:pt idx="218">
                  <c:v>7.5854799999999996</c:v>
                </c:pt>
                <c:pt idx="219">
                  <c:v>7.5923299999999996</c:v>
                </c:pt>
                <c:pt idx="220">
                  <c:v>7.59917</c:v>
                </c:pt>
                <c:pt idx="221">
                  <c:v>7.60602</c:v>
                </c:pt>
                <c:pt idx="222">
                  <c:v>7.6128499999999955</c:v>
                </c:pt>
                <c:pt idx="223">
                  <c:v>7.6196999999999999</c:v>
                </c:pt>
                <c:pt idx="224">
                  <c:v>7.6265499999999955</c:v>
                </c:pt>
                <c:pt idx="225">
                  <c:v>7.6333799999999998</c:v>
                </c:pt>
                <c:pt idx="226">
                  <c:v>7.6402299999999999</c:v>
                </c:pt>
                <c:pt idx="227">
                  <c:v>7.6470699999999985</c:v>
                </c:pt>
                <c:pt idx="228">
                  <c:v>7.6539199999999745</c:v>
                </c:pt>
                <c:pt idx="229">
                  <c:v>7.6607699999999985</c:v>
                </c:pt>
                <c:pt idx="230">
                  <c:v>7.6675999999999744</c:v>
                </c:pt>
                <c:pt idx="231">
                  <c:v>7.6744499999999976</c:v>
                </c:pt>
                <c:pt idx="232">
                  <c:v>7.6812800000000001</c:v>
                </c:pt>
                <c:pt idx="233">
                  <c:v>7.6881299999999975</c:v>
                </c:pt>
                <c:pt idx="234">
                  <c:v>7.6949699999999845</c:v>
                </c:pt>
                <c:pt idx="235">
                  <c:v>7.7018199999999997</c:v>
                </c:pt>
                <c:pt idx="236">
                  <c:v>7.7086700000000024</c:v>
                </c:pt>
                <c:pt idx="237">
                  <c:v>7.7154999999999996</c:v>
                </c:pt>
                <c:pt idx="238">
                  <c:v>7.7223499999999996</c:v>
                </c:pt>
                <c:pt idx="239">
                  <c:v>7.7291799999999995</c:v>
                </c:pt>
                <c:pt idx="240">
                  <c:v>7.7360300000000004</c:v>
                </c:pt>
                <c:pt idx="241">
                  <c:v>7.7428699999999999</c:v>
                </c:pt>
                <c:pt idx="242">
                  <c:v>7.7497199999999999</c:v>
                </c:pt>
                <c:pt idx="243">
                  <c:v>7.75657</c:v>
                </c:pt>
                <c:pt idx="244">
                  <c:v>7.7633999999999999</c:v>
                </c:pt>
                <c:pt idx="245">
                  <c:v>7.7702500000000034</c:v>
                </c:pt>
                <c:pt idx="246">
                  <c:v>7.7770799999999998</c:v>
                </c:pt>
                <c:pt idx="247">
                  <c:v>7.7839299999999998</c:v>
                </c:pt>
                <c:pt idx="248">
                  <c:v>7.7907799999999998</c:v>
                </c:pt>
                <c:pt idx="249">
                  <c:v>7.7976200000000002</c:v>
                </c:pt>
                <c:pt idx="250">
                  <c:v>7.8044699999999985</c:v>
                </c:pt>
                <c:pt idx="251">
                  <c:v>7.8113000000000001</c:v>
                </c:pt>
                <c:pt idx="252">
                  <c:v>7.8181499999999975</c:v>
                </c:pt>
                <c:pt idx="253">
                  <c:v>7.8249799999999707</c:v>
                </c:pt>
                <c:pt idx="254">
                  <c:v>7.8318300000000001</c:v>
                </c:pt>
                <c:pt idx="255">
                  <c:v>7.8386800000000001</c:v>
                </c:pt>
                <c:pt idx="256">
                  <c:v>7.8455199999999845</c:v>
                </c:pt>
                <c:pt idx="257">
                  <c:v>7.8523699999999996</c:v>
                </c:pt>
                <c:pt idx="258">
                  <c:v>7.8592000000000004</c:v>
                </c:pt>
                <c:pt idx="259">
                  <c:v>7.8660499999999995</c:v>
                </c:pt>
                <c:pt idx="260">
                  <c:v>7.8728999999999996</c:v>
                </c:pt>
                <c:pt idx="261">
                  <c:v>7.8797300000000003</c:v>
                </c:pt>
                <c:pt idx="262">
                  <c:v>7.8865799999999995</c:v>
                </c:pt>
                <c:pt idx="263">
                  <c:v>7.8934199999999946</c:v>
                </c:pt>
                <c:pt idx="264">
                  <c:v>7.9002700000000114</c:v>
                </c:pt>
                <c:pt idx="265">
                  <c:v>7.9070999999999998</c:v>
                </c:pt>
                <c:pt idx="266">
                  <c:v>7.9139499999999998</c:v>
                </c:pt>
                <c:pt idx="267">
                  <c:v>7.9207999999999998</c:v>
                </c:pt>
                <c:pt idx="268">
                  <c:v>7.9276299999999997</c:v>
                </c:pt>
                <c:pt idx="269">
                  <c:v>7.9344799999999998</c:v>
                </c:pt>
                <c:pt idx="270">
                  <c:v>7.9413200000000241</c:v>
                </c:pt>
                <c:pt idx="271">
                  <c:v>7.9481700000000002</c:v>
                </c:pt>
                <c:pt idx="272">
                  <c:v>7.9550200000000002</c:v>
                </c:pt>
                <c:pt idx="273">
                  <c:v>7.9618500000000001</c:v>
                </c:pt>
                <c:pt idx="274">
                  <c:v>7.9687000000000001</c:v>
                </c:pt>
                <c:pt idx="275">
                  <c:v>7.97553</c:v>
                </c:pt>
                <c:pt idx="276">
                  <c:v>7.98238</c:v>
                </c:pt>
                <c:pt idx="277">
                  <c:v>7.9892200000000324</c:v>
                </c:pt>
                <c:pt idx="278">
                  <c:v>7.9960700000000013</c:v>
                </c:pt>
                <c:pt idx="279">
                  <c:v>8.0029200000000014</c:v>
                </c:pt>
                <c:pt idx="280">
                  <c:v>8.0097500000000004</c:v>
                </c:pt>
                <c:pt idx="281">
                  <c:v>8.0166000000000004</c:v>
                </c:pt>
                <c:pt idx="282">
                  <c:v>8.0234300000000047</c:v>
                </c:pt>
                <c:pt idx="283">
                  <c:v>8.0302799999999994</c:v>
                </c:pt>
                <c:pt idx="284">
                  <c:v>8.0371299999999994</c:v>
                </c:pt>
                <c:pt idx="285">
                  <c:v>8.0439699999999998</c:v>
                </c:pt>
                <c:pt idx="286">
                  <c:v>8.0508200000000034</c:v>
                </c:pt>
                <c:pt idx="287">
                  <c:v>8.0576500000000006</c:v>
                </c:pt>
                <c:pt idx="288">
                  <c:v>8.0645000000000007</c:v>
                </c:pt>
                <c:pt idx="289">
                  <c:v>8.0713299999999997</c:v>
                </c:pt>
                <c:pt idx="290">
                  <c:v>8.0781799999999997</c:v>
                </c:pt>
                <c:pt idx="291">
                  <c:v>8.0850300000000068</c:v>
                </c:pt>
                <c:pt idx="292">
                  <c:v>8.0918699999999983</c:v>
                </c:pt>
                <c:pt idx="293">
                  <c:v>8.0987199999999984</c:v>
                </c:pt>
                <c:pt idx="294">
                  <c:v>8.1055500000000027</c:v>
                </c:pt>
                <c:pt idx="295">
                  <c:v>8.1124000000000027</c:v>
                </c:pt>
                <c:pt idx="296">
                  <c:v>8.119250000000001</c:v>
                </c:pt>
                <c:pt idx="297">
                  <c:v>8.12608</c:v>
                </c:pt>
                <c:pt idx="298">
                  <c:v>8.13293</c:v>
                </c:pt>
                <c:pt idx="299">
                  <c:v>8.1397699999999986</c:v>
                </c:pt>
                <c:pt idx="300">
                  <c:v>8.1466199999999986</c:v>
                </c:pt>
                <c:pt idx="301">
                  <c:v>8.1534500000000047</c:v>
                </c:pt>
                <c:pt idx="302">
                  <c:v>8.1603000000000012</c:v>
                </c:pt>
                <c:pt idx="303">
                  <c:v>8.1671500000000012</c:v>
                </c:pt>
                <c:pt idx="304">
                  <c:v>8.1739800000000002</c:v>
                </c:pt>
                <c:pt idx="305">
                  <c:v>8.1808300000000003</c:v>
                </c:pt>
                <c:pt idx="306">
                  <c:v>8.1876699999999989</c:v>
                </c:pt>
                <c:pt idx="307">
                  <c:v>8.1945199999999989</c:v>
                </c:pt>
                <c:pt idx="308">
                  <c:v>8.2013699999999972</c:v>
                </c:pt>
                <c:pt idx="309">
                  <c:v>8.2081999999999997</c:v>
                </c:pt>
                <c:pt idx="310">
                  <c:v>8.2150500000000015</c:v>
                </c:pt>
                <c:pt idx="311">
                  <c:v>8.2218799999999987</c:v>
                </c:pt>
                <c:pt idx="312">
                  <c:v>8.2287299999999988</c:v>
                </c:pt>
                <c:pt idx="313">
                  <c:v>8.2355700000000009</c:v>
                </c:pt>
                <c:pt idx="314">
                  <c:v>8.242420000000001</c:v>
                </c:pt>
                <c:pt idx="315">
                  <c:v>8.2492699999999992</c:v>
                </c:pt>
                <c:pt idx="316">
                  <c:v>8.2561</c:v>
                </c:pt>
                <c:pt idx="317">
                  <c:v>8.26295</c:v>
                </c:pt>
                <c:pt idx="318">
                  <c:v>8.2697800000000008</c:v>
                </c:pt>
                <c:pt idx="319">
                  <c:v>8.2766300000000008</c:v>
                </c:pt>
                <c:pt idx="320">
                  <c:v>8.2834700000000012</c:v>
                </c:pt>
                <c:pt idx="321">
                  <c:v>8.2903199999999995</c:v>
                </c:pt>
                <c:pt idx="322">
                  <c:v>8.2971699999999995</c:v>
                </c:pt>
                <c:pt idx="323">
                  <c:v>8.3040000000000003</c:v>
                </c:pt>
                <c:pt idx="324">
                  <c:v>8.3108500000000003</c:v>
                </c:pt>
                <c:pt idx="325">
                  <c:v>8.3176800000000028</c:v>
                </c:pt>
                <c:pt idx="326">
                  <c:v>8.3245300000000046</c:v>
                </c:pt>
                <c:pt idx="327">
                  <c:v>8.3313799999999993</c:v>
                </c:pt>
                <c:pt idx="328">
                  <c:v>8.3382199999999997</c:v>
                </c:pt>
                <c:pt idx="329">
                  <c:v>8.3450700000000015</c:v>
                </c:pt>
                <c:pt idx="330">
                  <c:v>8.3519000000000005</c:v>
                </c:pt>
                <c:pt idx="331">
                  <c:v>8.3587500000000006</c:v>
                </c:pt>
                <c:pt idx="332">
                  <c:v>8.365580000000076</c:v>
                </c:pt>
                <c:pt idx="333">
                  <c:v>8.3724300000000778</c:v>
                </c:pt>
                <c:pt idx="334">
                  <c:v>8.3792800000000067</c:v>
                </c:pt>
                <c:pt idx="335">
                  <c:v>8.38612</c:v>
                </c:pt>
                <c:pt idx="336">
                  <c:v>8.39297</c:v>
                </c:pt>
                <c:pt idx="337">
                  <c:v>8.3998000000000008</c:v>
                </c:pt>
                <c:pt idx="338">
                  <c:v>8.4066500000000008</c:v>
                </c:pt>
                <c:pt idx="339">
                  <c:v>8.4135000000000026</c:v>
                </c:pt>
                <c:pt idx="340">
                  <c:v>8.4203300000000016</c:v>
                </c:pt>
                <c:pt idx="341">
                  <c:v>8.4271800000000017</c:v>
                </c:pt>
                <c:pt idx="342">
                  <c:v>8.4340199999999985</c:v>
                </c:pt>
                <c:pt idx="343">
                  <c:v>8.4408699999999985</c:v>
                </c:pt>
                <c:pt idx="344">
                  <c:v>8.4477000000000011</c:v>
                </c:pt>
                <c:pt idx="345">
                  <c:v>8.4545500000000047</c:v>
                </c:pt>
                <c:pt idx="346">
                  <c:v>8.4614000000000047</c:v>
                </c:pt>
                <c:pt idx="347">
                  <c:v>8.4682300000000001</c:v>
                </c:pt>
                <c:pt idx="348">
                  <c:v>8.4750800000000268</c:v>
                </c:pt>
                <c:pt idx="349">
                  <c:v>8.4819199999999988</c:v>
                </c:pt>
                <c:pt idx="350">
                  <c:v>8.4887699999999988</c:v>
                </c:pt>
                <c:pt idx="351">
                  <c:v>8.4956200000000006</c:v>
                </c:pt>
                <c:pt idx="352">
                  <c:v>8.5024500000000067</c:v>
                </c:pt>
                <c:pt idx="353">
                  <c:v>8.5093000000000014</c:v>
                </c:pt>
                <c:pt idx="354">
                  <c:v>8.5161300000000004</c:v>
                </c:pt>
                <c:pt idx="355">
                  <c:v>8.5229800000000004</c:v>
                </c:pt>
                <c:pt idx="356">
                  <c:v>8.5298199999999991</c:v>
                </c:pt>
                <c:pt idx="357">
                  <c:v>8.5366700000000009</c:v>
                </c:pt>
                <c:pt idx="358">
                  <c:v>8.5435200000000009</c:v>
                </c:pt>
                <c:pt idx="359">
                  <c:v>8.5503500000000034</c:v>
                </c:pt>
                <c:pt idx="360">
                  <c:v>8.5572000000000035</c:v>
                </c:pt>
                <c:pt idx="361">
                  <c:v>8.5640300000000007</c:v>
                </c:pt>
                <c:pt idx="362">
                  <c:v>8.5708800000000007</c:v>
                </c:pt>
                <c:pt idx="363">
                  <c:v>8.5777300000000007</c:v>
                </c:pt>
                <c:pt idx="364">
                  <c:v>8.5845700000000011</c:v>
                </c:pt>
                <c:pt idx="365">
                  <c:v>8.5914200000000012</c:v>
                </c:pt>
                <c:pt idx="366">
                  <c:v>8.5982499999999984</c:v>
                </c:pt>
                <c:pt idx="367">
                  <c:v>8.6051000000000002</c:v>
                </c:pt>
                <c:pt idx="368">
                  <c:v>8.6119299999999992</c:v>
                </c:pt>
                <c:pt idx="369">
                  <c:v>8.6187799999999992</c:v>
                </c:pt>
                <c:pt idx="370">
                  <c:v>8.6256300000000028</c:v>
                </c:pt>
                <c:pt idx="371">
                  <c:v>8.6324700000000014</c:v>
                </c:pt>
                <c:pt idx="372">
                  <c:v>8.6393199999999997</c:v>
                </c:pt>
                <c:pt idx="373">
                  <c:v>8.6461499999999987</c:v>
                </c:pt>
                <c:pt idx="374">
                  <c:v>8.6530000000000005</c:v>
                </c:pt>
                <c:pt idx="375">
                  <c:v>8.6598500000000005</c:v>
                </c:pt>
                <c:pt idx="376">
                  <c:v>8.6666800000000048</c:v>
                </c:pt>
                <c:pt idx="377">
                  <c:v>8.6735300000000048</c:v>
                </c:pt>
                <c:pt idx="378">
                  <c:v>8.6803700000000017</c:v>
                </c:pt>
                <c:pt idx="379">
                  <c:v>8.6872200000000017</c:v>
                </c:pt>
                <c:pt idx="380">
                  <c:v>8.6940499999999989</c:v>
                </c:pt>
                <c:pt idx="381">
                  <c:v>8.700899999999999</c:v>
                </c:pt>
                <c:pt idx="382">
                  <c:v>8.707749999999999</c:v>
                </c:pt>
                <c:pt idx="383">
                  <c:v>8.7145799999999998</c:v>
                </c:pt>
                <c:pt idx="384">
                  <c:v>8.7214299999999998</c:v>
                </c:pt>
                <c:pt idx="385">
                  <c:v>8.7282699999999949</c:v>
                </c:pt>
                <c:pt idx="386">
                  <c:v>8.7351199999999984</c:v>
                </c:pt>
                <c:pt idx="387">
                  <c:v>8.7419699999999949</c:v>
                </c:pt>
                <c:pt idx="388">
                  <c:v>8.7487999999999992</c:v>
                </c:pt>
                <c:pt idx="389">
                  <c:v>8.7556500000000028</c:v>
                </c:pt>
                <c:pt idx="390">
                  <c:v>8.7624800000000267</c:v>
                </c:pt>
                <c:pt idx="391">
                  <c:v>8.7693300000000001</c:v>
                </c:pt>
                <c:pt idx="392">
                  <c:v>8.7761699999999987</c:v>
                </c:pt>
                <c:pt idx="393">
                  <c:v>8.7830199999999987</c:v>
                </c:pt>
                <c:pt idx="394">
                  <c:v>8.7898699999999987</c:v>
                </c:pt>
                <c:pt idx="395">
                  <c:v>8.7967000000000013</c:v>
                </c:pt>
                <c:pt idx="396">
                  <c:v>8.8035500000000066</c:v>
                </c:pt>
                <c:pt idx="397">
                  <c:v>8.8103800000000003</c:v>
                </c:pt>
                <c:pt idx="398">
                  <c:v>8.8172300000000003</c:v>
                </c:pt>
                <c:pt idx="399">
                  <c:v>8.824069999999999</c:v>
                </c:pt>
                <c:pt idx="400">
                  <c:v>8.830919999999999</c:v>
                </c:pt>
                <c:pt idx="401">
                  <c:v>8.837769999999999</c:v>
                </c:pt>
                <c:pt idx="402">
                  <c:v>8.8446000000000016</c:v>
                </c:pt>
                <c:pt idx="403">
                  <c:v>8.8514500000000247</c:v>
                </c:pt>
                <c:pt idx="404">
                  <c:v>8.8582800000000006</c:v>
                </c:pt>
                <c:pt idx="405">
                  <c:v>8.865130000000061</c:v>
                </c:pt>
                <c:pt idx="406">
                  <c:v>8.8719800000000006</c:v>
                </c:pt>
                <c:pt idx="407">
                  <c:v>8.878820000000001</c:v>
                </c:pt>
                <c:pt idx="408">
                  <c:v>8.8856700000000028</c:v>
                </c:pt>
                <c:pt idx="409">
                  <c:v>8.8925000000000267</c:v>
                </c:pt>
                <c:pt idx="410">
                  <c:v>8.8993500000000001</c:v>
                </c:pt>
                <c:pt idx="411">
                  <c:v>8.9061800000000027</c:v>
                </c:pt>
                <c:pt idx="412">
                  <c:v>8.9130300000000027</c:v>
                </c:pt>
                <c:pt idx="413">
                  <c:v>8.9198800000000027</c:v>
                </c:pt>
                <c:pt idx="414">
                  <c:v>8.9267200000000013</c:v>
                </c:pt>
                <c:pt idx="415">
                  <c:v>8.9335700000000013</c:v>
                </c:pt>
                <c:pt idx="416">
                  <c:v>8.9404000000000003</c:v>
                </c:pt>
                <c:pt idx="417">
                  <c:v>8.9472499999999986</c:v>
                </c:pt>
                <c:pt idx="418">
                  <c:v>8.9541000000000004</c:v>
                </c:pt>
                <c:pt idx="419">
                  <c:v>8.9609300000000047</c:v>
                </c:pt>
                <c:pt idx="420">
                  <c:v>8.9677800000000047</c:v>
                </c:pt>
                <c:pt idx="421">
                  <c:v>8.9746200000000016</c:v>
                </c:pt>
                <c:pt idx="422">
                  <c:v>8.9814700000000016</c:v>
                </c:pt>
                <c:pt idx="423">
                  <c:v>8.9882999999999988</c:v>
                </c:pt>
                <c:pt idx="424">
                  <c:v>8.9951500000000006</c:v>
                </c:pt>
                <c:pt idx="425">
                  <c:v>9.0020000000000007</c:v>
                </c:pt>
                <c:pt idx="426">
                  <c:v>9.0088299999999997</c:v>
                </c:pt>
                <c:pt idx="427">
                  <c:v>9.0156800000000068</c:v>
                </c:pt>
                <c:pt idx="428">
                  <c:v>9.0225200000000001</c:v>
                </c:pt>
                <c:pt idx="429">
                  <c:v>9.0293699999999983</c:v>
                </c:pt>
                <c:pt idx="430">
                  <c:v>9.0362199999999984</c:v>
                </c:pt>
                <c:pt idx="431">
                  <c:v>9.0430500000000009</c:v>
                </c:pt>
                <c:pt idx="432">
                  <c:v>9.0499000000000009</c:v>
                </c:pt>
                <c:pt idx="433">
                  <c:v>9.0567300000000248</c:v>
                </c:pt>
                <c:pt idx="434">
                  <c:v>9.0635800000000248</c:v>
                </c:pt>
                <c:pt idx="435">
                  <c:v>9.0704200000000004</c:v>
                </c:pt>
                <c:pt idx="436">
                  <c:v>9.0772699999999986</c:v>
                </c:pt>
                <c:pt idx="437">
                  <c:v>9.0841199999999986</c:v>
                </c:pt>
                <c:pt idx="438">
                  <c:v>9.0909500000000012</c:v>
                </c:pt>
                <c:pt idx="439">
                  <c:v>9.0978000000000012</c:v>
                </c:pt>
                <c:pt idx="440">
                  <c:v>9.1046300000000002</c:v>
                </c:pt>
                <c:pt idx="441">
                  <c:v>9.1114800000000002</c:v>
                </c:pt>
                <c:pt idx="442">
                  <c:v>9.1183299999999985</c:v>
                </c:pt>
                <c:pt idx="443">
                  <c:v>9.1251699999999989</c:v>
                </c:pt>
                <c:pt idx="444">
                  <c:v>9.1320199999999989</c:v>
                </c:pt>
                <c:pt idx="445">
                  <c:v>9.1388499999999997</c:v>
                </c:pt>
                <c:pt idx="446">
                  <c:v>9.1457000000000015</c:v>
                </c:pt>
                <c:pt idx="447">
                  <c:v>9.1525300000000556</c:v>
                </c:pt>
                <c:pt idx="448">
                  <c:v>9.1593800000000005</c:v>
                </c:pt>
                <c:pt idx="449">
                  <c:v>9.1662300000000005</c:v>
                </c:pt>
                <c:pt idx="450">
                  <c:v>9.1730700000000009</c:v>
                </c:pt>
                <c:pt idx="451">
                  <c:v>9.179920000000001</c:v>
                </c:pt>
                <c:pt idx="452">
                  <c:v>9.18675</c:v>
                </c:pt>
                <c:pt idx="453">
                  <c:v>9.1936</c:v>
                </c:pt>
                <c:pt idx="454">
                  <c:v>9.20045</c:v>
                </c:pt>
                <c:pt idx="455">
                  <c:v>9.207279999999999</c:v>
                </c:pt>
                <c:pt idx="456">
                  <c:v>9.214129999999999</c:v>
                </c:pt>
                <c:pt idx="457">
                  <c:v>9.2209699999999994</c:v>
                </c:pt>
                <c:pt idx="458">
                  <c:v>9.2278199999999995</c:v>
                </c:pt>
                <c:pt idx="459">
                  <c:v>9.2346499999999985</c:v>
                </c:pt>
                <c:pt idx="460">
                  <c:v>9.2414999999999985</c:v>
                </c:pt>
                <c:pt idx="461">
                  <c:v>9.248349999999995</c:v>
                </c:pt>
                <c:pt idx="462">
                  <c:v>9.2551800000000028</c:v>
                </c:pt>
                <c:pt idx="463">
                  <c:v>9.2620300000000046</c:v>
                </c:pt>
                <c:pt idx="464">
                  <c:v>9.2688699999999997</c:v>
                </c:pt>
                <c:pt idx="465">
                  <c:v>9.2757200000000015</c:v>
                </c:pt>
                <c:pt idx="466">
                  <c:v>9.2825700000000015</c:v>
                </c:pt>
                <c:pt idx="467">
                  <c:v>9.2894000000000005</c:v>
                </c:pt>
                <c:pt idx="468">
                  <c:v>9.2962499999999988</c:v>
                </c:pt>
                <c:pt idx="469">
                  <c:v>9.3030800000000067</c:v>
                </c:pt>
                <c:pt idx="470">
                  <c:v>9.3099300000000067</c:v>
                </c:pt>
                <c:pt idx="471">
                  <c:v>9.31677</c:v>
                </c:pt>
                <c:pt idx="472">
                  <c:v>9.32362</c:v>
                </c:pt>
                <c:pt idx="473">
                  <c:v>9.33047</c:v>
                </c:pt>
                <c:pt idx="474">
                  <c:v>9.337299999999999</c:v>
                </c:pt>
                <c:pt idx="475">
                  <c:v>9.3441499999999991</c:v>
                </c:pt>
                <c:pt idx="476">
                  <c:v>9.3509800000000247</c:v>
                </c:pt>
                <c:pt idx="477">
                  <c:v>9.3578300000000247</c:v>
                </c:pt>
                <c:pt idx="478">
                  <c:v>9.3646700000000003</c:v>
                </c:pt>
                <c:pt idx="479">
                  <c:v>9.3715200000000003</c:v>
                </c:pt>
                <c:pt idx="480">
                  <c:v>9.3783699999999985</c:v>
                </c:pt>
                <c:pt idx="481">
                  <c:v>9.3852000000000046</c:v>
                </c:pt>
                <c:pt idx="482">
                  <c:v>9.3920500000000047</c:v>
                </c:pt>
                <c:pt idx="483">
                  <c:v>9.3988800000000001</c:v>
                </c:pt>
                <c:pt idx="484">
                  <c:v>9.4057300000000268</c:v>
                </c:pt>
                <c:pt idx="485">
                  <c:v>9.4125800000000268</c:v>
                </c:pt>
                <c:pt idx="486">
                  <c:v>9.4194200000000006</c:v>
                </c:pt>
                <c:pt idx="487">
                  <c:v>9.4262699999999988</c:v>
                </c:pt>
                <c:pt idx="488">
                  <c:v>9.4331000000000014</c:v>
                </c:pt>
                <c:pt idx="489">
                  <c:v>9.4399500000000014</c:v>
                </c:pt>
                <c:pt idx="490">
                  <c:v>9.4467800000000004</c:v>
                </c:pt>
                <c:pt idx="491">
                  <c:v>9.4536300000000555</c:v>
                </c:pt>
                <c:pt idx="492">
                  <c:v>9.4604800000000555</c:v>
                </c:pt>
                <c:pt idx="493">
                  <c:v>9.4673199999999991</c:v>
                </c:pt>
                <c:pt idx="494">
                  <c:v>9.4741700000000009</c:v>
                </c:pt>
                <c:pt idx="495">
                  <c:v>9.4810000000000034</c:v>
                </c:pt>
                <c:pt idx="496">
                  <c:v>9.4878500000000034</c:v>
                </c:pt>
                <c:pt idx="497">
                  <c:v>9.4947000000000035</c:v>
                </c:pt>
                <c:pt idx="498">
                  <c:v>9.5015300000000007</c:v>
                </c:pt>
                <c:pt idx="499">
                  <c:v>9.5083799999999989</c:v>
                </c:pt>
                <c:pt idx="500">
                  <c:v>9.5152200000000011</c:v>
                </c:pt>
                <c:pt idx="501">
                  <c:v>9.5220700000000011</c:v>
                </c:pt>
                <c:pt idx="502">
                  <c:v>9.5288999999999984</c:v>
                </c:pt>
                <c:pt idx="503">
                  <c:v>9.5357500000000002</c:v>
                </c:pt>
                <c:pt idx="504">
                  <c:v>9.5426000000000002</c:v>
                </c:pt>
                <c:pt idx="505">
                  <c:v>9.5494300000000027</c:v>
                </c:pt>
                <c:pt idx="506">
                  <c:v>9.5562800000000028</c:v>
                </c:pt>
                <c:pt idx="507">
                  <c:v>9.5631200000000014</c:v>
                </c:pt>
                <c:pt idx="508">
                  <c:v>9.5699700000000014</c:v>
                </c:pt>
                <c:pt idx="509">
                  <c:v>9.5768200000000014</c:v>
                </c:pt>
                <c:pt idx="510">
                  <c:v>9.5836500000000004</c:v>
                </c:pt>
                <c:pt idx="511">
                  <c:v>9.5905000000000005</c:v>
                </c:pt>
                <c:pt idx="512">
                  <c:v>9.5973299999999995</c:v>
                </c:pt>
                <c:pt idx="513">
                  <c:v>9.6041799999999995</c:v>
                </c:pt>
                <c:pt idx="514">
                  <c:v>9.6110200000000017</c:v>
                </c:pt>
                <c:pt idx="515">
                  <c:v>9.6178700000000017</c:v>
                </c:pt>
                <c:pt idx="516">
                  <c:v>9.6247200000000017</c:v>
                </c:pt>
                <c:pt idx="517">
                  <c:v>9.6315499999999989</c:v>
                </c:pt>
                <c:pt idx="518">
                  <c:v>9.638399999999999</c:v>
                </c:pt>
                <c:pt idx="519">
                  <c:v>9.6452299999999997</c:v>
                </c:pt>
                <c:pt idx="520">
                  <c:v>9.6520800000000246</c:v>
                </c:pt>
                <c:pt idx="521">
                  <c:v>9.6589299999999998</c:v>
                </c:pt>
                <c:pt idx="522">
                  <c:v>9.6657700000000002</c:v>
                </c:pt>
                <c:pt idx="523">
                  <c:v>9.6726200000000002</c:v>
                </c:pt>
                <c:pt idx="524">
                  <c:v>9.6794500000000028</c:v>
                </c:pt>
                <c:pt idx="525">
                  <c:v>9.686300000000001</c:v>
                </c:pt>
                <c:pt idx="526">
                  <c:v>9.69313</c:v>
                </c:pt>
                <c:pt idx="527">
                  <c:v>9.69998</c:v>
                </c:pt>
                <c:pt idx="528">
                  <c:v>9.7068300000000001</c:v>
                </c:pt>
                <c:pt idx="529">
                  <c:v>9.7136699999999987</c:v>
                </c:pt>
                <c:pt idx="530">
                  <c:v>9.7205199999999987</c:v>
                </c:pt>
                <c:pt idx="531">
                  <c:v>9.7273499999999995</c:v>
                </c:pt>
                <c:pt idx="532">
                  <c:v>9.7341999999999995</c:v>
                </c:pt>
                <c:pt idx="533">
                  <c:v>9.7410499999999995</c:v>
                </c:pt>
                <c:pt idx="534">
                  <c:v>9.7478799999999985</c:v>
                </c:pt>
                <c:pt idx="535">
                  <c:v>9.7547300000000003</c:v>
                </c:pt>
                <c:pt idx="536">
                  <c:v>9.761569999999999</c:v>
                </c:pt>
                <c:pt idx="537">
                  <c:v>9.768419999999999</c:v>
                </c:pt>
                <c:pt idx="538">
                  <c:v>9.7752500000000015</c:v>
                </c:pt>
                <c:pt idx="539">
                  <c:v>9.7821000000000016</c:v>
                </c:pt>
                <c:pt idx="540">
                  <c:v>9.7889499999999998</c:v>
                </c:pt>
                <c:pt idx="541">
                  <c:v>9.7957800000000006</c:v>
                </c:pt>
                <c:pt idx="542">
                  <c:v>9.802630000000061</c:v>
                </c:pt>
                <c:pt idx="543">
                  <c:v>9.8094700000000028</c:v>
                </c:pt>
                <c:pt idx="544">
                  <c:v>9.816320000000001</c:v>
                </c:pt>
                <c:pt idx="545">
                  <c:v>9.8231700000000011</c:v>
                </c:pt>
                <c:pt idx="546">
                  <c:v>9.83</c:v>
                </c:pt>
                <c:pt idx="547">
                  <c:v>9.8368500000000001</c:v>
                </c:pt>
                <c:pt idx="548">
                  <c:v>9.8436800000000027</c:v>
                </c:pt>
                <c:pt idx="549">
                  <c:v>9.8505300000000648</c:v>
                </c:pt>
                <c:pt idx="550">
                  <c:v>9.8573700000000013</c:v>
                </c:pt>
                <c:pt idx="551">
                  <c:v>9.8642200000000013</c:v>
                </c:pt>
                <c:pt idx="552">
                  <c:v>9.8710700000000013</c:v>
                </c:pt>
                <c:pt idx="553">
                  <c:v>9.8779000000000003</c:v>
                </c:pt>
                <c:pt idx="554">
                  <c:v>9.8847500000000004</c:v>
                </c:pt>
                <c:pt idx="555">
                  <c:v>9.8915800000000047</c:v>
                </c:pt>
                <c:pt idx="556">
                  <c:v>9.8984300000000047</c:v>
                </c:pt>
                <c:pt idx="557">
                  <c:v>9.9052700000000016</c:v>
                </c:pt>
                <c:pt idx="558">
                  <c:v>9.9121200000000016</c:v>
                </c:pt>
                <c:pt idx="559">
                  <c:v>9.9189699999999998</c:v>
                </c:pt>
                <c:pt idx="560">
                  <c:v>9.9258000000000006</c:v>
                </c:pt>
                <c:pt idx="561">
                  <c:v>9.9326500000000006</c:v>
                </c:pt>
                <c:pt idx="562">
                  <c:v>9.9394800000000068</c:v>
                </c:pt>
                <c:pt idx="563">
                  <c:v>9.9463299999999997</c:v>
                </c:pt>
                <c:pt idx="564">
                  <c:v>9.9531800000000068</c:v>
                </c:pt>
                <c:pt idx="565">
                  <c:v>9.9600200000000001</c:v>
                </c:pt>
                <c:pt idx="566">
                  <c:v>9.9668700000000001</c:v>
                </c:pt>
                <c:pt idx="567">
                  <c:v>9.9737000000000027</c:v>
                </c:pt>
                <c:pt idx="568">
                  <c:v>9.9805500000000027</c:v>
                </c:pt>
                <c:pt idx="569">
                  <c:v>9.9873800000000017</c:v>
                </c:pt>
                <c:pt idx="570">
                  <c:v>9.9942300000000017</c:v>
                </c:pt>
                <c:pt idx="571">
                  <c:v>10.001100000000001</c:v>
                </c:pt>
                <c:pt idx="572">
                  <c:v>10.007900000000001</c:v>
                </c:pt>
                <c:pt idx="573">
                  <c:v>10.014800000000001</c:v>
                </c:pt>
                <c:pt idx="574">
                  <c:v>10.021600000000001</c:v>
                </c:pt>
                <c:pt idx="575">
                  <c:v>10.028500000000001</c:v>
                </c:pt>
                <c:pt idx="576">
                  <c:v>10.035300000000001</c:v>
                </c:pt>
                <c:pt idx="577">
                  <c:v>10.0421</c:v>
                </c:pt>
                <c:pt idx="578">
                  <c:v>10.048999999999999</c:v>
                </c:pt>
                <c:pt idx="579">
                  <c:v>10.055800000000024</c:v>
                </c:pt>
                <c:pt idx="580">
                  <c:v>10.062700000000024</c:v>
                </c:pt>
                <c:pt idx="581">
                  <c:v>10.069500000000026</c:v>
                </c:pt>
                <c:pt idx="582">
                  <c:v>10.076400000000024</c:v>
                </c:pt>
                <c:pt idx="583">
                  <c:v>10.0832</c:v>
                </c:pt>
                <c:pt idx="584">
                  <c:v>10.09</c:v>
                </c:pt>
                <c:pt idx="585">
                  <c:v>10.0969</c:v>
                </c:pt>
                <c:pt idx="586">
                  <c:v>10.1037</c:v>
                </c:pt>
                <c:pt idx="587">
                  <c:v>10.1106</c:v>
                </c:pt>
                <c:pt idx="588">
                  <c:v>10.1174</c:v>
                </c:pt>
                <c:pt idx="589">
                  <c:v>10.124299999999998</c:v>
                </c:pt>
                <c:pt idx="590">
                  <c:v>10.131099999999998</c:v>
                </c:pt>
                <c:pt idx="591">
                  <c:v>10.137899999999998</c:v>
                </c:pt>
                <c:pt idx="592">
                  <c:v>10.144799999999998</c:v>
                </c:pt>
                <c:pt idx="593">
                  <c:v>10.1516</c:v>
                </c:pt>
                <c:pt idx="594">
                  <c:v>10.1585</c:v>
                </c:pt>
                <c:pt idx="595">
                  <c:v>10.1653</c:v>
                </c:pt>
                <c:pt idx="596">
                  <c:v>10.1722</c:v>
                </c:pt>
                <c:pt idx="597">
                  <c:v>10.179</c:v>
                </c:pt>
                <c:pt idx="598">
                  <c:v>10.1858</c:v>
                </c:pt>
                <c:pt idx="599">
                  <c:v>10.1927</c:v>
                </c:pt>
                <c:pt idx="600">
                  <c:v>10.1995</c:v>
                </c:pt>
                <c:pt idx="601">
                  <c:v>10.2064</c:v>
                </c:pt>
                <c:pt idx="602">
                  <c:v>10.213200000000001</c:v>
                </c:pt>
                <c:pt idx="603">
                  <c:v>10.220099999999999</c:v>
                </c:pt>
                <c:pt idx="604">
                  <c:v>10.226900000000001</c:v>
                </c:pt>
                <c:pt idx="605">
                  <c:v>10.233700000000001</c:v>
                </c:pt>
                <c:pt idx="606">
                  <c:v>10.240600000000001</c:v>
                </c:pt>
                <c:pt idx="607">
                  <c:v>10.247400000000001</c:v>
                </c:pt>
                <c:pt idx="608">
                  <c:v>10.254300000000001</c:v>
                </c:pt>
                <c:pt idx="609">
                  <c:v>10.261100000000001</c:v>
                </c:pt>
                <c:pt idx="610">
                  <c:v>10.268000000000001</c:v>
                </c:pt>
                <c:pt idx="611">
                  <c:v>10.274800000000001</c:v>
                </c:pt>
                <c:pt idx="612">
                  <c:v>10.281700000000001</c:v>
                </c:pt>
                <c:pt idx="613">
                  <c:v>10.288500000000001</c:v>
                </c:pt>
                <c:pt idx="614">
                  <c:v>10.295300000000001</c:v>
                </c:pt>
                <c:pt idx="615">
                  <c:v>10.302200000000004</c:v>
                </c:pt>
                <c:pt idx="616">
                  <c:v>10.309000000000006</c:v>
                </c:pt>
                <c:pt idx="617">
                  <c:v>10.315900000000006</c:v>
                </c:pt>
                <c:pt idx="618">
                  <c:v>10.322700000000006</c:v>
                </c:pt>
                <c:pt idx="619">
                  <c:v>10.329600000000006</c:v>
                </c:pt>
                <c:pt idx="620">
                  <c:v>10.336400000000006</c:v>
                </c:pt>
                <c:pt idx="621">
                  <c:v>10.3432</c:v>
                </c:pt>
                <c:pt idx="622">
                  <c:v>10.350100000000024</c:v>
                </c:pt>
                <c:pt idx="623">
                  <c:v>10.356900000000024</c:v>
                </c:pt>
                <c:pt idx="624">
                  <c:v>10.363800000000024</c:v>
                </c:pt>
                <c:pt idx="625">
                  <c:v>10.370600000000024</c:v>
                </c:pt>
                <c:pt idx="626">
                  <c:v>10.377500000000024</c:v>
                </c:pt>
                <c:pt idx="627">
                  <c:v>10.3843</c:v>
                </c:pt>
                <c:pt idx="628">
                  <c:v>10.3911</c:v>
                </c:pt>
                <c:pt idx="629">
                  <c:v>10.398</c:v>
                </c:pt>
                <c:pt idx="630">
                  <c:v>10.4048</c:v>
                </c:pt>
                <c:pt idx="631">
                  <c:v>10.4117</c:v>
                </c:pt>
                <c:pt idx="632">
                  <c:v>10.4185</c:v>
                </c:pt>
                <c:pt idx="633">
                  <c:v>10.425400000000026</c:v>
                </c:pt>
                <c:pt idx="634">
                  <c:v>10.4322</c:v>
                </c:pt>
                <c:pt idx="635">
                  <c:v>10.439</c:v>
                </c:pt>
                <c:pt idx="636">
                  <c:v>10.4459</c:v>
                </c:pt>
                <c:pt idx="637">
                  <c:v>10.452700000000053</c:v>
                </c:pt>
                <c:pt idx="638">
                  <c:v>10.459600000000052</c:v>
                </c:pt>
                <c:pt idx="639">
                  <c:v>10.466400000000053</c:v>
                </c:pt>
                <c:pt idx="640">
                  <c:v>10.4733</c:v>
                </c:pt>
                <c:pt idx="641">
                  <c:v>10.4801</c:v>
                </c:pt>
                <c:pt idx="642">
                  <c:v>10.4869</c:v>
                </c:pt>
                <c:pt idx="643">
                  <c:v>10.4938</c:v>
                </c:pt>
                <c:pt idx="644">
                  <c:v>10.5006</c:v>
                </c:pt>
                <c:pt idx="645">
                  <c:v>10.5075</c:v>
                </c:pt>
                <c:pt idx="646">
                  <c:v>10.514299999999999</c:v>
                </c:pt>
                <c:pt idx="647">
                  <c:v>10.521199999999999</c:v>
                </c:pt>
                <c:pt idx="648">
                  <c:v>10.527999999999999</c:v>
                </c:pt>
                <c:pt idx="649">
                  <c:v>10.534800000000001</c:v>
                </c:pt>
                <c:pt idx="650">
                  <c:v>10.541700000000001</c:v>
                </c:pt>
                <c:pt idx="651">
                  <c:v>10.548500000000001</c:v>
                </c:pt>
                <c:pt idx="652">
                  <c:v>10.555400000000065</c:v>
                </c:pt>
                <c:pt idx="653">
                  <c:v>10.562200000000002</c:v>
                </c:pt>
                <c:pt idx="654">
                  <c:v>10.569100000000002</c:v>
                </c:pt>
                <c:pt idx="655">
                  <c:v>10.575900000000004</c:v>
                </c:pt>
                <c:pt idx="656">
                  <c:v>10.582700000000004</c:v>
                </c:pt>
                <c:pt idx="657">
                  <c:v>10.589600000000004</c:v>
                </c:pt>
                <c:pt idx="658">
                  <c:v>10.596400000000004</c:v>
                </c:pt>
                <c:pt idx="659">
                  <c:v>10.603300000000001</c:v>
                </c:pt>
                <c:pt idx="660">
                  <c:v>10.610100000000001</c:v>
                </c:pt>
                <c:pt idx="661">
                  <c:v>10.617000000000001</c:v>
                </c:pt>
                <c:pt idx="662">
                  <c:v>10.623800000000001</c:v>
                </c:pt>
                <c:pt idx="663">
                  <c:v>10.630600000000001</c:v>
                </c:pt>
                <c:pt idx="664">
                  <c:v>10.637500000000001</c:v>
                </c:pt>
                <c:pt idx="665">
                  <c:v>10.644299999999999</c:v>
                </c:pt>
                <c:pt idx="666">
                  <c:v>10.651200000000001</c:v>
                </c:pt>
                <c:pt idx="667">
                  <c:v>10.658000000000001</c:v>
                </c:pt>
                <c:pt idx="668">
                  <c:v>10.664900000000001</c:v>
                </c:pt>
                <c:pt idx="669">
                  <c:v>10.6717</c:v>
                </c:pt>
                <c:pt idx="670">
                  <c:v>10.6785</c:v>
                </c:pt>
                <c:pt idx="671">
                  <c:v>10.685400000000024</c:v>
                </c:pt>
                <c:pt idx="672">
                  <c:v>10.6922</c:v>
                </c:pt>
                <c:pt idx="673">
                  <c:v>10.6991</c:v>
                </c:pt>
                <c:pt idx="674">
                  <c:v>10.7059</c:v>
                </c:pt>
                <c:pt idx="675">
                  <c:v>10.7128</c:v>
                </c:pt>
                <c:pt idx="676">
                  <c:v>10.7196</c:v>
                </c:pt>
                <c:pt idx="677">
                  <c:v>10.7264</c:v>
                </c:pt>
                <c:pt idx="678">
                  <c:v>10.733299999999998</c:v>
                </c:pt>
                <c:pt idx="679">
                  <c:v>10.740099999999998</c:v>
                </c:pt>
                <c:pt idx="680">
                  <c:v>10.746999999999998</c:v>
                </c:pt>
                <c:pt idx="681">
                  <c:v>10.7538</c:v>
                </c:pt>
                <c:pt idx="682">
                  <c:v>10.7607</c:v>
                </c:pt>
                <c:pt idx="683">
                  <c:v>10.7675</c:v>
                </c:pt>
                <c:pt idx="684">
                  <c:v>10.774299999999998</c:v>
                </c:pt>
                <c:pt idx="685">
                  <c:v>10.781199999999998</c:v>
                </c:pt>
                <c:pt idx="686">
                  <c:v>10.787999999999998</c:v>
                </c:pt>
                <c:pt idx="687">
                  <c:v>10.794899999999998</c:v>
                </c:pt>
                <c:pt idx="688">
                  <c:v>10.8017</c:v>
                </c:pt>
                <c:pt idx="689">
                  <c:v>10.8086</c:v>
                </c:pt>
                <c:pt idx="690">
                  <c:v>10.815400000000059</c:v>
                </c:pt>
                <c:pt idx="691">
                  <c:v>10.8223</c:v>
                </c:pt>
                <c:pt idx="692">
                  <c:v>10.8291</c:v>
                </c:pt>
                <c:pt idx="693">
                  <c:v>10.835900000000002</c:v>
                </c:pt>
                <c:pt idx="694">
                  <c:v>10.8428</c:v>
                </c:pt>
                <c:pt idx="695">
                  <c:v>10.849600000000002</c:v>
                </c:pt>
                <c:pt idx="696">
                  <c:v>10.856500000000061</c:v>
                </c:pt>
                <c:pt idx="697">
                  <c:v>10.863300000000002</c:v>
                </c:pt>
                <c:pt idx="698">
                  <c:v>10.870200000000002</c:v>
                </c:pt>
                <c:pt idx="699">
                  <c:v>10.877000000000002</c:v>
                </c:pt>
                <c:pt idx="700">
                  <c:v>10.883800000000004</c:v>
                </c:pt>
                <c:pt idx="701">
                  <c:v>10.890700000000002</c:v>
                </c:pt>
                <c:pt idx="702">
                  <c:v>10.897500000000004</c:v>
                </c:pt>
                <c:pt idx="703">
                  <c:v>10.904400000000004</c:v>
                </c:pt>
                <c:pt idx="704">
                  <c:v>10.911200000000001</c:v>
                </c:pt>
                <c:pt idx="705">
                  <c:v>10.918100000000001</c:v>
                </c:pt>
                <c:pt idx="706">
                  <c:v>10.924900000000001</c:v>
                </c:pt>
                <c:pt idx="707">
                  <c:v>10.931700000000001</c:v>
                </c:pt>
                <c:pt idx="708">
                  <c:v>10.938600000000001</c:v>
                </c:pt>
                <c:pt idx="709">
                  <c:v>10.945400000000006</c:v>
                </c:pt>
                <c:pt idx="710">
                  <c:v>10.952300000000006</c:v>
                </c:pt>
                <c:pt idx="711">
                  <c:v>10.959100000000022</c:v>
                </c:pt>
                <c:pt idx="712">
                  <c:v>10.966000000000006</c:v>
                </c:pt>
                <c:pt idx="713">
                  <c:v>10.972800000000024</c:v>
                </c:pt>
                <c:pt idx="714">
                  <c:v>10.979600000000024</c:v>
                </c:pt>
                <c:pt idx="715">
                  <c:v>10.986500000000024</c:v>
                </c:pt>
                <c:pt idx="716">
                  <c:v>10.9933</c:v>
                </c:pt>
                <c:pt idx="717">
                  <c:v>11.0002</c:v>
                </c:pt>
                <c:pt idx="718">
                  <c:v>11.007</c:v>
                </c:pt>
                <c:pt idx="719">
                  <c:v>11.0139</c:v>
                </c:pt>
                <c:pt idx="720">
                  <c:v>11.0207</c:v>
                </c:pt>
                <c:pt idx="721">
                  <c:v>11.0275</c:v>
                </c:pt>
                <c:pt idx="722">
                  <c:v>11.0344</c:v>
                </c:pt>
                <c:pt idx="723">
                  <c:v>11.041199999999998</c:v>
                </c:pt>
                <c:pt idx="724">
                  <c:v>11.048099999999998</c:v>
                </c:pt>
                <c:pt idx="725">
                  <c:v>11.0549</c:v>
                </c:pt>
                <c:pt idx="726">
                  <c:v>11.0618</c:v>
                </c:pt>
                <c:pt idx="727">
                  <c:v>11.0686</c:v>
                </c:pt>
                <c:pt idx="728">
                  <c:v>11.075400000000053</c:v>
                </c:pt>
                <c:pt idx="729">
                  <c:v>11.0823</c:v>
                </c:pt>
                <c:pt idx="730">
                  <c:v>11.0891</c:v>
                </c:pt>
                <c:pt idx="731">
                  <c:v>11.096</c:v>
                </c:pt>
                <c:pt idx="732">
                  <c:v>11.1028</c:v>
                </c:pt>
                <c:pt idx="733">
                  <c:v>11.1097</c:v>
                </c:pt>
                <c:pt idx="734">
                  <c:v>11.1165</c:v>
                </c:pt>
                <c:pt idx="735">
                  <c:v>11.123299999999999</c:v>
                </c:pt>
                <c:pt idx="736">
                  <c:v>11.130199999999999</c:v>
                </c:pt>
                <c:pt idx="737">
                  <c:v>11.136999999999999</c:v>
                </c:pt>
                <c:pt idx="738">
                  <c:v>11.143899999999999</c:v>
                </c:pt>
                <c:pt idx="739">
                  <c:v>11.150700000000002</c:v>
                </c:pt>
                <c:pt idx="740">
                  <c:v>11.1576</c:v>
                </c:pt>
                <c:pt idx="741">
                  <c:v>11.164400000000002</c:v>
                </c:pt>
                <c:pt idx="742">
                  <c:v>11.171200000000001</c:v>
                </c:pt>
                <c:pt idx="743">
                  <c:v>11.178100000000001</c:v>
                </c:pt>
                <c:pt idx="744">
                  <c:v>11.184900000000001</c:v>
                </c:pt>
                <c:pt idx="745">
                  <c:v>11.191800000000001</c:v>
                </c:pt>
                <c:pt idx="746">
                  <c:v>11.198600000000001</c:v>
                </c:pt>
                <c:pt idx="747">
                  <c:v>11.205500000000002</c:v>
                </c:pt>
                <c:pt idx="748">
                  <c:v>11.212300000000001</c:v>
                </c:pt>
                <c:pt idx="749">
                  <c:v>11.219100000000001</c:v>
                </c:pt>
                <c:pt idx="750">
                  <c:v>11.226000000000001</c:v>
                </c:pt>
                <c:pt idx="751">
                  <c:v>11.232800000000001</c:v>
                </c:pt>
                <c:pt idx="752">
                  <c:v>11.239700000000001</c:v>
                </c:pt>
                <c:pt idx="753">
                  <c:v>11.246500000000001</c:v>
                </c:pt>
                <c:pt idx="754">
                  <c:v>11.253400000000006</c:v>
                </c:pt>
                <c:pt idx="755">
                  <c:v>11.260200000000001</c:v>
                </c:pt>
                <c:pt idx="756">
                  <c:v>11.267000000000001</c:v>
                </c:pt>
                <c:pt idx="757">
                  <c:v>11.273900000000001</c:v>
                </c:pt>
                <c:pt idx="758">
                  <c:v>11.2807</c:v>
                </c:pt>
                <c:pt idx="759">
                  <c:v>11.287600000000001</c:v>
                </c:pt>
                <c:pt idx="760">
                  <c:v>11.2944</c:v>
                </c:pt>
                <c:pt idx="761">
                  <c:v>11.301300000000001</c:v>
                </c:pt>
                <c:pt idx="762">
                  <c:v>11.3081</c:v>
                </c:pt>
                <c:pt idx="763">
                  <c:v>11.3149</c:v>
                </c:pt>
                <c:pt idx="764">
                  <c:v>11.3218</c:v>
                </c:pt>
                <c:pt idx="765">
                  <c:v>11.3286</c:v>
                </c:pt>
                <c:pt idx="766">
                  <c:v>11.335500000000026</c:v>
                </c:pt>
                <c:pt idx="767">
                  <c:v>11.3423</c:v>
                </c:pt>
                <c:pt idx="768">
                  <c:v>11.3492</c:v>
                </c:pt>
                <c:pt idx="769">
                  <c:v>11.356000000000051</c:v>
                </c:pt>
                <c:pt idx="770">
                  <c:v>11.362900000000026</c:v>
                </c:pt>
                <c:pt idx="771">
                  <c:v>11.369700000000051</c:v>
                </c:pt>
                <c:pt idx="772">
                  <c:v>11.376500000000052</c:v>
                </c:pt>
                <c:pt idx="773">
                  <c:v>11.383400000000051</c:v>
                </c:pt>
                <c:pt idx="774">
                  <c:v>11.3902</c:v>
                </c:pt>
                <c:pt idx="775">
                  <c:v>11.3971</c:v>
                </c:pt>
                <c:pt idx="776">
                  <c:v>11.4039</c:v>
                </c:pt>
                <c:pt idx="777">
                  <c:v>11.4108</c:v>
                </c:pt>
                <c:pt idx="778">
                  <c:v>11.4176</c:v>
                </c:pt>
                <c:pt idx="779">
                  <c:v>11.4244</c:v>
                </c:pt>
                <c:pt idx="780">
                  <c:v>11.431299999999998</c:v>
                </c:pt>
                <c:pt idx="781">
                  <c:v>11.438099999999999</c:v>
                </c:pt>
                <c:pt idx="782">
                  <c:v>11.445</c:v>
                </c:pt>
                <c:pt idx="783">
                  <c:v>11.4518</c:v>
                </c:pt>
                <c:pt idx="784">
                  <c:v>11.4587</c:v>
                </c:pt>
                <c:pt idx="785">
                  <c:v>11.465500000000061</c:v>
                </c:pt>
                <c:pt idx="786">
                  <c:v>11.472300000000002</c:v>
                </c:pt>
                <c:pt idx="787">
                  <c:v>11.479200000000002</c:v>
                </c:pt>
                <c:pt idx="788">
                  <c:v>11.486000000000002</c:v>
                </c:pt>
                <c:pt idx="789">
                  <c:v>11.492900000000002</c:v>
                </c:pt>
                <c:pt idx="790">
                  <c:v>11.499700000000002</c:v>
                </c:pt>
                <c:pt idx="791">
                  <c:v>11.506600000000002</c:v>
                </c:pt>
                <c:pt idx="792">
                  <c:v>11.513400000000004</c:v>
                </c:pt>
                <c:pt idx="793">
                  <c:v>11.520200000000001</c:v>
                </c:pt>
                <c:pt idx="794">
                  <c:v>11.527100000000001</c:v>
                </c:pt>
                <c:pt idx="795">
                  <c:v>11.533900000000001</c:v>
                </c:pt>
                <c:pt idx="796">
                  <c:v>11.540800000000001</c:v>
                </c:pt>
                <c:pt idx="797">
                  <c:v>11.547600000000001</c:v>
                </c:pt>
                <c:pt idx="798">
                  <c:v>11.554500000000004</c:v>
                </c:pt>
                <c:pt idx="799">
                  <c:v>11.561300000000001</c:v>
                </c:pt>
                <c:pt idx="800">
                  <c:v>11.568100000000001</c:v>
                </c:pt>
                <c:pt idx="801">
                  <c:v>11.575000000000006</c:v>
                </c:pt>
                <c:pt idx="802">
                  <c:v>11.581800000000001</c:v>
                </c:pt>
                <c:pt idx="803">
                  <c:v>11.588700000000001</c:v>
                </c:pt>
                <c:pt idx="804">
                  <c:v>11.595500000000024</c:v>
                </c:pt>
                <c:pt idx="805">
                  <c:v>11.602400000000006</c:v>
                </c:pt>
                <c:pt idx="806">
                  <c:v>11.6092</c:v>
                </c:pt>
                <c:pt idx="807">
                  <c:v>11.616</c:v>
                </c:pt>
                <c:pt idx="808">
                  <c:v>11.6229</c:v>
                </c:pt>
                <c:pt idx="809">
                  <c:v>11.6297</c:v>
                </c:pt>
                <c:pt idx="810">
                  <c:v>11.6366</c:v>
                </c:pt>
                <c:pt idx="811">
                  <c:v>11.6434</c:v>
                </c:pt>
                <c:pt idx="812">
                  <c:v>11.6503</c:v>
                </c:pt>
                <c:pt idx="813">
                  <c:v>11.6571</c:v>
                </c:pt>
                <c:pt idx="814">
                  <c:v>11.6639</c:v>
                </c:pt>
                <c:pt idx="815">
                  <c:v>11.6708</c:v>
                </c:pt>
                <c:pt idx="816">
                  <c:v>11.6776</c:v>
                </c:pt>
                <c:pt idx="817">
                  <c:v>11.6845</c:v>
                </c:pt>
                <c:pt idx="818">
                  <c:v>11.691299999999998</c:v>
                </c:pt>
                <c:pt idx="819">
                  <c:v>11.698199999999998</c:v>
                </c:pt>
                <c:pt idx="820">
                  <c:v>11.705</c:v>
                </c:pt>
                <c:pt idx="821">
                  <c:v>11.711799999999998</c:v>
                </c:pt>
                <c:pt idx="822">
                  <c:v>11.718699999999998</c:v>
                </c:pt>
                <c:pt idx="823">
                  <c:v>11.7255</c:v>
                </c:pt>
                <c:pt idx="824">
                  <c:v>11.7324</c:v>
                </c:pt>
                <c:pt idx="825">
                  <c:v>11.739199999999999</c:v>
                </c:pt>
                <c:pt idx="826">
                  <c:v>11.746099999999998</c:v>
                </c:pt>
                <c:pt idx="827">
                  <c:v>11.7529</c:v>
                </c:pt>
                <c:pt idx="828">
                  <c:v>11.7597</c:v>
                </c:pt>
                <c:pt idx="829">
                  <c:v>11.7666</c:v>
                </c:pt>
                <c:pt idx="830">
                  <c:v>11.773400000000002</c:v>
                </c:pt>
                <c:pt idx="831">
                  <c:v>11.780299999999999</c:v>
                </c:pt>
                <c:pt idx="832">
                  <c:v>11.787100000000001</c:v>
                </c:pt>
                <c:pt idx="833">
                  <c:v>11.793999999999999</c:v>
                </c:pt>
                <c:pt idx="834">
                  <c:v>11.800800000000002</c:v>
                </c:pt>
                <c:pt idx="835">
                  <c:v>11.807600000000004</c:v>
                </c:pt>
                <c:pt idx="836">
                  <c:v>11.814500000000002</c:v>
                </c:pt>
                <c:pt idx="837">
                  <c:v>11.821300000000001</c:v>
                </c:pt>
                <c:pt idx="838">
                  <c:v>11.828200000000001</c:v>
                </c:pt>
                <c:pt idx="839">
                  <c:v>11.835000000000004</c:v>
                </c:pt>
                <c:pt idx="840">
                  <c:v>11.841900000000001</c:v>
                </c:pt>
                <c:pt idx="841">
                  <c:v>11.848700000000001</c:v>
                </c:pt>
                <c:pt idx="842">
                  <c:v>11.855500000000077</c:v>
                </c:pt>
                <c:pt idx="843">
                  <c:v>11.862400000000074</c:v>
                </c:pt>
                <c:pt idx="844">
                  <c:v>11.869200000000006</c:v>
                </c:pt>
                <c:pt idx="845">
                  <c:v>11.876100000000006</c:v>
                </c:pt>
                <c:pt idx="846">
                  <c:v>11.882900000000006</c:v>
                </c:pt>
                <c:pt idx="847">
                  <c:v>11.889800000000006</c:v>
                </c:pt>
                <c:pt idx="848">
                  <c:v>11.896600000000022</c:v>
                </c:pt>
                <c:pt idx="849">
                  <c:v>11.903500000000006</c:v>
                </c:pt>
                <c:pt idx="850">
                  <c:v>11.910300000000001</c:v>
                </c:pt>
                <c:pt idx="851">
                  <c:v>11.9171</c:v>
                </c:pt>
                <c:pt idx="852">
                  <c:v>11.924000000000001</c:v>
                </c:pt>
                <c:pt idx="853">
                  <c:v>11.9308</c:v>
                </c:pt>
                <c:pt idx="854">
                  <c:v>11.9377</c:v>
                </c:pt>
                <c:pt idx="855">
                  <c:v>11.9445</c:v>
                </c:pt>
                <c:pt idx="856">
                  <c:v>11.951400000000024</c:v>
                </c:pt>
                <c:pt idx="857">
                  <c:v>11.9582</c:v>
                </c:pt>
                <c:pt idx="858">
                  <c:v>11.965000000000051</c:v>
                </c:pt>
                <c:pt idx="859">
                  <c:v>11.9719</c:v>
                </c:pt>
                <c:pt idx="860">
                  <c:v>11.9787</c:v>
                </c:pt>
                <c:pt idx="861">
                  <c:v>11.985600000000026</c:v>
                </c:pt>
                <c:pt idx="862">
                  <c:v>11.992400000000051</c:v>
                </c:pt>
                <c:pt idx="863">
                  <c:v>11.9993</c:v>
                </c:pt>
                <c:pt idx="864">
                  <c:v>12.0061</c:v>
                </c:pt>
                <c:pt idx="865">
                  <c:v>12.0129</c:v>
                </c:pt>
                <c:pt idx="866">
                  <c:v>12.0198</c:v>
                </c:pt>
                <c:pt idx="867">
                  <c:v>12.0266</c:v>
                </c:pt>
                <c:pt idx="868">
                  <c:v>12.0335</c:v>
                </c:pt>
                <c:pt idx="869">
                  <c:v>12.040299999999998</c:v>
                </c:pt>
                <c:pt idx="870">
                  <c:v>12.047199999999998</c:v>
                </c:pt>
                <c:pt idx="871">
                  <c:v>12.054</c:v>
                </c:pt>
                <c:pt idx="872">
                  <c:v>12.0608</c:v>
                </c:pt>
                <c:pt idx="873">
                  <c:v>12.0677</c:v>
                </c:pt>
                <c:pt idx="874">
                  <c:v>12.0745</c:v>
                </c:pt>
                <c:pt idx="875">
                  <c:v>12.0814</c:v>
                </c:pt>
                <c:pt idx="876">
                  <c:v>12.088200000000001</c:v>
                </c:pt>
                <c:pt idx="877">
                  <c:v>12.0951</c:v>
                </c:pt>
                <c:pt idx="878">
                  <c:v>12.101900000000001</c:v>
                </c:pt>
                <c:pt idx="879">
                  <c:v>12.108700000000001</c:v>
                </c:pt>
                <c:pt idx="880">
                  <c:v>12.115600000000002</c:v>
                </c:pt>
                <c:pt idx="881">
                  <c:v>12.122400000000004</c:v>
                </c:pt>
                <c:pt idx="882">
                  <c:v>12.129300000000001</c:v>
                </c:pt>
                <c:pt idx="883">
                  <c:v>12.136100000000001</c:v>
                </c:pt>
                <c:pt idx="884">
                  <c:v>12.143000000000001</c:v>
                </c:pt>
                <c:pt idx="885">
                  <c:v>12.149800000000001</c:v>
                </c:pt>
                <c:pt idx="886">
                  <c:v>12.156600000000006</c:v>
                </c:pt>
                <c:pt idx="887">
                  <c:v>12.163500000000004</c:v>
                </c:pt>
                <c:pt idx="888">
                  <c:v>12.170300000000001</c:v>
                </c:pt>
                <c:pt idx="889">
                  <c:v>12.177200000000001</c:v>
                </c:pt>
                <c:pt idx="890">
                  <c:v>12.184000000000001</c:v>
                </c:pt>
                <c:pt idx="891">
                  <c:v>12.190900000000001</c:v>
                </c:pt>
                <c:pt idx="892">
                  <c:v>12.197700000000001</c:v>
                </c:pt>
                <c:pt idx="893">
                  <c:v>12.204500000000001</c:v>
                </c:pt>
                <c:pt idx="894">
                  <c:v>12.211399999999999</c:v>
                </c:pt>
                <c:pt idx="895">
                  <c:v>12.218199999999998</c:v>
                </c:pt>
                <c:pt idx="896">
                  <c:v>12.225100000000001</c:v>
                </c:pt>
                <c:pt idx="897">
                  <c:v>12.231899999999998</c:v>
                </c:pt>
                <c:pt idx="898">
                  <c:v>12.238799999999999</c:v>
                </c:pt>
                <c:pt idx="899">
                  <c:v>12.2456</c:v>
                </c:pt>
                <c:pt idx="900">
                  <c:v>12.252400000000026</c:v>
                </c:pt>
                <c:pt idx="901">
                  <c:v>12.2593</c:v>
                </c:pt>
                <c:pt idx="902">
                  <c:v>12.2661</c:v>
                </c:pt>
                <c:pt idx="903">
                  <c:v>12.273</c:v>
                </c:pt>
                <c:pt idx="904">
                  <c:v>12.2798</c:v>
                </c:pt>
                <c:pt idx="905">
                  <c:v>12.2867</c:v>
                </c:pt>
                <c:pt idx="906">
                  <c:v>12.2935</c:v>
                </c:pt>
                <c:pt idx="907">
                  <c:v>12.3003</c:v>
                </c:pt>
                <c:pt idx="908">
                  <c:v>12.3072</c:v>
                </c:pt>
                <c:pt idx="909">
                  <c:v>12.314</c:v>
                </c:pt>
                <c:pt idx="910">
                  <c:v>12.3209</c:v>
                </c:pt>
                <c:pt idx="911">
                  <c:v>12.3277</c:v>
                </c:pt>
                <c:pt idx="912">
                  <c:v>12.3346</c:v>
                </c:pt>
                <c:pt idx="913">
                  <c:v>12.3414</c:v>
                </c:pt>
                <c:pt idx="914">
                  <c:v>12.348199999999999</c:v>
                </c:pt>
                <c:pt idx="915">
                  <c:v>12.355100000000053</c:v>
                </c:pt>
                <c:pt idx="916">
                  <c:v>12.3619</c:v>
                </c:pt>
                <c:pt idx="917">
                  <c:v>12.3688</c:v>
                </c:pt>
                <c:pt idx="918">
                  <c:v>12.375600000000059</c:v>
                </c:pt>
                <c:pt idx="919">
                  <c:v>12.382500000000055</c:v>
                </c:pt>
                <c:pt idx="920">
                  <c:v>12.3893</c:v>
                </c:pt>
                <c:pt idx="921">
                  <c:v>12.396100000000002</c:v>
                </c:pt>
                <c:pt idx="922">
                  <c:v>12.403</c:v>
                </c:pt>
                <c:pt idx="923">
                  <c:v>12.409800000000002</c:v>
                </c:pt>
                <c:pt idx="924">
                  <c:v>12.416700000000002</c:v>
                </c:pt>
                <c:pt idx="925">
                  <c:v>12.423500000000002</c:v>
                </c:pt>
                <c:pt idx="926">
                  <c:v>12.430400000000002</c:v>
                </c:pt>
                <c:pt idx="927">
                  <c:v>12.437200000000001</c:v>
                </c:pt>
                <c:pt idx="928">
                  <c:v>12.444100000000001</c:v>
                </c:pt>
                <c:pt idx="929">
                  <c:v>12.450900000000004</c:v>
                </c:pt>
                <c:pt idx="930">
                  <c:v>12.457700000000004</c:v>
                </c:pt>
                <c:pt idx="931">
                  <c:v>12.464600000000004</c:v>
                </c:pt>
                <c:pt idx="932">
                  <c:v>12.471400000000004</c:v>
                </c:pt>
                <c:pt idx="933">
                  <c:v>12.478300000000001</c:v>
                </c:pt>
                <c:pt idx="934">
                  <c:v>12.485100000000006</c:v>
                </c:pt>
                <c:pt idx="935">
                  <c:v>12.492000000000004</c:v>
                </c:pt>
                <c:pt idx="936">
                  <c:v>12.498800000000001</c:v>
                </c:pt>
                <c:pt idx="937">
                  <c:v>12.505600000000006</c:v>
                </c:pt>
                <c:pt idx="938">
                  <c:v>12.512500000000006</c:v>
                </c:pt>
                <c:pt idx="939">
                  <c:v>12.519300000000001</c:v>
                </c:pt>
                <c:pt idx="940">
                  <c:v>12.526200000000001</c:v>
                </c:pt>
                <c:pt idx="941">
                  <c:v>12.533000000000001</c:v>
                </c:pt>
                <c:pt idx="942">
                  <c:v>12.539900000000001</c:v>
                </c:pt>
                <c:pt idx="943">
                  <c:v>12.5467</c:v>
                </c:pt>
                <c:pt idx="944">
                  <c:v>12.553500000000026</c:v>
                </c:pt>
                <c:pt idx="945">
                  <c:v>12.560400000000024</c:v>
                </c:pt>
                <c:pt idx="946">
                  <c:v>12.5672</c:v>
                </c:pt>
                <c:pt idx="947">
                  <c:v>12.5741</c:v>
                </c:pt>
                <c:pt idx="948">
                  <c:v>12.5809</c:v>
                </c:pt>
                <c:pt idx="949">
                  <c:v>12.5878</c:v>
                </c:pt>
                <c:pt idx="950">
                  <c:v>12.5946</c:v>
                </c:pt>
                <c:pt idx="951">
                  <c:v>12.6014</c:v>
                </c:pt>
                <c:pt idx="952">
                  <c:v>12.608299999999998</c:v>
                </c:pt>
                <c:pt idx="953">
                  <c:v>12.6151</c:v>
                </c:pt>
                <c:pt idx="954">
                  <c:v>12.622</c:v>
                </c:pt>
                <c:pt idx="955">
                  <c:v>12.628799999999998</c:v>
                </c:pt>
                <c:pt idx="956">
                  <c:v>12.6357</c:v>
                </c:pt>
                <c:pt idx="957">
                  <c:v>12.6425</c:v>
                </c:pt>
                <c:pt idx="958">
                  <c:v>12.649299999999998</c:v>
                </c:pt>
                <c:pt idx="959">
                  <c:v>12.6562</c:v>
                </c:pt>
                <c:pt idx="960">
                  <c:v>12.663</c:v>
                </c:pt>
                <c:pt idx="961">
                  <c:v>12.6699</c:v>
                </c:pt>
                <c:pt idx="962">
                  <c:v>12.6767</c:v>
                </c:pt>
                <c:pt idx="963">
                  <c:v>12.6836</c:v>
                </c:pt>
                <c:pt idx="964">
                  <c:v>12.6904</c:v>
                </c:pt>
                <c:pt idx="965">
                  <c:v>12.697199999999999</c:v>
                </c:pt>
                <c:pt idx="966">
                  <c:v>12.704099999999999</c:v>
                </c:pt>
                <c:pt idx="967">
                  <c:v>12.710900000000001</c:v>
                </c:pt>
                <c:pt idx="968">
                  <c:v>12.717799999999999</c:v>
                </c:pt>
                <c:pt idx="969">
                  <c:v>12.724600000000001</c:v>
                </c:pt>
                <c:pt idx="970">
                  <c:v>12.731499999999999</c:v>
                </c:pt>
                <c:pt idx="971">
                  <c:v>12.738299999999999</c:v>
                </c:pt>
                <c:pt idx="972">
                  <c:v>12.745100000000001</c:v>
                </c:pt>
                <c:pt idx="973">
                  <c:v>12.752000000000002</c:v>
                </c:pt>
                <c:pt idx="974">
                  <c:v>12.758800000000001</c:v>
                </c:pt>
                <c:pt idx="975">
                  <c:v>12.765700000000002</c:v>
                </c:pt>
                <c:pt idx="976">
                  <c:v>12.772500000000004</c:v>
                </c:pt>
                <c:pt idx="977">
                  <c:v>12.779400000000004</c:v>
                </c:pt>
                <c:pt idx="978">
                  <c:v>12.786200000000001</c:v>
                </c:pt>
                <c:pt idx="979">
                  <c:v>12.793000000000001</c:v>
                </c:pt>
                <c:pt idx="980">
                  <c:v>12.799900000000001</c:v>
                </c:pt>
                <c:pt idx="981">
                  <c:v>12.806700000000006</c:v>
                </c:pt>
                <c:pt idx="982">
                  <c:v>12.813600000000006</c:v>
                </c:pt>
                <c:pt idx="983">
                  <c:v>12.820400000000006</c:v>
                </c:pt>
                <c:pt idx="984">
                  <c:v>12.827300000000001</c:v>
                </c:pt>
                <c:pt idx="985">
                  <c:v>12.834100000000001</c:v>
                </c:pt>
                <c:pt idx="986">
                  <c:v>12.8409</c:v>
                </c:pt>
                <c:pt idx="987">
                  <c:v>12.847800000000001</c:v>
                </c:pt>
                <c:pt idx="988">
                  <c:v>12.854600000000024</c:v>
                </c:pt>
                <c:pt idx="989">
                  <c:v>12.861500000000024</c:v>
                </c:pt>
                <c:pt idx="990">
                  <c:v>12.8683</c:v>
                </c:pt>
                <c:pt idx="991">
                  <c:v>12.875200000000024</c:v>
                </c:pt>
                <c:pt idx="992">
                  <c:v>12.882000000000026</c:v>
                </c:pt>
                <c:pt idx="993">
                  <c:v>12.8888</c:v>
                </c:pt>
                <c:pt idx="994">
                  <c:v>12.895700000000026</c:v>
                </c:pt>
                <c:pt idx="995">
                  <c:v>12.902500000000051</c:v>
                </c:pt>
                <c:pt idx="996">
                  <c:v>12.909400000000026</c:v>
                </c:pt>
                <c:pt idx="997">
                  <c:v>12.9162</c:v>
                </c:pt>
                <c:pt idx="998">
                  <c:v>12.9231</c:v>
                </c:pt>
                <c:pt idx="999">
                  <c:v>12.9299</c:v>
                </c:pt>
                <c:pt idx="1000">
                  <c:v>12.9367</c:v>
                </c:pt>
                <c:pt idx="1001">
                  <c:v>12.9436</c:v>
                </c:pt>
                <c:pt idx="1002">
                  <c:v>12.950400000000053</c:v>
                </c:pt>
                <c:pt idx="1003">
                  <c:v>12.9573</c:v>
                </c:pt>
                <c:pt idx="1004">
                  <c:v>12.9641</c:v>
                </c:pt>
                <c:pt idx="1005">
                  <c:v>12.971</c:v>
                </c:pt>
                <c:pt idx="1006">
                  <c:v>12.9778</c:v>
                </c:pt>
                <c:pt idx="1007">
                  <c:v>12.9847</c:v>
                </c:pt>
                <c:pt idx="1008">
                  <c:v>12.9915</c:v>
                </c:pt>
                <c:pt idx="1009">
                  <c:v>12.998299999999999</c:v>
                </c:pt>
                <c:pt idx="1010">
                  <c:v>13.0052</c:v>
                </c:pt>
                <c:pt idx="1011">
                  <c:v>13.012</c:v>
                </c:pt>
                <c:pt idx="1012">
                  <c:v>13.018899999999999</c:v>
                </c:pt>
                <c:pt idx="1013">
                  <c:v>13.025700000000002</c:v>
                </c:pt>
                <c:pt idx="1014">
                  <c:v>13.0326</c:v>
                </c:pt>
                <c:pt idx="1015">
                  <c:v>13.039400000000002</c:v>
                </c:pt>
                <c:pt idx="1016">
                  <c:v>13.046200000000001</c:v>
                </c:pt>
                <c:pt idx="1017">
                  <c:v>13.053100000000002</c:v>
                </c:pt>
                <c:pt idx="1018">
                  <c:v>13.059900000000004</c:v>
                </c:pt>
                <c:pt idx="1019">
                  <c:v>13.066800000000002</c:v>
                </c:pt>
                <c:pt idx="1020">
                  <c:v>13.073600000000004</c:v>
                </c:pt>
                <c:pt idx="1021">
                  <c:v>13.080500000000002</c:v>
                </c:pt>
                <c:pt idx="1022">
                  <c:v>13.087300000000001</c:v>
                </c:pt>
                <c:pt idx="1023">
                  <c:v>13.094100000000001</c:v>
                </c:pt>
                <c:pt idx="1024">
                  <c:v>13.101000000000001</c:v>
                </c:pt>
                <c:pt idx="1025">
                  <c:v>13.107800000000001</c:v>
                </c:pt>
                <c:pt idx="1026">
                  <c:v>13.114700000000001</c:v>
                </c:pt>
                <c:pt idx="1027">
                  <c:v>13.121500000000001</c:v>
                </c:pt>
                <c:pt idx="1028">
                  <c:v>13.128399999999999</c:v>
                </c:pt>
                <c:pt idx="1029">
                  <c:v>13.135200000000001</c:v>
                </c:pt>
                <c:pt idx="1030">
                  <c:v>13.141999999999999</c:v>
                </c:pt>
                <c:pt idx="1031">
                  <c:v>13.148899999999999</c:v>
                </c:pt>
                <c:pt idx="1032">
                  <c:v>13.155700000000024</c:v>
                </c:pt>
                <c:pt idx="1033">
                  <c:v>13.162600000000024</c:v>
                </c:pt>
                <c:pt idx="1034">
                  <c:v>13.169400000000024</c:v>
                </c:pt>
                <c:pt idx="1035">
                  <c:v>13.176300000000001</c:v>
                </c:pt>
                <c:pt idx="1036">
                  <c:v>13.1831</c:v>
                </c:pt>
                <c:pt idx="1037">
                  <c:v>13.1899</c:v>
                </c:pt>
                <c:pt idx="1038">
                  <c:v>13.1968</c:v>
                </c:pt>
                <c:pt idx="1039">
                  <c:v>13.2036</c:v>
                </c:pt>
                <c:pt idx="1040">
                  <c:v>13.2105</c:v>
                </c:pt>
                <c:pt idx="1041">
                  <c:v>13.217299999999998</c:v>
                </c:pt>
                <c:pt idx="1042">
                  <c:v>13.224199999999998</c:v>
                </c:pt>
                <c:pt idx="1043">
                  <c:v>13.230999999999998</c:v>
                </c:pt>
                <c:pt idx="1044">
                  <c:v>13.237799999999998</c:v>
                </c:pt>
                <c:pt idx="1045">
                  <c:v>13.244699999999998</c:v>
                </c:pt>
                <c:pt idx="1046">
                  <c:v>13.2515</c:v>
                </c:pt>
                <c:pt idx="1047">
                  <c:v>13.2584</c:v>
                </c:pt>
                <c:pt idx="1048">
                  <c:v>13.2652</c:v>
                </c:pt>
                <c:pt idx="1049">
                  <c:v>13.2721</c:v>
                </c:pt>
                <c:pt idx="1050">
                  <c:v>13.278899999999998</c:v>
                </c:pt>
                <c:pt idx="1051">
                  <c:v>13.2857</c:v>
                </c:pt>
                <c:pt idx="1052">
                  <c:v>13.2926</c:v>
                </c:pt>
                <c:pt idx="1053">
                  <c:v>13.2994</c:v>
                </c:pt>
                <c:pt idx="1054">
                  <c:v>13.3063</c:v>
                </c:pt>
                <c:pt idx="1055">
                  <c:v>13.3131</c:v>
                </c:pt>
                <c:pt idx="1056">
                  <c:v>13.32</c:v>
                </c:pt>
                <c:pt idx="1057">
                  <c:v>13.3268</c:v>
                </c:pt>
                <c:pt idx="1058">
                  <c:v>13.333600000000002</c:v>
                </c:pt>
                <c:pt idx="1059">
                  <c:v>13.3405</c:v>
                </c:pt>
                <c:pt idx="1060">
                  <c:v>13.347300000000001</c:v>
                </c:pt>
                <c:pt idx="1061">
                  <c:v>13.354200000000002</c:v>
                </c:pt>
                <c:pt idx="1062">
                  <c:v>13.361000000000002</c:v>
                </c:pt>
                <c:pt idx="1063">
                  <c:v>13.367900000000002</c:v>
                </c:pt>
                <c:pt idx="1064">
                  <c:v>13.374700000000002</c:v>
                </c:pt>
                <c:pt idx="1065">
                  <c:v>13.381500000000004</c:v>
                </c:pt>
                <c:pt idx="1066">
                  <c:v>13.388400000000004</c:v>
                </c:pt>
                <c:pt idx="1067">
                  <c:v>13.395200000000004</c:v>
                </c:pt>
                <c:pt idx="1068">
                  <c:v>13.402100000000004</c:v>
                </c:pt>
                <c:pt idx="1069">
                  <c:v>13.408900000000001</c:v>
                </c:pt>
                <c:pt idx="1070">
                  <c:v>13.415800000000004</c:v>
                </c:pt>
                <c:pt idx="1071">
                  <c:v>13.422600000000006</c:v>
                </c:pt>
                <c:pt idx="1072">
                  <c:v>13.429400000000006</c:v>
                </c:pt>
                <c:pt idx="1073">
                  <c:v>13.436300000000001</c:v>
                </c:pt>
                <c:pt idx="1074">
                  <c:v>13.443100000000001</c:v>
                </c:pt>
                <c:pt idx="1075">
                  <c:v>13.450000000000006</c:v>
                </c:pt>
                <c:pt idx="1076">
                  <c:v>13.456800000000024</c:v>
                </c:pt>
                <c:pt idx="1077">
                  <c:v>13.463700000000006</c:v>
                </c:pt>
                <c:pt idx="1078">
                  <c:v>13.470500000000024</c:v>
                </c:pt>
                <c:pt idx="1079">
                  <c:v>13.4773</c:v>
                </c:pt>
                <c:pt idx="1080">
                  <c:v>13.4842</c:v>
                </c:pt>
                <c:pt idx="1081">
                  <c:v>13.491</c:v>
                </c:pt>
                <c:pt idx="1082">
                  <c:v>13.4979</c:v>
                </c:pt>
                <c:pt idx="1083">
                  <c:v>13.5047</c:v>
                </c:pt>
                <c:pt idx="1084">
                  <c:v>13.5116</c:v>
                </c:pt>
                <c:pt idx="1085">
                  <c:v>13.5184</c:v>
                </c:pt>
                <c:pt idx="1086">
                  <c:v>13.5253</c:v>
                </c:pt>
                <c:pt idx="1087">
                  <c:v>13.5321</c:v>
                </c:pt>
                <c:pt idx="1088">
                  <c:v>13.538899999999998</c:v>
                </c:pt>
                <c:pt idx="1089">
                  <c:v>13.5458</c:v>
                </c:pt>
                <c:pt idx="1090">
                  <c:v>13.552600000000051</c:v>
                </c:pt>
                <c:pt idx="1091">
                  <c:v>13.559500000000051</c:v>
                </c:pt>
                <c:pt idx="1092">
                  <c:v>13.5663</c:v>
                </c:pt>
                <c:pt idx="1093">
                  <c:v>13.5732</c:v>
                </c:pt>
                <c:pt idx="1094">
                  <c:v>13.58</c:v>
                </c:pt>
                <c:pt idx="1095">
                  <c:v>13.5868</c:v>
                </c:pt>
                <c:pt idx="1096">
                  <c:v>13.5937</c:v>
                </c:pt>
                <c:pt idx="1097">
                  <c:v>13.6005</c:v>
                </c:pt>
                <c:pt idx="1098">
                  <c:v>13.6074</c:v>
                </c:pt>
                <c:pt idx="1099">
                  <c:v>13.614199999999999</c:v>
                </c:pt>
                <c:pt idx="1100">
                  <c:v>13.621099999999998</c:v>
                </c:pt>
                <c:pt idx="1101">
                  <c:v>13.627899999999999</c:v>
                </c:pt>
                <c:pt idx="1102">
                  <c:v>13.634699999999999</c:v>
                </c:pt>
                <c:pt idx="1103">
                  <c:v>13.641599999999999</c:v>
                </c:pt>
                <c:pt idx="1104">
                  <c:v>13.648400000000001</c:v>
                </c:pt>
                <c:pt idx="1105">
                  <c:v>13.6553</c:v>
                </c:pt>
                <c:pt idx="1106">
                  <c:v>13.662100000000002</c:v>
                </c:pt>
                <c:pt idx="1107">
                  <c:v>13.669</c:v>
                </c:pt>
                <c:pt idx="1108">
                  <c:v>13.675800000000002</c:v>
                </c:pt>
                <c:pt idx="1109">
                  <c:v>13.682600000000004</c:v>
                </c:pt>
                <c:pt idx="1110">
                  <c:v>13.689500000000002</c:v>
                </c:pt>
                <c:pt idx="1111">
                  <c:v>13.696300000000001</c:v>
                </c:pt>
                <c:pt idx="1112">
                  <c:v>13.703200000000001</c:v>
                </c:pt>
                <c:pt idx="1113">
                  <c:v>13.709999999999999</c:v>
                </c:pt>
                <c:pt idx="1114">
                  <c:v>13.716900000000001</c:v>
                </c:pt>
                <c:pt idx="1115">
                  <c:v>13.723700000000001</c:v>
                </c:pt>
                <c:pt idx="1116">
                  <c:v>13.730500000000001</c:v>
                </c:pt>
                <c:pt idx="1117">
                  <c:v>13.737399999999999</c:v>
                </c:pt>
                <c:pt idx="1118">
                  <c:v>13.744199999999999</c:v>
                </c:pt>
                <c:pt idx="1119">
                  <c:v>13.751100000000001</c:v>
                </c:pt>
                <c:pt idx="1120">
                  <c:v>13.757900000000001</c:v>
                </c:pt>
                <c:pt idx="1121">
                  <c:v>13.764800000000001</c:v>
                </c:pt>
                <c:pt idx="1122">
                  <c:v>13.771600000000001</c:v>
                </c:pt>
                <c:pt idx="1123">
                  <c:v>13.7784</c:v>
                </c:pt>
                <c:pt idx="1124">
                  <c:v>13.785300000000001</c:v>
                </c:pt>
                <c:pt idx="1125">
                  <c:v>13.7921</c:v>
                </c:pt>
                <c:pt idx="1126">
                  <c:v>13.798999999999999</c:v>
                </c:pt>
                <c:pt idx="1127">
                  <c:v>13.805800000000024</c:v>
                </c:pt>
                <c:pt idx="1128">
                  <c:v>13.812700000000024</c:v>
                </c:pt>
                <c:pt idx="1129">
                  <c:v>13.819500000000026</c:v>
                </c:pt>
                <c:pt idx="1130">
                  <c:v>13.8263</c:v>
                </c:pt>
                <c:pt idx="1131">
                  <c:v>13.8332</c:v>
                </c:pt>
                <c:pt idx="1132">
                  <c:v>13.84</c:v>
                </c:pt>
                <c:pt idx="1133">
                  <c:v>13.8469</c:v>
                </c:pt>
                <c:pt idx="1134">
                  <c:v>13.853700000000051</c:v>
                </c:pt>
                <c:pt idx="1135">
                  <c:v>13.860600000000026</c:v>
                </c:pt>
                <c:pt idx="1136">
                  <c:v>13.867400000000051</c:v>
                </c:pt>
                <c:pt idx="1137">
                  <c:v>13.8742</c:v>
                </c:pt>
                <c:pt idx="1138">
                  <c:v>13.8811</c:v>
                </c:pt>
                <c:pt idx="1139">
                  <c:v>13.8879</c:v>
                </c:pt>
                <c:pt idx="1140">
                  <c:v>13.8948</c:v>
                </c:pt>
                <c:pt idx="1141">
                  <c:v>13.9016</c:v>
                </c:pt>
                <c:pt idx="1142">
                  <c:v>13.9085</c:v>
                </c:pt>
                <c:pt idx="1143">
                  <c:v>13.9153</c:v>
                </c:pt>
                <c:pt idx="1144">
                  <c:v>13.9221</c:v>
                </c:pt>
                <c:pt idx="1145">
                  <c:v>13.929</c:v>
                </c:pt>
                <c:pt idx="1146">
                  <c:v>13.9358</c:v>
                </c:pt>
                <c:pt idx="1147">
                  <c:v>13.9427</c:v>
                </c:pt>
                <c:pt idx="1148">
                  <c:v>13.9495</c:v>
                </c:pt>
                <c:pt idx="1149">
                  <c:v>13.956400000000059</c:v>
                </c:pt>
                <c:pt idx="1150">
                  <c:v>13.963200000000002</c:v>
                </c:pt>
                <c:pt idx="1151">
                  <c:v>13.97</c:v>
                </c:pt>
                <c:pt idx="1152">
                  <c:v>13.976900000000002</c:v>
                </c:pt>
                <c:pt idx="1153">
                  <c:v>13.983700000000002</c:v>
                </c:pt>
                <c:pt idx="1154">
                  <c:v>13.990600000000002</c:v>
                </c:pt>
                <c:pt idx="1155">
                  <c:v>13.997400000000004</c:v>
                </c:pt>
                <c:pt idx="1156">
                  <c:v>14.004300000000001</c:v>
                </c:pt>
                <c:pt idx="1157">
                  <c:v>14.011100000000001</c:v>
                </c:pt>
                <c:pt idx="1158">
                  <c:v>14.017900000000001</c:v>
                </c:pt>
                <c:pt idx="1159">
                  <c:v>14.024800000000001</c:v>
                </c:pt>
                <c:pt idx="1160">
                  <c:v>14.031600000000001</c:v>
                </c:pt>
                <c:pt idx="1161">
                  <c:v>14.038500000000001</c:v>
                </c:pt>
                <c:pt idx="1162">
                  <c:v>14.045300000000001</c:v>
                </c:pt>
                <c:pt idx="1163">
                  <c:v>14.052200000000004</c:v>
                </c:pt>
                <c:pt idx="1164">
                  <c:v>14.059000000000006</c:v>
                </c:pt>
                <c:pt idx="1165">
                  <c:v>14.065900000000006</c:v>
                </c:pt>
                <c:pt idx="1166">
                  <c:v>14.072700000000006</c:v>
                </c:pt>
                <c:pt idx="1167">
                  <c:v>14.079500000000024</c:v>
                </c:pt>
                <c:pt idx="1168">
                  <c:v>14.086400000000006</c:v>
                </c:pt>
                <c:pt idx="1169">
                  <c:v>14.0932</c:v>
                </c:pt>
                <c:pt idx="1170">
                  <c:v>14.100100000000001</c:v>
                </c:pt>
                <c:pt idx="1171">
                  <c:v>14.1069</c:v>
                </c:pt>
                <c:pt idx="1172">
                  <c:v>14.113800000000001</c:v>
                </c:pt>
                <c:pt idx="1173">
                  <c:v>14.1206</c:v>
                </c:pt>
                <c:pt idx="1174">
                  <c:v>14.1274</c:v>
                </c:pt>
                <c:pt idx="1175">
                  <c:v>14.134299999999998</c:v>
                </c:pt>
                <c:pt idx="1176">
                  <c:v>14.141099999999998</c:v>
                </c:pt>
                <c:pt idx="1177">
                  <c:v>14.147999999999998</c:v>
                </c:pt>
                <c:pt idx="1178">
                  <c:v>14.1548</c:v>
                </c:pt>
                <c:pt idx="1179">
                  <c:v>14.1617</c:v>
                </c:pt>
                <c:pt idx="1180">
                  <c:v>14.1685</c:v>
                </c:pt>
                <c:pt idx="1181">
                  <c:v>14.1753</c:v>
                </c:pt>
                <c:pt idx="1182">
                  <c:v>14.1822</c:v>
                </c:pt>
                <c:pt idx="1183">
                  <c:v>14.189</c:v>
                </c:pt>
                <c:pt idx="1184">
                  <c:v>14.1959</c:v>
                </c:pt>
                <c:pt idx="1185">
                  <c:v>14.2027</c:v>
                </c:pt>
                <c:pt idx="1186">
                  <c:v>14.2096</c:v>
                </c:pt>
                <c:pt idx="1187">
                  <c:v>14.2164</c:v>
                </c:pt>
                <c:pt idx="1188">
                  <c:v>14.223199999999999</c:v>
                </c:pt>
                <c:pt idx="1189">
                  <c:v>14.230099999999998</c:v>
                </c:pt>
                <c:pt idx="1190">
                  <c:v>14.236899999999999</c:v>
                </c:pt>
                <c:pt idx="1191">
                  <c:v>14.243799999999998</c:v>
                </c:pt>
                <c:pt idx="1192">
                  <c:v>14.2506</c:v>
                </c:pt>
                <c:pt idx="1193">
                  <c:v>14.2575</c:v>
                </c:pt>
                <c:pt idx="1194">
                  <c:v>14.264299999999999</c:v>
                </c:pt>
                <c:pt idx="1195">
                  <c:v>14.271100000000001</c:v>
                </c:pt>
                <c:pt idx="1196">
                  <c:v>14.277999999999999</c:v>
                </c:pt>
                <c:pt idx="1197">
                  <c:v>14.284800000000001</c:v>
                </c:pt>
                <c:pt idx="1198">
                  <c:v>14.291700000000001</c:v>
                </c:pt>
                <c:pt idx="1199">
                  <c:v>14.298500000000001</c:v>
                </c:pt>
                <c:pt idx="1200">
                  <c:v>14.305400000000065</c:v>
                </c:pt>
                <c:pt idx="1201">
                  <c:v>14.312200000000002</c:v>
                </c:pt>
                <c:pt idx="1202">
                  <c:v>14.319000000000004</c:v>
                </c:pt>
                <c:pt idx="1203">
                  <c:v>14.325900000000004</c:v>
                </c:pt>
                <c:pt idx="1204">
                  <c:v>14.332700000000004</c:v>
                </c:pt>
                <c:pt idx="1205">
                  <c:v>14.339600000000004</c:v>
                </c:pt>
                <c:pt idx="1206">
                  <c:v>14.346400000000004</c:v>
                </c:pt>
                <c:pt idx="1207">
                  <c:v>14.353300000000004</c:v>
                </c:pt>
                <c:pt idx="1208">
                  <c:v>14.360100000000006</c:v>
                </c:pt>
                <c:pt idx="1209">
                  <c:v>14.366900000000006</c:v>
                </c:pt>
                <c:pt idx="1210">
                  <c:v>14.373800000000006</c:v>
                </c:pt>
                <c:pt idx="1211">
                  <c:v>14.380600000000006</c:v>
                </c:pt>
                <c:pt idx="1212">
                  <c:v>14.387500000000006</c:v>
                </c:pt>
                <c:pt idx="1213">
                  <c:v>14.394300000000001</c:v>
                </c:pt>
                <c:pt idx="1214">
                  <c:v>14.401200000000001</c:v>
                </c:pt>
                <c:pt idx="1215">
                  <c:v>14.408000000000001</c:v>
                </c:pt>
                <c:pt idx="1216">
                  <c:v>14.4148</c:v>
                </c:pt>
                <c:pt idx="1217">
                  <c:v>14.4217</c:v>
                </c:pt>
                <c:pt idx="1218">
                  <c:v>14.4285</c:v>
                </c:pt>
                <c:pt idx="1219">
                  <c:v>14.435400000000024</c:v>
                </c:pt>
                <c:pt idx="1220">
                  <c:v>14.4422</c:v>
                </c:pt>
                <c:pt idx="1221">
                  <c:v>14.4491</c:v>
                </c:pt>
                <c:pt idx="1222">
                  <c:v>14.455900000000026</c:v>
                </c:pt>
                <c:pt idx="1223">
                  <c:v>14.462700000000051</c:v>
                </c:pt>
                <c:pt idx="1224">
                  <c:v>14.469600000000026</c:v>
                </c:pt>
                <c:pt idx="1225">
                  <c:v>14.476400000000051</c:v>
                </c:pt>
                <c:pt idx="1226">
                  <c:v>14.4833</c:v>
                </c:pt>
                <c:pt idx="1227">
                  <c:v>14.4901</c:v>
                </c:pt>
                <c:pt idx="1228">
                  <c:v>14.497</c:v>
                </c:pt>
                <c:pt idx="1229">
                  <c:v>14.5038</c:v>
                </c:pt>
                <c:pt idx="1230">
                  <c:v>14.5106</c:v>
                </c:pt>
                <c:pt idx="1231">
                  <c:v>14.5175</c:v>
                </c:pt>
                <c:pt idx="1232">
                  <c:v>14.524299999999998</c:v>
                </c:pt>
                <c:pt idx="1233">
                  <c:v>14.531199999999998</c:v>
                </c:pt>
                <c:pt idx="1234">
                  <c:v>14.537999999999998</c:v>
                </c:pt>
                <c:pt idx="1235">
                  <c:v>14.544899999999998</c:v>
                </c:pt>
                <c:pt idx="1236">
                  <c:v>14.5517</c:v>
                </c:pt>
                <c:pt idx="1237">
                  <c:v>14.5585</c:v>
                </c:pt>
                <c:pt idx="1238">
                  <c:v>14.565400000000059</c:v>
                </c:pt>
                <c:pt idx="1239">
                  <c:v>14.5722</c:v>
                </c:pt>
                <c:pt idx="1240">
                  <c:v>14.5791</c:v>
                </c:pt>
                <c:pt idx="1241">
                  <c:v>14.585900000000002</c:v>
                </c:pt>
                <c:pt idx="1242">
                  <c:v>14.5928</c:v>
                </c:pt>
                <c:pt idx="1243">
                  <c:v>14.599600000000002</c:v>
                </c:pt>
                <c:pt idx="1244">
                  <c:v>14.6065</c:v>
                </c:pt>
                <c:pt idx="1245">
                  <c:v>14.613300000000001</c:v>
                </c:pt>
                <c:pt idx="1246">
                  <c:v>14.620100000000001</c:v>
                </c:pt>
                <c:pt idx="1247">
                  <c:v>14.627000000000001</c:v>
                </c:pt>
                <c:pt idx="1248">
                  <c:v>14.633800000000001</c:v>
                </c:pt>
                <c:pt idx="1249">
                  <c:v>14.640700000000001</c:v>
                </c:pt>
                <c:pt idx="1250">
                  <c:v>14.647500000000001</c:v>
                </c:pt>
                <c:pt idx="1251">
                  <c:v>14.654400000000004</c:v>
                </c:pt>
                <c:pt idx="1252">
                  <c:v>14.661200000000001</c:v>
                </c:pt>
                <c:pt idx="1253">
                  <c:v>14.668000000000001</c:v>
                </c:pt>
                <c:pt idx="1254">
                  <c:v>14.674900000000001</c:v>
                </c:pt>
                <c:pt idx="1255">
                  <c:v>14.681700000000001</c:v>
                </c:pt>
                <c:pt idx="1256">
                  <c:v>14.688600000000001</c:v>
                </c:pt>
                <c:pt idx="1257">
                  <c:v>14.695400000000006</c:v>
                </c:pt>
                <c:pt idx="1258">
                  <c:v>14.702300000000001</c:v>
                </c:pt>
                <c:pt idx="1259">
                  <c:v>14.709100000000001</c:v>
                </c:pt>
                <c:pt idx="1260">
                  <c:v>14.7159</c:v>
                </c:pt>
                <c:pt idx="1261">
                  <c:v>14.722800000000001</c:v>
                </c:pt>
                <c:pt idx="1262">
                  <c:v>14.7296</c:v>
                </c:pt>
                <c:pt idx="1263">
                  <c:v>14.736500000000001</c:v>
                </c:pt>
                <c:pt idx="1264">
                  <c:v>14.743299999999998</c:v>
                </c:pt>
                <c:pt idx="1265">
                  <c:v>14.7502</c:v>
                </c:pt>
                <c:pt idx="1266">
                  <c:v>14.757</c:v>
                </c:pt>
                <c:pt idx="1267">
                  <c:v>14.7638</c:v>
                </c:pt>
                <c:pt idx="1268">
                  <c:v>14.7707</c:v>
                </c:pt>
                <c:pt idx="1269">
                  <c:v>14.7775</c:v>
                </c:pt>
                <c:pt idx="1270">
                  <c:v>14.7844</c:v>
                </c:pt>
                <c:pt idx="1271">
                  <c:v>14.791199999999998</c:v>
                </c:pt>
                <c:pt idx="1272">
                  <c:v>14.798099999999998</c:v>
                </c:pt>
                <c:pt idx="1273">
                  <c:v>14.8049</c:v>
                </c:pt>
                <c:pt idx="1274">
                  <c:v>14.8117</c:v>
                </c:pt>
                <c:pt idx="1275">
                  <c:v>14.8186</c:v>
                </c:pt>
                <c:pt idx="1276">
                  <c:v>14.825400000000053</c:v>
                </c:pt>
                <c:pt idx="1277">
                  <c:v>14.8323</c:v>
                </c:pt>
                <c:pt idx="1278">
                  <c:v>14.8391</c:v>
                </c:pt>
                <c:pt idx="1279">
                  <c:v>14.846</c:v>
                </c:pt>
                <c:pt idx="1280">
                  <c:v>14.852800000000055</c:v>
                </c:pt>
                <c:pt idx="1281">
                  <c:v>14.859600000000059</c:v>
                </c:pt>
                <c:pt idx="1282">
                  <c:v>14.866500000000055</c:v>
                </c:pt>
                <c:pt idx="1283">
                  <c:v>14.8733</c:v>
                </c:pt>
                <c:pt idx="1284">
                  <c:v>14.8802</c:v>
                </c:pt>
                <c:pt idx="1285">
                  <c:v>14.887</c:v>
                </c:pt>
                <c:pt idx="1286">
                  <c:v>14.8939</c:v>
                </c:pt>
                <c:pt idx="1287">
                  <c:v>14.900700000000002</c:v>
                </c:pt>
                <c:pt idx="1288">
                  <c:v>14.907500000000002</c:v>
                </c:pt>
                <c:pt idx="1289">
                  <c:v>14.914400000000002</c:v>
                </c:pt>
                <c:pt idx="1290">
                  <c:v>14.921200000000001</c:v>
                </c:pt>
                <c:pt idx="1291">
                  <c:v>14.928100000000001</c:v>
                </c:pt>
                <c:pt idx="1292">
                  <c:v>14.934900000000001</c:v>
                </c:pt>
                <c:pt idx="1293">
                  <c:v>14.941800000000001</c:v>
                </c:pt>
                <c:pt idx="1294">
                  <c:v>14.948600000000001</c:v>
                </c:pt>
                <c:pt idx="1295">
                  <c:v>14.955400000000074</c:v>
                </c:pt>
                <c:pt idx="1296">
                  <c:v>14.962300000000004</c:v>
                </c:pt>
                <c:pt idx="1297">
                  <c:v>14.969100000000006</c:v>
                </c:pt>
                <c:pt idx="1298">
                  <c:v>14.976000000000004</c:v>
                </c:pt>
                <c:pt idx="1299">
                  <c:v>14.982800000000006</c:v>
                </c:pt>
                <c:pt idx="1300">
                  <c:v>14.989700000000004</c:v>
                </c:pt>
                <c:pt idx="1301">
                  <c:v>14.996500000000006</c:v>
                </c:pt>
                <c:pt idx="1302">
                  <c:v>15.003300000000001</c:v>
                </c:pt>
                <c:pt idx="1303">
                  <c:v>15.010200000000001</c:v>
                </c:pt>
                <c:pt idx="1304">
                  <c:v>15.017000000000001</c:v>
                </c:pt>
                <c:pt idx="1305">
                  <c:v>15.023900000000001</c:v>
                </c:pt>
                <c:pt idx="1306">
                  <c:v>15.0307</c:v>
                </c:pt>
                <c:pt idx="1307">
                  <c:v>15.037600000000001</c:v>
                </c:pt>
                <c:pt idx="1308">
                  <c:v>15.0444</c:v>
                </c:pt>
                <c:pt idx="1309">
                  <c:v>15.0512</c:v>
                </c:pt>
                <c:pt idx="1310">
                  <c:v>15.0581</c:v>
                </c:pt>
                <c:pt idx="1311">
                  <c:v>15.0649</c:v>
                </c:pt>
                <c:pt idx="1312">
                  <c:v>15.0718</c:v>
                </c:pt>
                <c:pt idx="1313">
                  <c:v>15.0786</c:v>
                </c:pt>
                <c:pt idx="1314">
                  <c:v>15.085500000000026</c:v>
                </c:pt>
                <c:pt idx="1315">
                  <c:v>15.0923</c:v>
                </c:pt>
                <c:pt idx="1316">
                  <c:v>15.0991</c:v>
                </c:pt>
                <c:pt idx="1317">
                  <c:v>15.106</c:v>
                </c:pt>
                <c:pt idx="1318">
                  <c:v>15.1128</c:v>
                </c:pt>
                <c:pt idx="1319">
                  <c:v>15.1197</c:v>
                </c:pt>
                <c:pt idx="1320">
                  <c:v>15.1265</c:v>
                </c:pt>
                <c:pt idx="1321">
                  <c:v>15.1334</c:v>
                </c:pt>
                <c:pt idx="1322">
                  <c:v>15.140199999999998</c:v>
                </c:pt>
                <c:pt idx="1323">
                  <c:v>15.147099999999998</c:v>
                </c:pt>
                <c:pt idx="1324">
                  <c:v>15.1539</c:v>
                </c:pt>
                <c:pt idx="1325">
                  <c:v>15.1607</c:v>
                </c:pt>
                <c:pt idx="1326">
                  <c:v>15.1676</c:v>
                </c:pt>
                <c:pt idx="1327">
                  <c:v>15.1744</c:v>
                </c:pt>
                <c:pt idx="1328">
                  <c:v>15.181299999999998</c:v>
                </c:pt>
                <c:pt idx="1329">
                  <c:v>15.188099999999999</c:v>
                </c:pt>
                <c:pt idx="1330">
                  <c:v>15.195</c:v>
                </c:pt>
                <c:pt idx="1331">
                  <c:v>15.201799999999999</c:v>
                </c:pt>
                <c:pt idx="1332">
                  <c:v>15.208600000000001</c:v>
                </c:pt>
                <c:pt idx="1333">
                  <c:v>15.2155</c:v>
                </c:pt>
                <c:pt idx="1334">
                  <c:v>15.222300000000001</c:v>
                </c:pt>
                <c:pt idx="1335">
                  <c:v>15.229200000000001</c:v>
                </c:pt>
                <c:pt idx="1336">
                  <c:v>15.236000000000001</c:v>
                </c:pt>
                <c:pt idx="1337">
                  <c:v>15.242900000000001</c:v>
                </c:pt>
                <c:pt idx="1338">
                  <c:v>15.249700000000001</c:v>
                </c:pt>
                <c:pt idx="1339">
                  <c:v>15.256500000000004</c:v>
                </c:pt>
                <c:pt idx="1340">
                  <c:v>15.263400000000004</c:v>
                </c:pt>
                <c:pt idx="1341">
                  <c:v>15.270200000000001</c:v>
                </c:pt>
                <c:pt idx="1342">
                  <c:v>15.277100000000001</c:v>
                </c:pt>
                <c:pt idx="1343">
                  <c:v>15.283900000000001</c:v>
                </c:pt>
                <c:pt idx="1344">
                  <c:v>15.290800000000001</c:v>
                </c:pt>
                <c:pt idx="1345">
                  <c:v>15.297600000000001</c:v>
                </c:pt>
                <c:pt idx="1346">
                  <c:v>15.304400000000006</c:v>
                </c:pt>
                <c:pt idx="1347">
                  <c:v>15.311300000000001</c:v>
                </c:pt>
                <c:pt idx="1348">
                  <c:v>15.318100000000001</c:v>
                </c:pt>
                <c:pt idx="1349">
                  <c:v>15.325000000000006</c:v>
                </c:pt>
                <c:pt idx="1350">
                  <c:v>15.331800000000001</c:v>
                </c:pt>
                <c:pt idx="1351">
                  <c:v>15.338700000000001</c:v>
                </c:pt>
                <c:pt idx="1352">
                  <c:v>15.345500000000024</c:v>
                </c:pt>
                <c:pt idx="1353">
                  <c:v>15.352300000000024</c:v>
                </c:pt>
                <c:pt idx="1354">
                  <c:v>15.359200000000024</c:v>
                </c:pt>
                <c:pt idx="1355">
                  <c:v>15.366000000000026</c:v>
                </c:pt>
                <c:pt idx="1356">
                  <c:v>15.372900000000024</c:v>
                </c:pt>
                <c:pt idx="1357">
                  <c:v>15.379700000000026</c:v>
                </c:pt>
                <c:pt idx="1358">
                  <c:v>15.386600000000024</c:v>
                </c:pt>
                <c:pt idx="1359">
                  <c:v>15.393400000000026</c:v>
                </c:pt>
                <c:pt idx="1360">
                  <c:v>15.4002</c:v>
                </c:pt>
                <c:pt idx="1361">
                  <c:v>15.4071</c:v>
                </c:pt>
                <c:pt idx="1362">
                  <c:v>15.4139</c:v>
                </c:pt>
                <c:pt idx="1363">
                  <c:v>15.4208</c:v>
                </c:pt>
                <c:pt idx="1364">
                  <c:v>15.4276</c:v>
                </c:pt>
                <c:pt idx="1365">
                  <c:v>15.4345</c:v>
                </c:pt>
                <c:pt idx="1366">
                  <c:v>15.441299999999998</c:v>
                </c:pt>
                <c:pt idx="1367">
                  <c:v>15.448099999999998</c:v>
                </c:pt>
                <c:pt idx="1368">
                  <c:v>15.455000000000052</c:v>
                </c:pt>
                <c:pt idx="1369">
                  <c:v>15.4618</c:v>
                </c:pt>
                <c:pt idx="1370">
                  <c:v>15.4687</c:v>
                </c:pt>
                <c:pt idx="1371">
                  <c:v>15.475500000000055</c:v>
                </c:pt>
                <c:pt idx="1372">
                  <c:v>15.482400000000053</c:v>
                </c:pt>
                <c:pt idx="1373">
                  <c:v>15.4892</c:v>
                </c:pt>
                <c:pt idx="1374">
                  <c:v>15.496</c:v>
                </c:pt>
                <c:pt idx="1375">
                  <c:v>15.5029</c:v>
                </c:pt>
                <c:pt idx="1376">
                  <c:v>15.5097</c:v>
                </c:pt>
                <c:pt idx="1377">
                  <c:v>15.5166</c:v>
                </c:pt>
                <c:pt idx="1378">
                  <c:v>15.523400000000002</c:v>
                </c:pt>
                <c:pt idx="1379">
                  <c:v>15.530299999999999</c:v>
                </c:pt>
                <c:pt idx="1380">
                  <c:v>15.537100000000001</c:v>
                </c:pt>
                <c:pt idx="1381">
                  <c:v>15.543900000000001</c:v>
                </c:pt>
                <c:pt idx="1382">
                  <c:v>15.550800000000002</c:v>
                </c:pt>
                <c:pt idx="1383">
                  <c:v>15.557600000000004</c:v>
                </c:pt>
                <c:pt idx="1384">
                  <c:v>15.564500000000002</c:v>
                </c:pt>
                <c:pt idx="1385">
                  <c:v>15.571300000000001</c:v>
                </c:pt>
                <c:pt idx="1386">
                  <c:v>15.578200000000001</c:v>
                </c:pt>
                <c:pt idx="1387">
                  <c:v>15.585000000000004</c:v>
                </c:pt>
                <c:pt idx="1388">
                  <c:v>15.591800000000001</c:v>
                </c:pt>
                <c:pt idx="1389">
                  <c:v>15.598700000000001</c:v>
                </c:pt>
                <c:pt idx="1390">
                  <c:v>15.605500000000006</c:v>
                </c:pt>
                <c:pt idx="1391">
                  <c:v>15.612400000000004</c:v>
                </c:pt>
                <c:pt idx="1392">
                  <c:v>15.619200000000001</c:v>
                </c:pt>
                <c:pt idx="1393">
                  <c:v>15.626100000000001</c:v>
                </c:pt>
                <c:pt idx="1394">
                  <c:v>15.632900000000001</c:v>
                </c:pt>
                <c:pt idx="1395">
                  <c:v>15.639700000000001</c:v>
                </c:pt>
                <c:pt idx="1396">
                  <c:v>15.646600000000001</c:v>
                </c:pt>
                <c:pt idx="1397">
                  <c:v>15.653400000000024</c:v>
                </c:pt>
                <c:pt idx="1398">
                  <c:v>15.660300000000001</c:v>
                </c:pt>
                <c:pt idx="1399">
                  <c:v>15.6671</c:v>
                </c:pt>
                <c:pt idx="1400">
                  <c:v>15.674000000000001</c:v>
                </c:pt>
                <c:pt idx="1401">
                  <c:v>15.6808</c:v>
                </c:pt>
                <c:pt idx="1402">
                  <c:v>15.6877</c:v>
                </c:pt>
                <c:pt idx="1403">
                  <c:v>15.6945</c:v>
                </c:pt>
                <c:pt idx="1404">
                  <c:v>15.701299999999998</c:v>
                </c:pt>
                <c:pt idx="1405">
                  <c:v>15.708199999999998</c:v>
                </c:pt>
                <c:pt idx="1406">
                  <c:v>15.715</c:v>
                </c:pt>
                <c:pt idx="1407">
                  <c:v>15.721899999999998</c:v>
                </c:pt>
                <c:pt idx="1408">
                  <c:v>15.728699999999998</c:v>
                </c:pt>
                <c:pt idx="1409">
                  <c:v>15.7356</c:v>
                </c:pt>
                <c:pt idx="1410">
                  <c:v>15.7424</c:v>
                </c:pt>
                <c:pt idx="1411">
                  <c:v>15.749199999999998</c:v>
                </c:pt>
                <c:pt idx="1412">
                  <c:v>15.7561</c:v>
                </c:pt>
                <c:pt idx="1413">
                  <c:v>15.7629</c:v>
                </c:pt>
                <c:pt idx="1414">
                  <c:v>15.7698</c:v>
                </c:pt>
                <c:pt idx="1415">
                  <c:v>15.7766</c:v>
                </c:pt>
                <c:pt idx="1416">
                  <c:v>15.7835</c:v>
                </c:pt>
                <c:pt idx="1417">
                  <c:v>15.790299999999998</c:v>
                </c:pt>
                <c:pt idx="1418">
                  <c:v>15.797099999999999</c:v>
                </c:pt>
                <c:pt idx="1419">
                  <c:v>15.804</c:v>
                </c:pt>
                <c:pt idx="1420">
                  <c:v>15.8108</c:v>
                </c:pt>
                <c:pt idx="1421">
                  <c:v>15.8177</c:v>
                </c:pt>
                <c:pt idx="1422">
                  <c:v>15.8245</c:v>
                </c:pt>
                <c:pt idx="1423">
                  <c:v>15.8314</c:v>
                </c:pt>
                <c:pt idx="1424">
                  <c:v>15.838200000000001</c:v>
                </c:pt>
                <c:pt idx="1425">
                  <c:v>15.845000000000002</c:v>
                </c:pt>
                <c:pt idx="1426">
                  <c:v>15.851900000000002</c:v>
                </c:pt>
                <c:pt idx="1427">
                  <c:v>15.858700000000002</c:v>
                </c:pt>
                <c:pt idx="1428">
                  <c:v>15.865600000000065</c:v>
                </c:pt>
                <c:pt idx="1429">
                  <c:v>15.872400000000068</c:v>
                </c:pt>
                <c:pt idx="1430">
                  <c:v>15.879300000000002</c:v>
                </c:pt>
                <c:pt idx="1431">
                  <c:v>15.886100000000004</c:v>
                </c:pt>
                <c:pt idx="1432">
                  <c:v>15.892900000000004</c:v>
                </c:pt>
                <c:pt idx="1433">
                  <c:v>15.899800000000004</c:v>
                </c:pt>
                <c:pt idx="1434">
                  <c:v>15.906600000000006</c:v>
                </c:pt>
                <c:pt idx="1435">
                  <c:v>15.913500000000004</c:v>
                </c:pt>
                <c:pt idx="1436">
                  <c:v>15.920300000000001</c:v>
                </c:pt>
                <c:pt idx="1437">
                  <c:v>15.927200000000001</c:v>
                </c:pt>
                <c:pt idx="1438">
                  <c:v>15.934000000000001</c:v>
                </c:pt>
                <c:pt idx="1439">
                  <c:v>15.940800000000001</c:v>
                </c:pt>
                <c:pt idx="1440">
                  <c:v>15.947700000000001</c:v>
                </c:pt>
                <c:pt idx="1441">
                  <c:v>15.954500000000024</c:v>
                </c:pt>
                <c:pt idx="1442">
                  <c:v>15.961400000000006</c:v>
                </c:pt>
                <c:pt idx="1443">
                  <c:v>15.9682</c:v>
                </c:pt>
                <c:pt idx="1444">
                  <c:v>15.975100000000024</c:v>
                </c:pt>
                <c:pt idx="1445">
                  <c:v>15.9819</c:v>
                </c:pt>
                <c:pt idx="1446">
                  <c:v>15.9887</c:v>
                </c:pt>
                <c:pt idx="1447">
                  <c:v>15.995600000000024</c:v>
                </c:pt>
                <c:pt idx="1448">
                  <c:v>16.002400000000002</c:v>
                </c:pt>
                <c:pt idx="1449">
                  <c:v>16.0093</c:v>
                </c:pt>
                <c:pt idx="1450">
                  <c:v>16.016100000000005</c:v>
                </c:pt>
                <c:pt idx="1451">
                  <c:v>16.023</c:v>
                </c:pt>
                <c:pt idx="1452">
                  <c:v>16.029800000000005</c:v>
                </c:pt>
                <c:pt idx="1453">
                  <c:v>16.0366</c:v>
                </c:pt>
                <c:pt idx="1454">
                  <c:v>16.043500000000002</c:v>
                </c:pt>
                <c:pt idx="1455">
                  <c:v>16.0503</c:v>
                </c:pt>
                <c:pt idx="1456">
                  <c:v>16.057200000000005</c:v>
                </c:pt>
                <c:pt idx="1457">
                  <c:v>16.064</c:v>
                </c:pt>
                <c:pt idx="1458">
                  <c:v>16.070900000000005</c:v>
                </c:pt>
                <c:pt idx="1459">
                  <c:v>16.0777</c:v>
                </c:pt>
                <c:pt idx="1460">
                  <c:v>16.084499999999888</c:v>
                </c:pt>
                <c:pt idx="1461">
                  <c:v>16.0914</c:v>
                </c:pt>
                <c:pt idx="1462">
                  <c:v>16.098199999999895</c:v>
                </c:pt>
                <c:pt idx="1463">
                  <c:v>16.1051</c:v>
                </c:pt>
                <c:pt idx="1464">
                  <c:v>16.111900000000137</c:v>
                </c:pt>
                <c:pt idx="1465">
                  <c:v>16.1187</c:v>
                </c:pt>
                <c:pt idx="1466">
                  <c:v>16.125599999999896</c:v>
                </c:pt>
                <c:pt idx="1467">
                  <c:v>16.132400000000001</c:v>
                </c:pt>
                <c:pt idx="1468">
                  <c:v>16.139299999999999</c:v>
                </c:pt>
                <c:pt idx="1469">
                  <c:v>16.146100000000001</c:v>
                </c:pt>
                <c:pt idx="1470">
                  <c:v>16.152999999999999</c:v>
                </c:pt>
                <c:pt idx="1471">
                  <c:v>16.159800000000107</c:v>
                </c:pt>
                <c:pt idx="1472">
                  <c:v>16.166699999999896</c:v>
                </c:pt>
                <c:pt idx="1473">
                  <c:v>16.173500000000001</c:v>
                </c:pt>
                <c:pt idx="1474">
                  <c:v>16.180299999999903</c:v>
                </c:pt>
                <c:pt idx="1475">
                  <c:v>16.187200000000001</c:v>
                </c:pt>
                <c:pt idx="1476">
                  <c:v>16.193999999999999</c:v>
                </c:pt>
                <c:pt idx="1477">
                  <c:v>16.200900000000001</c:v>
                </c:pt>
                <c:pt idx="1478">
                  <c:v>16.207699999999907</c:v>
                </c:pt>
                <c:pt idx="1479">
                  <c:v>16.214500000000001</c:v>
                </c:pt>
                <c:pt idx="1480">
                  <c:v>16.221399999999907</c:v>
                </c:pt>
                <c:pt idx="1481">
                  <c:v>16.228199999999877</c:v>
                </c:pt>
                <c:pt idx="1482">
                  <c:v>16.235099999999989</c:v>
                </c:pt>
                <c:pt idx="1483">
                  <c:v>16.241900000000001</c:v>
                </c:pt>
                <c:pt idx="1484">
                  <c:v>16.248799999999829</c:v>
                </c:pt>
                <c:pt idx="1485">
                  <c:v>16.25559999999988</c:v>
                </c:pt>
                <c:pt idx="1486">
                  <c:v>16.262499999999829</c:v>
                </c:pt>
                <c:pt idx="1487">
                  <c:v>16.26929999999988</c:v>
                </c:pt>
                <c:pt idx="1488">
                  <c:v>16.276199999999989</c:v>
                </c:pt>
                <c:pt idx="1489">
                  <c:v>16.28299999999988</c:v>
                </c:pt>
                <c:pt idx="1490">
                  <c:v>16.2898</c:v>
                </c:pt>
                <c:pt idx="1491">
                  <c:v>16.296699999999881</c:v>
                </c:pt>
                <c:pt idx="1492">
                  <c:v>16.3035</c:v>
                </c:pt>
                <c:pt idx="1493">
                  <c:v>16.310400000000001</c:v>
                </c:pt>
                <c:pt idx="1494">
                  <c:v>16.317200000000035</c:v>
                </c:pt>
                <c:pt idx="1495">
                  <c:v>16.324100000000001</c:v>
                </c:pt>
                <c:pt idx="1496">
                  <c:v>16.330900000000035</c:v>
                </c:pt>
                <c:pt idx="1497">
                  <c:v>16.337700000000005</c:v>
                </c:pt>
                <c:pt idx="1498">
                  <c:v>16.3446</c:v>
                </c:pt>
                <c:pt idx="1499">
                  <c:v>16.351400000000005</c:v>
                </c:pt>
                <c:pt idx="1500">
                  <c:v>16.3583</c:v>
                </c:pt>
                <c:pt idx="1501">
                  <c:v>16.365100000000002</c:v>
                </c:pt>
                <c:pt idx="1502">
                  <c:v>16.3719000000001</c:v>
                </c:pt>
                <c:pt idx="1503">
                  <c:v>16.378799999999888</c:v>
                </c:pt>
                <c:pt idx="1504">
                  <c:v>16.385599999999858</c:v>
                </c:pt>
                <c:pt idx="1505">
                  <c:v>16.392499999999888</c:v>
                </c:pt>
                <c:pt idx="1506">
                  <c:v>16.3993</c:v>
                </c:pt>
                <c:pt idx="1507">
                  <c:v>16.406199999999888</c:v>
                </c:pt>
                <c:pt idx="1508">
                  <c:v>16.413</c:v>
                </c:pt>
                <c:pt idx="1509">
                  <c:v>16.419899999999988</c:v>
                </c:pt>
                <c:pt idx="1510">
                  <c:v>16.426699999999865</c:v>
                </c:pt>
                <c:pt idx="1511">
                  <c:v>16.433499999999896</c:v>
                </c:pt>
                <c:pt idx="1512">
                  <c:v>16.440399999999865</c:v>
                </c:pt>
                <c:pt idx="1513">
                  <c:v>16.447199999999896</c:v>
                </c:pt>
                <c:pt idx="1514">
                  <c:v>16.4541</c:v>
                </c:pt>
                <c:pt idx="1515">
                  <c:v>16.460899999999896</c:v>
                </c:pt>
                <c:pt idx="1516">
                  <c:v>16.467699999999869</c:v>
                </c:pt>
                <c:pt idx="1517">
                  <c:v>16.474599999999899</c:v>
                </c:pt>
                <c:pt idx="1518">
                  <c:v>16.481399999999869</c:v>
                </c:pt>
                <c:pt idx="1519">
                  <c:v>16.488299999999818</c:v>
                </c:pt>
                <c:pt idx="1520">
                  <c:v>16.495099999999869</c:v>
                </c:pt>
                <c:pt idx="1521">
                  <c:v>16.501999999999999</c:v>
                </c:pt>
                <c:pt idx="1522">
                  <c:v>16.508800000000001</c:v>
                </c:pt>
                <c:pt idx="1523">
                  <c:v>16.515699999999903</c:v>
                </c:pt>
                <c:pt idx="1524">
                  <c:v>16.522499999999873</c:v>
                </c:pt>
                <c:pt idx="1525">
                  <c:v>16.529299999999989</c:v>
                </c:pt>
                <c:pt idx="1526">
                  <c:v>16.536200000000001</c:v>
                </c:pt>
                <c:pt idx="1527">
                  <c:v>16.542999999999989</c:v>
                </c:pt>
                <c:pt idx="1528">
                  <c:v>16.549900000000001</c:v>
                </c:pt>
                <c:pt idx="1529">
                  <c:v>16.556699999999989</c:v>
                </c:pt>
                <c:pt idx="1530">
                  <c:v>16.56349999999988</c:v>
                </c:pt>
                <c:pt idx="1531">
                  <c:v>16.570399999999989</c:v>
                </c:pt>
                <c:pt idx="1532">
                  <c:v>16.577200000000001</c:v>
                </c:pt>
                <c:pt idx="1533">
                  <c:v>16.584099999999989</c:v>
                </c:pt>
                <c:pt idx="1534">
                  <c:v>16.590900000000001</c:v>
                </c:pt>
                <c:pt idx="1535">
                  <c:v>16.597799999999989</c:v>
                </c:pt>
                <c:pt idx="1536">
                  <c:v>16.604600000000001</c:v>
                </c:pt>
                <c:pt idx="1537">
                  <c:v>16.611499999999999</c:v>
                </c:pt>
                <c:pt idx="1538">
                  <c:v>16.618300000000001</c:v>
                </c:pt>
                <c:pt idx="1539">
                  <c:v>16.6251</c:v>
                </c:pt>
                <c:pt idx="1540">
                  <c:v>16.632000000000001</c:v>
                </c:pt>
                <c:pt idx="1541">
                  <c:v>16.638800000000035</c:v>
                </c:pt>
                <c:pt idx="1542">
                  <c:v>16.645699999999884</c:v>
                </c:pt>
                <c:pt idx="1543">
                  <c:v>16.6525</c:v>
                </c:pt>
                <c:pt idx="1544">
                  <c:v>16.659400000000005</c:v>
                </c:pt>
                <c:pt idx="1545">
                  <c:v>16.6662</c:v>
                </c:pt>
                <c:pt idx="1546">
                  <c:v>16.672999999999988</c:v>
                </c:pt>
                <c:pt idx="1547">
                  <c:v>16.679900000000035</c:v>
                </c:pt>
                <c:pt idx="1548">
                  <c:v>16.686699999999888</c:v>
                </c:pt>
                <c:pt idx="1549">
                  <c:v>16.6936</c:v>
                </c:pt>
                <c:pt idx="1550">
                  <c:v>16.700399999999888</c:v>
                </c:pt>
                <c:pt idx="1551">
                  <c:v>16.7072</c:v>
                </c:pt>
                <c:pt idx="1552">
                  <c:v>16.714099999999988</c:v>
                </c:pt>
                <c:pt idx="1553">
                  <c:v>16.7209</c:v>
                </c:pt>
                <c:pt idx="1554">
                  <c:v>16.727799999999888</c:v>
                </c:pt>
                <c:pt idx="1555">
                  <c:v>16.7346</c:v>
                </c:pt>
                <c:pt idx="1556">
                  <c:v>16.741499999999888</c:v>
                </c:pt>
                <c:pt idx="1557">
                  <c:v>16.748299999999869</c:v>
                </c:pt>
                <c:pt idx="1558">
                  <c:v>16.755199999999896</c:v>
                </c:pt>
                <c:pt idx="1559">
                  <c:v>16.761999999999986</c:v>
                </c:pt>
                <c:pt idx="1560">
                  <c:v>16.768899999999896</c:v>
                </c:pt>
                <c:pt idx="1561">
                  <c:v>16.775699999999873</c:v>
                </c:pt>
                <c:pt idx="1562">
                  <c:v>16.782499999999818</c:v>
                </c:pt>
                <c:pt idx="1563">
                  <c:v>16.789399999999873</c:v>
                </c:pt>
                <c:pt idx="1564">
                  <c:v>16.796199999999903</c:v>
                </c:pt>
                <c:pt idx="1565">
                  <c:v>16.803000000000001</c:v>
                </c:pt>
                <c:pt idx="1566">
                  <c:v>16.809899999999999</c:v>
                </c:pt>
                <c:pt idx="1567">
                  <c:v>16.816700000000001</c:v>
                </c:pt>
                <c:pt idx="1568">
                  <c:v>16.823599999999903</c:v>
                </c:pt>
                <c:pt idx="1569">
                  <c:v>16.830400000000001</c:v>
                </c:pt>
                <c:pt idx="1570">
                  <c:v>16.837299999999999</c:v>
                </c:pt>
                <c:pt idx="1571">
                  <c:v>16.844100000000001</c:v>
                </c:pt>
                <c:pt idx="1572">
                  <c:v>16.850999999999999</c:v>
                </c:pt>
                <c:pt idx="1573">
                  <c:v>16.857800000000111</c:v>
                </c:pt>
                <c:pt idx="1574">
                  <c:v>16.864699999999907</c:v>
                </c:pt>
                <c:pt idx="1575">
                  <c:v>16.871500000000001</c:v>
                </c:pt>
                <c:pt idx="1576">
                  <c:v>16.878299999999989</c:v>
                </c:pt>
                <c:pt idx="1577">
                  <c:v>16.885199999999877</c:v>
                </c:pt>
                <c:pt idx="1578">
                  <c:v>16.891999999999999</c:v>
                </c:pt>
                <c:pt idx="1579">
                  <c:v>16.898900000000001</c:v>
                </c:pt>
                <c:pt idx="1580">
                  <c:v>16.90569999999984</c:v>
                </c:pt>
                <c:pt idx="1581">
                  <c:v>16.91259999999988</c:v>
                </c:pt>
                <c:pt idx="1582">
                  <c:v>16.9194</c:v>
                </c:pt>
                <c:pt idx="1583">
                  <c:v>16.926199999999884</c:v>
                </c:pt>
                <c:pt idx="1584">
                  <c:v>16.9331</c:v>
                </c:pt>
                <c:pt idx="1585">
                  <c:v>16.939900000000005</c:v>
                </c:pt>
                <c:pt idx="1586">
                  <c:v>16.9468</c:v>
                </c:pt>
                <c:pt idx="1587">
                  <c:v>16.953600000000002</c:v>
                </c:pt>
                <c:pt idx="1588">
                  <c:v>16.96049999999984</c:v>
                </c:pt>
                <c:pt idx="1589">
                  <c:v>16.967300000000002</c:v>
                </c:pt>
                <c:pt idx="1590">
                  <c:v>16.9741</c:v>
                </c:pt>
                <c:pt idx="1591">
                  <c:v>16.981000000000002</c:v>
                </c:pt>
                <c:pt idx="1592">
                  <c:v>16.9878</c:v>
                </c:pt>
                <c:pt idx="1593">
                  <c:v>16.994700000000002</c:v>
                </c:pt>
                <c:pt idx="1594">
                  <c:v>17.0015</c:v>
                </c:pt>
                <c:pt idx="1595">
                  <c:v>17.008400000000002</c:v>
                </c:pt>
                <c:pt idx="1596">
                  <c:v>17.0152</c:v>
                </c:pt>
                <c:pt idx="1597">
                  <c:v>17.021999999999988</c:v>
                </c:pt>
                <c:pt idx="1598">
                  <c:v>17.0289</c:v>
                </c:pt>
                <c:pt idx="1599">
                  <c:v>17.035699999999895</c:v>
                </c:pt>
                <c:pt idx="1600">
                  <c:v>17.042599999999858</c:v>
                </c:pt>
                <c:pt idx="1601">
                  <c:v>17.049399999999896</c:v>
                </c:pt>
                <c:pt idx="1602">
                  <c:v>17.0562</c:v>
                </c:pt>
                <c:pt idx="1603">
                  <c:v>17.063099999999896</c:v>
                </c:pt>
                <c:pt idx="1604">
                  <c:v>17.069900000000001</c:v>
                </c:pt>
                <c:pt idx="1605">
                  <c:v>17.076799999999896</c:v>
                </c:pt>
                <c:pt idx="1606">
                  <c:v>17.083599999999869</c:v>
                </c:pt>
                <c:pt idx="1607">
                  <c:v>17.090499999999896</c:v>
                </c:pt>
                <c:pt idx="1608">
                  <c:v>17.097300000000001</c:v>
                </c:pt>
                <c:pt idx="1609">
                  <c:v>17.104199999999999</c:v>
                </c:pt>
                <c:pt idx="1610">
                  <c:v>17.111000000000107</c:v>
                </c:pt>
                <c:pt idx="1611">
                  <c:v>17.117799999999999</c:v>
                </c:pt>
                <c:pt idx="1612">
                  <c:v>17.124700000000001</c:v>
                </c:pt>
                <c:pt idx="1613">
                  <c:v>17.131499999999999</c:v>
                </c:pt>
                <c:pt idx="1614">
                  <c:v>17.138400000000001</c:v>
                </c:pt>
                <c:pt idx="1615">
                  <c:v>17.145199999999907</c:v>
                </c:pt>
                <c:pt idx="1616">
                  <c:v>17.152000000000001</c:v>
                </c:pt>
                <c:pt idx="1617">
                  <c:v>17.158899999999999</c:v>
                </c:pt>
                <c:pt idx="1618">
                  <c:v>17.165699999999877</c:v>
                </c:pt>
                <c:pt idx="1619">
                  <c:v>17.172599999999989</c:v>
                </c:pt>
                <c:pt idx="1620">
                  <c:v>17.179400000000001</c:v>
                </c:pt>
                <c:pt idx="1621">
                  <c:v>17.186299999999989</c:v>
                </c:pt>
                <c:pt idx="1622">
                  <c:v>17.193100000000001</c:v>
                </c:pt>
                <c:pt idx="1623">
                  <c:v>17.2</c:v>
                </c:pt>
                <c:pt idx="1624">
                  <c:v>17.206800000000001</c:v>
                </c:pt>
                <c:pt idx="1625">
                  <c:v>17.2136</c:v>
                </c:pt>
                <c:pt idx="1626">
                  <c:v>17.22049999999988</c:v>
                </c:pt>
                <c:pt idx="1627">
                  <c:v>17.2273</c:v>
                </c:pt>
                <c:pt idx="1628">
                  <c:v>17.234200000000001</c:v>
                </c:pt>
                <c:pt idx="1629">
                  <c:v>17.241</c:v>
                </c:pt>
                <c:pt idx="1630">
                  <c:v>17.247900000000001</c:v>
                </c:pt>
                <c:pt idx="1631">
                  <c:v>17.2547</c:v>
                </c:pt>
                <c:pt idx="1632">
                  <c:v>17.261500000000002</c:v>
                </c:pt>
                <c:pt idx="1633">
                  <c:v>17.268399999999847</c:v>
                </c:pt>
                <c:pt idx="1634">
                  <c:v>17.275200000000002</c:v>
                </c:pt>
                <c:pt idx="1635">
                  <c:v>17.282099999999847</c:v>
                </c:pt>
                <c:pt idx="1636">
                  <c:v>17.288900000000002</c:v>
                </c:pt>
                <c:pt idx="1637">
                  <c:v>17.2958</c:v>
                </c:pt>
                <c:pt idx="1638">
                  <c:v>17.302600000000002</c:v>
                </c:pt>
                <c:pt idx="1639">
                  <c:v>17.3094</c:v>
                </c:pt>
                <c:pt idx="1640">
                  <c:v>17.316299999999988</c:v>
                </c:pt>
                <c:pt idx="1641">
                  <c:v>17.3231</c:v>
                </c:pt>
                <c:pt idx="1642">
                  <c:v>17.329999999999988</c:v>
                </c:pt>
                <c:pt idx="1643">
                  <c:v>17.336800000000103</c:v>
                </c:pt>
                <c:pt idx="1644">
                  <c:v>17.343699999999888</c:v>
                </c:pt>
                <c:pt idx="1645">
                  <c:v>17.3505</c:v>
                </c:pt>
                <c:pt idx="1646">
                  <c:v>17.357399999999988</c:v>
                </c:pt>
                <c:pt idx="1647">
                  <c:v>17.3642</c:v>
                </c:pt>
                <c:pt idx="1648">
                  <c:v>17.370999999999999</c:v>
                </c:pt>
                <c:pt idx="1649">
                  <c:v>17.377900000000103</c:v>
                </c:pt>
                <c:pt idx="1650">
                  <c:v>17.384699999999896</c:v>
                </c:pt>
                <c:pt idx="1651">
                  <c:v>17.3916</c:v>
                </c:pt>
                <c:pt idx="1652">
                  <c:v>17.398399999999896</c:v>
                </c:pt>
                <c:pt idx="1653">
                  <c:v>17.405199999999869</c:v>
                </c:pt>
                <c:pt idx="1654">
                  <c:v>17.412099999999899</c:v>
                </c:pt>
                <c:pt idx="1655">
                  <c:v>17.418900000000001</c:v>
                </c:pt>
                <c:pt idx="1656">
                  <c:v>17.425799999999818</c:v>
                </c:pt>
                <c:pt idx="1657">
                  <c:v>17.432599999999869</c:v>
                </c:pt>
                <c:pt idx="1658">
                  <c:v>17.439499999999899</c:v>
                </c:pt>
                <c:pt idx="1659">
                  <c:v>17.446299999999873</c:v>
                </c:pt>
                <c:pt idx="1660">
                  <c:v>17.453199999999903</c:v>
                </c:pt>
                <c:pt idx="1661">
                  <c:v>17.459999999999987</c:v>
                </c:pt>
                <c:pt idx="1662">
                  <c:v>17.466799999999829</c:v>
                </c:pt>
                <c:pt idx="1663">
                  <c:v>17.473699999999873</c:v>
                </c:pt>
                <c:pt idx="1664">
                  <c:v>17.480499999999829</c:v>
                </c:pt>
                <c:pt idx="1665">
                  <c:v>17.487399999999873</c:v>
                </c:pt>
                <c:pt idx="1666">
                  <c:v>17.494199999999989</c:v>
                </c:pt>
                <c:pt idx="1667">
                  <c:v>17.501000000000001</c:v>
                </c:pt>
                <c:pt idx="1668">
                  <c:v>17.507899999999999</c:v>
                </c:pt>
                <c:pt idx="1669">
                  <c:v>17.514700000000001</c:v>
                </c:pt>
                <c:pt idx="1670">
                  <c:v>17.521599999999989</c:v>
                </c:pt>
                <c:pt idx="1671">
                  <c:v>17.528399999999881</c:v>
                </c:pt>
                <c:pt idx="1672">
                  <c:v>17.535299999999989</c:v>
                </c:pt>
                <c:pt idx="1673">
                  <c:v>17.542099999999881</c:v>
                </c:pt>
                <c:pt idx="1674">
                  <c:v>17.548999999999989</c:v>
                </c:pt>
                <c:pt idx="1675">
                  <c:v>17.555800000000001</c:v>
                </c:pt>
                <c:pt idx="1676">
                  <c:v>17.562599999999847</c:v>
                </c:pt>
                <c:pt idx="1677">
                  <c:v>17.569499999999884</c:v>
                </c:pt>
                <c:pt idx="1678">
                  <c:v>17.5763</c:v>
                </c:pt>
                <c:pt idx="1679">
                  <c:v>17.583199999999884</c:v>
                </c:pt>
                <c:pt idx="1680">
                  <c:v>17.59</c:v>
                </c:pt>
                <c:pt idx="1681">
                  <c:v>17.596900000000005</c:v>
                </c:pt>
                <c:pt idx="1682">
                  <c:v>17.6037</c:v>
                </c:pt>
                <c:pt idx="1683">
                  <c:v>17.610499999999988</c:v>
                </c:pt>
                <c:pt idx="1684">
                  <c:v>17.617400000000035</c:v>
                </c:pt>
                <c:pt idx="1685">
                  <c:v>17.624199999999988</c:v>
                </c:pt>
                <c:pt idx="1686">
                  <c:v>17.631100000000096</c:v>
                </c:pt>
                <c:pt idx="1687">
                  <c:v>17.637899999999998</c:v>
                </c:pt>
                <c:pt idx="1688">
                  <c:v>17.644800000000096</c:v>
                </c:pt>
                <c:pt idx="1689">
                  <c:v>17.651599999999988</c:v>
                </c:pt>
                <c:pt idx="1690">
                  <c:v>17.6584</c:v>
                </c:pt>
                <c:pt idx="1691">
                  <c:v>17.665299999999888</c:v>
                </c:pt>
                <c:pt idx="1692">
                  <c:v>17.6721</c:v>
                </c:pt>
                <c:pt idx="1693">
                  <c:v>17.678999999999988</c:v>
                </c:pt>
                <c:pt idx="1694">
                  <c:v>17.6858</c:v>
                </c:pt>
                <c:pt idx="1695">
                  <c:v>17.692699999999896</c:v>
                </c:pt>
                <c:pt idx="1696">
                  <c:v>17.6995</c:v>
                </c:pt>
                <c:pt idx="1697">
                  <c:v>17.706299999999899</c:v>
                </c:pt>
                <c:pt idx="1698">
                  <c:v>17.713200000000001</c:v>
                </c:pt>
                <c:pt idx="1699">
                  <c:v>17.72</c:v>
                </c:pt>
                <c:pt idx="1700">
                  <c:v>17.726900000000001</c:v>
                </c:pt>
                <c:pt idx="1701">
                  <c:v>17.733699999999903</c:v>
                </c:pt>
                <c:pt idx="1702">
                  <c:v>17.740599999999869</c:v>
                </c:pt>
                <c:pt idx="1703">
                  <c:v>17.747399999999903</c:v>
                </c:pt>
                <c:pt idx="1704">
                  <c:v>17.754200000000001</c:v>
                </c:pt>
                <c:pt idx="1705">
                  <c:v>17.761099999999903</c:v>
                </c:pt>
                <c:pt idx="1706">
                  <c:v>17.767900000000001</c:v>
                </c:pt>
                <c:pt idx="1707">
                  <c:v>17.774799999999903</c:v>
                </c:pt>
                <c:pt idx="1708">
                  <c:v>17.781599999999873</c:v>
                </c:pt>
                <c:pt idx="1709">
                  <c:v>17.788499999999825</c:v>
                </c:pt>
                <c:pt idx="1710">
                  <c:v>17.795299999999873</c:v>
                </c:pt>
                <c:pt idx="1711">
                  <c:v>17.802099999999989</c:v>
                </c:pt>
                <c:pt idx="1712">
                  <c:v>17.809000000000001</c:v>
                </c:pt>
                <c:pt idx="1713">
                  <c:v>17.815799999999989</c:v>
                </c:pt>
                <c:pt idx="1714">
                  <c:v>17.822699999999877</c:v>
                </c:pt>
                <c:pt idx="1715">
                  <c:v>17.829499999999989</c:v>
                </c:pt>
                <c:pt idx="1716">
                  <c:v>17.836300000000001</c:v>
                </c:pt>
                <c:pt idx="1717">
                  <c:v>17.8432</c:v>
                </c:pt>
                <c:pt idx="1718">
                  <c:v>17.850100000000001</c:v>
                </c:pt>
                <c:pt idx="1719">
                  <c:v>17.856900000000035</c:v>
                </c:pt>
                <c:pt idx="1720">
                  <c:v>17.863699999999884</c:v>
                </c:pt>
                <c:pt idx="1721">
                  <c:v>17.8706</c:v>
                </c:pt>
                <c:pt idx="1722">
                  <c:v>17.877400000000005</c:v>
                </c:pt>
                <c:pt idx="1723">
                  <c:v>17.8843</c:v>
                </c:pt>
                <c:pt idx="1724">
                  <c:v>17.891100000000005</c:v>
                </c:pt>
                <c:pt idx="1725">
                  <c:v>17.898</c:v>
                </c:pt>
                <c:pt idx="1726">
                  <c:v>17.904800000000005</c:v>
                </c:pt>
                <c:pt idx="1727">
                  <c:v>17.9116</c:v>
                </c:pt>
                <c:pt idx="1728">
                  <c:v>17.918500000000002</c:v>
                </c:pt>
                <c:pt idx="1729">
                  <c:v>17.925299999999858</c:v>
                </c:pt>
                <c:pt idx="1730">
                  <c:v>17.932200000000002</c:v>
                </c:pt>
                <c:pt idx="1731">
                  <c:v>17.939</c:v>
                </c:pt>
                <c:pt idx="1732">
                  <c:v>17.945900000000002</c:v>
                </c:pt>
                <c:pt idx="1733">
                  <c:v>17.952699999999858</c:v>
                </c:pt>
                <c:pt idx="1734">
                  <c:v>17.959499999999888</c:v>
                </c:pt>
                <c:pt idx="1735">
                  <c:v>17.966399999999865</c:v>
                </c:pt>
                <c:pt idx="1736">
                  <c:v>17.973199999999895</c:v>
                </c:pt>
                <c:pt idx="1737">
                  <c:v>17.980099999999858</c:v>
                </c:pt>
                <c:pt idx="1738">
                  <c:v>17.986899999999896</c:v>
                </c:pt>
                <c:pt idx="1739">
                  <c:v>17.9938</c:v>
                </c:pt>
                <c:pt idx="1740">
                  <c:v>18.000599999999896</c:v>
                </c:pt>
                <c:pt idx="1741">
                  <c:v>18.007400000000001</c:v>
                </c:pt>
                <c:pt idx="1742">
                  <c:v>18.014299999999999</c:v>
                </c:pt>
                <c:pt idx="1743">
                  <c:v>18.021100000000001</c:v>
                </c:pt>
                <c:pt idx="1744">
                  <c:v>18.027999999999999</c:v>
                </c:pt>
                <c:pt idx="1745">
                  <c:v>18.034800000000107</c:v>
                </c:pt>
                <c:pt idx="1746">
                  <c:v>18.041699999999896</c:v>
                </c:pt>
                <c:pt idx="1747">
                  <c:v>18.048499999999869</c:v>
                </c:pt>
                <c:pt idx="1748">
                  <c:v>18.055299999999903</c:v>
                </c:pt>
                <c:pt idx="1749">
                  <c:v>18.062199999999869</c:v>
                </c:pt>
                <c:pt idx="1750">
                  <c:v>18.068999999999907</c:v>
                </c:pt>
                <c:pt idx="1751">
                  <c:v>18.075900000000001</c:v>
                </c:pt>
                <c:pt idx="1752">
                  <c:v>18.082699999999825</c:v>
                </c:pt>
                <c:pt idx="1753">
                  <c:v>18.089499999999873</c:v>
                </c:pt>
                <c:pt idx="1754">
                  <c:v>18.096399999999907</c:v>
                </c:pt>
                <c:pt idx="1755">
                  <c:v>18.103200000000001</c:v>
                </c:pt>
                <c:pt idx="1756">
                  <c:v>18.110099999999999</c:v>
                </c:pt>
                <c:pt idx="1757">
                  <c:v>18.116900000000115</c:v>
                </c:pt>
                <c:pt idx="1758">
                  <c:v>18.123799999999989</c:v>
                </c:pt>
                <c:pt idx="1759">
                  <c:v>18.130600000000001</c:v>
                </c:pt>
                <c:pt idx="1760">
                  <c:v>18.137499999999999</c:v>
                </c:pt>
                <c:pt idx="1761">
                  <c:v>18.144300000000001</c:v>
                </c:pt>
                <c:pt idx="1762">
                  <c:v>18.151100000000035</c:v>
                </c:pt>
                <c:pt idx="1763">
                  <c:v>18.158000000000001</c:v>
                </c:pt>
                <c:pt idx="1764">
                  <c:v>18.164800000000035</c:v>
                </c:pt>
                <c:pt idx="1765">
                  <c:v>18.171700000000001</c:v>
                </c:pt>
                <c:pt idx="1766">
                  <c:v>18.1785</c:v>
                </c:pt>
                <c:pt idx="1767">
                  <c:v>18.185399999999881</c:v>
                </c:pt>
                <c:pt idx="1768">
                  <c:v>18.1922</c:v>
                </c:pt>
                <c:pt idx="1769">
                  <c:v>18.199000000000005</c:v>
                </c:pt>
                <c:pt idx="1770">
                  <c:v>18.2059</c:v>
                </c:pt>
                <c:pt idx="1771">
                  <c:v>18.212700000000002</c:v>
                </c:pt>
                <c:pt idx="1772">
                  <c:v>18.2196</c:v>
                </c:pt>
                <c:pt idx="1773">
                  <c:v>18.226400000000002</c:v>
                </c:pt>
                <c:pt idx="1774">
                  <c:v>18.2333</c:v>
                </c:pt>
                <c:pt idx="1775">
                  <c:v>18.240100000000002</c:v>
                </c:pt>
                <c:pt idx="1776">
                  <c:v>18.2469</c:v>
                </c:pt>
                <c:pt idx="1777">
                  <c:v>18.253799999999888</c:v>
                </c:pt>
                <c:pt idx="1778">
                  <c:v>18.260599999999858</c:v>
                </c:pt>
                <c:pt idx="1779">
                  <c:v>18.267499999999888</c:v>
                </c:pt>
                <c:pt idx="1780">
                  <c:v>18.2743</c:v>
                </c:pt>
                <c:pt idx="1781">
                  <c:v>18.281199999999888</c:v>
                </c:pt>
                <c:pt idx="1782">
                  <c:v>18.287999999999986</c:v>
                </c:pt>
                <c:pt idx="1783">
                  <c:v>18.294799999999896</c:v>
                </c:pt>
                <c:pt idx="1784">
                  <c:v>18.3017</c:v>
                </c:pt>
                <c:pt idx="1785">
                  <c:v>18.308499999999896</c:v>
                </c:pt>
                <c:pt idx="1786">
                  <c:v>18.3154</c:v>
                </c:pt>
                <c:pt idx="1787">
                  <c:v>18.322199999999896</c:v>
                </c:pt>
                <c:pt idx="1788">
                  <c:v>18.3291</c:v>
                </c:pt>
                <c:pt idx="1789">
                  <c:v>18.335899999999999</c:v>
                </c:pt>
                <c:pt idx="1790">
                  <c:v>18.342699999999869</c:v>
                </c:pt>
                <c:pt idx="1791">
                  <c:v>18.349599999999899</c:v>
                </c:pt>
                <c:pt idx="1792">
                  <c:v>18.356400000000001</c:v>
                </c:pt>
                <c:pt idx="1793">
                  <c:v>18.363299999999899</c:v>
                </c:pt>
                <c:pt idx="1794">
                  <c:v>18.370100000000001</c:v>
                </c:pt>
                <c:pt idx="1795">
                  <c:v>18.376999999999999</c:v>
                </c:pt>
                <c:pt idx="1796">
                  <c:v>18.383800000000001</c:v>
                </c:pt>
                <c:pt idx="1797">
                  <c:v>18.390699999999903</c:v>
                </c:pt>
                <c:pt idx="1798">
                  <c:v>18.397500000000001</c:v>
                </c:pt>
                <c:pt idx="1799">
                  <c:v>18.404299999999989</c:v>
                </c:pt>
                <c:pt idx="1800">
                  <c:v>18.411200000000001</c:v>
                </c:pt>
                <c:pt idx="1801">
                  <c:v>18.417999999999999</c:v>
                </c:pt>
                <c:pt idx="1802">
                  <c:v>18.424800000000001</c:v>
                </c:pt>
                <c:pt idx="1803">
                  <c:v>18.431699999999989</c:v>
                </c:pt>
                <c:pt idx="1804">
                  <c:v>18.43849999999988</c:v>
                </c:pt>
                <c:pt idx="1805">
                  <c:v>18.445399999999832</c:v>
                </c:pt>
                <c:pt idx="1806">
                  <c:v>18.45219999999988</c:v>
                </c:pt>
                <c:pt idx="1807">
                  <c:v>18.459099999999989</c:v>
                </c:pt>
                <c:pt idx="1808">
                  <c:v>18.465899999999881</c:v>
                </c:pt>
                <c:pt idx="1809">
                  <c:v>18.472799999999832</c:v>
                </c:pt>
                <c:pt idx="1810">
                  <c:v>18.479599999999881</c:v>
                </c:pt>
                <c:pt idx="1811">
                  <c:v>18.486499999999833</c:v>
                </c:pt>
                <c:pt idx="1812">
                  <c:v>18.493299999999881</c:v>
                </c:pt>
                <c:pt idx="1813">
                  <c:v>18.5001</c:v>
                </c:pt>
                <c:pt idx="1814">
                  <c:v>18.507000000000001</c:v>
                </c:pt>
                <c:pt idx="1815">
                  <c:v>18.513800000000035</c:v>
                </c:pt>
                <c:pt idx="1816">
                  <c:v>18.520699999999884</c:v>
                </c:pt>
                <c:pt idx="1817">
                  <c:v>18.5275</c:v>
                </c:pt>
                <c:pt idx="1818">
                  <c:v>18.534400000000005</c:v>
                </c:pt>
                <c:pt idx="1819">
                  <c:v>18.5412</c:v>
                </c:pt>
                <c:pt idx="1820">
                  <c:v>18.547999999999988</c:v>
                </c:pt>
                <c:pt idx="1821">
                  <c:v>18.554900000000035</c:v>
                </c:pt>
                <c:pt idx="1822">
                  <c:v>18.561699999999888</c:v>
                </c:pt>
                <c:pt idx="1823">
                  <c:v>18.568599999999858</c:v>
                </c:pt>
                <c:pt idx="1824">
                  <c:v>18.575399999999888</c:v>
                </c:pt>
                <c:pt idx="1825">
                  <c:v>18.582299999999858</c:v>
                </c:pt>
                <c:pt idx="1826">
                  <c:v>18.589099999999888</c:v>
                </c:pt>
                <c:pt idx="1827">
                  <c:v>18.5959</c:v>
                </c:pt>
                <c:pt idx="1828">
                  <c:v>18.602799999999888</c:v>
                </c:pt>
                <c:pt idx="1829">
                  <c:v>18.6096</c:v>
                </c:pt>
                <c:pt idx="1830">
                  <c:v>18.616499999999988</c:v>
                </c:pt>
                <c:pt idx="1831">
                  <c:v>18.6233</c:v>
                </c:pt>
                <c:pt idx="1832">
                  <c:v>18.630199999999999</c:v>
                </c:pt>
                <c:pt idx="1833">
                  <c:v>18.637000000000107</c:v>
                </c:pt>
                <c:pt idx="1834">
                  <c:v>18.643799999999899</c:v>
                </c:pt>
                <c:pt idx="1835">
                  <c:v>18.650700000000001</c:v>
                </c:pt>
                <c:pt idx="1836">
                  <c:v>18.657499999999999</c:v>
                </c:pt>
                <c:pt idx="1837">
                  <c:v>18.664400000000001</c:v>
                </c:pt>
                <c:pt idx="1838">
                  <c:v>18.671199999999999</c:v>
                </c:pt>
                <c:pt idx="1839">
                  <c:v>18.678100000000001</c:v>
                </c:pt>
                <c:pt idx="1840">
                  <c:v>18.684899999999999</c:v>
                </c:pt>
                <c:pt idx="1841">
                  <c:v>18.691700000000001</c:v>
                </c:pt>
                <c:pt idx="1842">
                  <c:v>18.698599999999903</c:v>
                </c:pt>
                <c:pt idx="1843">
                  <c:v>18.705399999999873</c:v>
                </c:pt>
                <c:pt idx="1844">
                  <c:v>18.712299999999903</c:v>
                </c:pt>
                <c:pt idx="1845">
                  <c:v>18.719100000000001</c:v>
                </c:pt>
                <c:pt idx="1846">
                  <c:v>18.725999999999907</c:v>
                </c:pt>
                <c:pt idx="1847">
                  <c:v>18.732800000000001</c:v>
                </c:pt>
                <c:pt idx="1848">
                  <c:v>18.739599999999989</c:v>
                </c:pt>
                <c:pt idx="1849">
                  <c:v>18.746499999999877</c:v>
                </c:pt>
                <c:pt idx="1850">
                  <c:v>18.753299999999989</c:v>
                </c:pt>
                <c:pt idx="1851">
                  <c:v>18.760199999999877</c:v>
                </c:pt>
                <c:pt idx="1852">
                  <c:v>18.766999999999989</c:v>
                </c:pt>
                <c:pt idx="1853">
                  <c:v>18.773800000000001</c:v>
                </c:pt>
                <c:pt idx="1854">
                  <c:v>18.78069999999984</c:v>
                </c:pt>
                <c:pt idx="1855">
                  <c:v>18.787499999999881</c:v>
                </c:pt>
                <c:pt idx="1856">
                  <c:v>18.7944</c:v>
                </c:pt>
                <c:pt idx="1857">
                  <c:v>18.801200000000001</c:v>
                </c:pt>
                <c:pt idx="1858">
                  <c:v>18.8081</c:v>
                </c:pt>
                <c:pt idx="1859">
                  <c:v>18.814900000000126</c:v>
                </c:pt>
                <c:pt idx="1860">
                  <c:v>18.821800000000035</c:v>
                </c:pt>
                <c:pt idx="1861">
                  <c:v>18.828600000000002</c:v>
                </c:pt>
                <c:pt idx="1862">
                  <c:v>18.8354</c:v>
                </c:pt>
                <c:pt idx="1863">
                  <c:v>18.842300000000002</c:v>
                </c:pt>
                <c:pt idx="1864">
                  <c:v>18.8491</c:v>
                </c:pt>
                <c:pt idx="1865">
                  <c:v>18.856000000000005</c:v>
                </c:pt>
                <c:pt idx="1866">
                  <c:v>18.8628</c:v>
                </c:pt>
                <c:pt idx="1867">
                  <c:v>18.869700000000002</c:v>
                </c:pt>
                <c:pt idx="1868">
                  <c:v>18.8765</c:v>
                </c:pt>
                <c:pt idx="1869">
                  <c:v>18.883299999999888</c:v>
                </c:pt>
                <c:pt idx="1870">
                  <c:v>18.8902</c:v>
                </c:pt>
                <c:pt idx="1871">
                  <c:v>18.896999999999988</c:v>
                </c:pt>
                <c:pt idx="1872">
                  <c:v>18.9039</c:v>
                </c:pt>
                <c:pt idx="1873">
                  <c:v>18.910699999999895</c:v>
                </c:pt>
                <c:pt idx="1874">
                  <c:v>18.9176</c:v>
                </c:pt>
                <c:pt idx="1875">
                  <c:v>18.924399999999896</c:v>
                </c:pt>
                <c:pt idx="1876">
                  <c:v>18.9313</c:v>
                </c:pt>
                <c:pt idx="1877">
                  <c:v>18.938099999999896</c:v>
                </c:pt>
                <c:pt idx="1878">
                  <c:v>18.944900000000001</c:v>
                </c:pt>
                <c:pt idx="1879">
                  <c:v>18.951799999999896</c:v>
                </c:pt>
                <c:pt idx="1880">
                  <c:v>18.958599999999869</c:v>
                </c:pt>
                <c:pt idx="1881">
                  <c:v>18.965499999999818</c:v>
                </c:pt>
                <c:pt idx="1882">
                  <c:v>18.972299999999869</c:v>
                </c:pt>
                <c:pt idx="1883">
                  <c:v>18.979199999999896</c:v>
                </c:pt>
                <c:pt idx="1884">
                  <c:v>18.985999999999869</c:v>
                </c:pt>
                <c:pt idx="1885">
                  <c:v>18.992799999999821</c:v>
                </c:pt>
                <c:pt idx="1886">
                  <c:v>18.999699999999869</c:v>
                </c:pt>
                <c:pt idx="1887">
                  <c:v>19.006499999999907</c:v>
                </c:pt>
                <c:pt idx="1888">
                  <c:v>19.013400000000001</c:v>
                </c:pt>
                <c:pt idx="1889">
                  <c:v>19.020199999999907</c:v>
                </c:pt>
                <c:pt idx="1890">
                  <c:v>19.027100000000001</c:v>
                </c:pt>
                <c:pt idx="1891">
                  <c:v>19.033899999999999</c:v>
                </c:pt>
                <c:pt idx="1892">
                  <c:v>19.040699999999877</c:v>
                </c:pt>
                <c:pt idx="1893">
                  <c:v>19.047599999999989</c:v>
                </c:pt>
                <c:pt idx="1894">
                  <c:v>19.054400000000001</c:v>
                </c:pt>
                <c:pt idx="1895">
                  <c:v>19.061299999999989</c:v>
                </c:pt>
                <c:pt idx="1896">
                  <c:v>19.06809999999988</c:v>
                </c:pt>
                <c:pt idx="1897">
                  <c:v>19.074999999999999</c:v>
                </c:pt>
                <c:pt idx="1898">
                  <c:v>19.081800000000001</c:v>
                </c:pt>
                <c:pt idx="1899">
                  <c:v>19.088599999999847</c:v>
                </c:pt>
                <c:pt idx="1900">
                  <c:v>19.09549999999988</c:v>
                </c:pt>
                <c:pt idx="1901">
                  <c:v>19.1023</c:v>
                </c:pt>
                <c:pt idx="1902">
                  <c:v>19.109200000000001</c:v>
                </c:pt>
                <c:pt idx="1903">
                  <c:v>19.116000000000035</c:v>
                </c:pt>
                <c:pt idx="1904">
                  <c:v>19.122900000000001</c:v>
                </c:pt>
                <c:pt idx="1905">
                  <c:v>19.1297</c:v>
                </c:pt>
                <c:pt idx="1906">
                  <c:v>19.136500000000005</c:v>
                </c:pt>
                <c:pt idx="1907">
                  <c:v>19.1434</c:v>
                </c:pt>
                <c:pt idx="1908">
                  <c:v>19.150200000000005</c:v>
                </c:pt>
                <c:pt idx="1909">
                  <c:v>19.157100000000035</c:v>
                </c:pt>
                <c:pt idx="1910">
                  <c:v>19.163900000000005</c:v>
                </c:pt>
                <c:pt idx="1911">
                  <c:v>19.170800000000035</c:v>
                </c:pt>
                <c:pt idx="1912">
                  <c:v>19.177600000000005</c:v>
                </c:pt>
                <c:pt idx="1913">
                  <c:v>19.1844</c:v>
                </c:pt>
                <c:pt idx="1914">
                  <c:v>19.191299999999988</c:v>
                </c:pt>
                <c:pt idx="1915">
                  <c:v>19.1981</c:v>
                </c:pt>
                <c:pt idx="1916">
                  <c:v>19.204999999999988</c:v>
                </c:pt>
                <c:pt idx="1917">
                  <c:v>19.211800000000103</c:v>
                </c:pt>
                <c:pt idx="1918">
                  <c:v>19.218699999999888</c:v>
                </c:pt>
                <c:pt idx="1919">
                  <c:v>19.225499999999865</c:v>
                </c:pt>
                <c:pt idx="1920">
                  <c:v>19.232299999999896</c:v>
                </c:pt>
                <c:pt idx="1921">
                  <c:v>19.2392</c:v>
                </c:pt>
                <c:pt idx="1922">
                  <c:v>19.245999999999896</c:v>
                </c:pt>
                <c:pt idx="1923">
                  <c:v>19.2529</c:v>
                </c:pt>
                <c:pt idx="1924">
                  <c:v>19.259699999999896</c:v>
                </c:pt>
                <c:pt idx="1925">
                  <c:v>19.266599999999869</c:v>
                </c:pt>
                <c:pt idx="1926">
                  <c:v>19.273399999999896</c:v>
                </c:pt>
                <c:pt idx="1927">
                  <c:v>19.280199999999869</c:v>
                </c:pt>
                <c:pt idx="1928">
                  <c:v>19.287099999999899</c:v>
                </c:pt>
                <c:pt idx="1929">
                  <c:v>19.293900000000001</c:v>
                </c:pt>
                <c:pt idx="1930">
                  <c:v>19.300799999999899</c:v>
                </c:pt>
                <c:pt idx="1931">
                  <c:v>19.307600000000001</c:v>
                </c:pt>
                <c:pt idx="1932">
                  <c:v>19.314499999999999</c:v>
                </c:pt>
                <c:pt idx="1933">
                  <c:v>19.321300000000001</c:v>
                </c:pt>
                <c:pt idx="1934">
                  <c:v>19.328099999999989</c:v>
                </c:pt>
                <c:pt idx="1935">
                  <c:v>19.335000000000001</c:v>
                </c:pt>
                <c:pt idx="1936">
                  <c:v>19.341799999999989</c:v>
                </c:pt>
                <c:pt idx="1937">
                  <c:v>19.348699999999873</c:v>
                </c:pt>
                <c:pt idx="1938">
                  <c:v>19.355499999999989</c:v>
                </c:pt>
                <c:pt idx="1939">
                  <c:v>19.36229999999988</c:v>
                </c:pt>
                <c:pt idx="1940">
                  <c:v>19.369199999999989</c:v>
                </c:pt>
                <c:pt idx="1941">
                  <c:v>19.376000000000001</c:v>
                </c:pt>
                <c:pt idx="1942">
                  <c:v>19.382899999999989</c:v>
                </c:pt>
                <c:pt idx="1943">
                  <c:v>19.38969999999988</c:v>
                </c:pt>
                <c:pt idx="1944">
                  <c:v>19.396599999999989</c:v>
                </c:pt>
                <c:pt idx="1945">
                  <c:v>19.403399999999881</c:v>
                </c:pt>
                <c:pt idx="1946">
                  <c:v>19.410299999999989</c:v>
                </c:pt>
                <c:pt idx="1947">
                  <c:v>19.417100000000001</c:v>
                </c:pt>
                <c:pt idx="1948">
                  <c:v>19.4239</c:v>
                </c:pt>
                <c:pt idx="1949">
                  <c:v>19.430800000000001</c:v>
                </c:pt>
                <c:pt idx="1950">
                  <c:v>19.4376</c:v>
                </c:pt>
                <c:pt idx="1951">
                  <c:v>19.444499999999884</c:v>
                </c:pt>
                <c:pt idx="1952">
                  <c:v>19.4513</c:v>
                </c:pt>
                <c:pt idx="1953">
                  <c:v>19.458199999999884</c:v>
                </c:pt>
                <c:pt idx="1954">
                  <c:v>19.464999999999989</c:v>
                </c:pt>
                <c:pt idx="1955">
                  <c:v>19.471900000000005</c:v>
                </c:pt>
                <c:pt idx="1956">
                  <c:v>19.478699999999854</c:v>
                </c:pt>
                <c:pt idx="1957">
                  <c:v>19.485499999999803</c:v>
                </c:pt>
                <c:pt idx="1958">
                  <c:v>19.492399999999854</c:v>
                </c:pt>
                <c:pt idx="1959">
                  <c:v>19.499199999999888</c:v>
                </c:pt>
                <c:pt idx="1960">
                  <c:v>19.5061</c:v>
                </c:pt>
                <c:pt idx="1961">
                  <c:v>19.512899999999988</c:v>
                </c:pt>
                <c:pt idx="1962">
                  <c:v>19.519800000000096</c:v>
                </c:pt>
                <c:pt idx="1963">
                  <c:v>19.526599999999888</c:v>
                </c:pt>
                <c:pt idx="1964">
                  <c:v>19.5334</c:v>
                </c:pt>
                <c:pt idx="1965">
                  <c:v>19.540299999999888</c:v>
                </c:pt>
                <c:pt idx="1966">
                  <c:v>19.5471</c:v>
                </c:pt>
                <c:pt idx="1967">
                  <c:v>19.553999999999988</c:v>
                </c:pt>
                <c:pt idx="1968">
                  <c:v>19.5608</c:v>
                </c:pt>
                <c:pt idx="1969">
                  <c:v>19.567699999999896</c:v>
                </c:pt>
                <c:pt idx="1970">
                  <c:v>19.5745</c:v>
                </c:pt>
                <c:pt idx="1971">
                  <c:v>19.581299999999899</c:v>
                </c:pt>
                <c:pt idx="1972">
                  <c:v>19.588199999999873</c:v>
                </c:pt>
                <c:pt idx="1973">
                  <c:v>19.594999999999999</c:v>
                </c:pt>
                <c:pt idx="1974">
                  <c:v>19.601900000000107</c:v>
                </c:pt>
                <c:pt idx="1975">
                  <c:v>19.608699999999903</c:v>
                </c:pt>
                <c:pt idx="1976">
                  <c:v>19.615600000000001</c:v>
                </c:pt>
                <c:pt idx="1977">
                  <c:v>19.622399999999903</c:v>
                </c:pt>
                <c:pt idx="1978">
                  <c:v>19.629200000000001</c:v>
                </c:pt>
                <c:pt idx="1979">
                  <c:v>19.636099999999999</c:v>
                </c:pt>
                <c:pt idx="1980">
                  <c:v>19.642900000000001</c:v>
                </c:pt>
                <c:pt idx="1981">
                  <c:v>19.649799999999903</c:v>
                </c:pt>
                <c:pt idx="1982">
                  <c:v>19.656600000000001</c:v>
                </c:pt>
                <c:pt idx="1983">
                  <c:v>19.663499999999907</c:v>
                </c:pt>
                <c:pt idx="1984">
                  <c:v>19.670300000000001</c:v>
                </c:pt>
                <c:pt idx="1985">
                  <c:v>19.677099999999999</c:v>
                </c:pt>
                <c:pt idx="1986">
                  <c:v>19.684000000000001</c:v>
                </c:pt>
                <c:pt idx="1987">
                  <c:v>19.690799999999989</c:v>
                </c:pt>
                <c:pt idx="1988">
                  <c:v>19.697700000000001</c:v>
                </c:pt>
                <c:pt idx="1989">
                  <c:v>19.704499999999989</c:v>
                </c:pt>
                <c:pt idx="1990">
                  <c:v>19.711300000000001</c:v>
                </c:pt>
                <c:pt idx="1991">
                  <c:v>19.7182</c:v>
                </c:pt>
                <c:pt idx="1992">
                  <c:v>19.724999999999987</c:v>
                </c:pt>
                <c:pt idx="1993">
                  <c:v>19.731900000000035</c:v>
                </c:pt>
                <c:pt idx="1994">
                  <c:v>19.738699999999884</c:v>
                </c:pt>
                <c:pt idx="1995">
                  <c:v>19.745599999999847</c:v>
                </c:pt>
                <c:pt idx="1996">
                  <c:v>19.752400000000002</c:v>
                </c:pt>
                <c:pt idx="1997">
                  <c:v>19.7593</c:v>
                </c:pt>
                <c:pt idx="1998">
                  <c:v>19.766100000000002</c:v>
                </c:pt>
                <c:pt idx="1999">
                  <c:v>19.7729</c:v>
                </c:pt>
                <c:pt idx="2000">
                  <c:v>19.779800000000005</c:v>
                </c:pt>
                <c:pt idx="2001">
                  <c:v>19.786599999999858</c:v>
                </c:pt>
                <c:pt idx="2002">
                  <c:v>19.793500000000002</c:v>
                </c:pt>
                <c:pt idx="2003">
                  <c:v>19.8003</c:v>
                </c:pt>
                <c:pt idx="2004">
                  <c:v>19.807200000000005</c:v>
                </c:pt>
                <c:pt idx="2005">
                  <c:v>19.814000000000096</c:v>
                </c:pt>
                <c:pt idx="2006">
                  <c:v>19.820799999999888</c:v>
                </c:pt>
                <c:pt idx="2007">
                  <c:v>19.8277</c:v>
                </c:pt>
                <c:pt idx="2008">
                  <c:v>19.834499999999988</c:v>
                </c:pt>
                <c:pt idx="2009">
                  <c:v>19.8414</c:v>
                </c:pt>
                <c:pt idx="2010">
                  <c:v>19.848199999999895</c:v>
                </c:pt>
                <c:pt idx="2011">
                  <c:v>19.8551</c:v>
                </c:pt>
                <c:pt idx="2012">
                  <c:v>19.861899999999999</c:v>
                </c:pt>
                <c:pt idx="2013">
                  <c:v>19.868699999999869</c:v>
                </c:pt>
                <c:pt idx="2014">
                  <c:v>19.875599999999896</c:v>
                </c:pt>
                <c:pt idx="2015">
                  <c:v>19.882399999999873</c:v>
                </c:pt>
                <c:pt idx="2016">
                  <c:v>19.889299999999896</c:v>
                </c:pt>
                <c:pt idx="2017">
                  <c:v>19.896100000000001</c:v>
                </c:pt>
                <c:pt idx="2018">
                  <c:v>19.902999999999896</c:v>
                </c:pt>
                <c:pt idx="2019">
                  <c:v>19.909800000000001</c:v>
                </c:pt>
                <c:pt idx="2020">
                  <c:v>19.916599999999903</c:v>
                </c:pt>
                <c:pt idx="2021">
                  <c:v>19.923499999999869</c:v>
                </c:pt>
                <c:pt idx="2022">
                  <c:v>19.930299999999903</c:v>
                </c:pt>
                <c:pt idx="2023">
                  <c:v>19.937200000000001</c:v>
                </c:pt>
                <c:pt idx="2024">
                  <c:v>19.943999999999907</c:v>
                </c:pt>
                <c:pt idx="2025">
                  <c:v>19.950900000000001</c:v>
                </c:pt>
                <c:pt idx="2026">
                  <c:v>19.957699999999907</c:v>
                </c:pt>
                <c:pt idx="2027">
                  <c:v>19.964499999999873</c:v>
                </c:pt>
                <c:pt idx="2028">
                  <c:v>19.971399999999907</c:v>
                </c:pt>
                <c:pt idx="2029">
                  <c:v>19.978199999999877</c:v>
                </c:pt>
                <c:pt idx="2030">
                  <c:v>19.985099999999829</c:v>
                </c:pt>
                <c:pt idx="2031">
                  <c:v>19.991900000000001</c:v>
                </c:pt>
                <c:pt idx="2032">
                  <c:v>19.998799999999829</c:v>
                </c:pt>
                <c:pt idx="2033">
                  <c:v>20.00559999999988</c:v>
                </c:pt>
                <c:pt idx="2034">
                  <c:v>20.012499999999989</c:v>
                </c:pt>
                <c:pt idx="2035">
                  <c:v>20.019300000000001</c:v>
                </c:pt>
                <c:pt idx="2036">
                  <c:v>20.0261</c:v>
                </c:pt>
                <c:pt idx="2037">
                  <c:v>20.033000000000001</c:v>
                </c:pt>
                <c:pt idx="2038">
                  <c:v>20.039800000000035</c:v>
                </c:pt>
                <c:pt idx="2039">
                  <c:v>20.046699999999881</c:v>
                </c:pt>
                <c:pt idx="2040">
                  <c:v>20.0535</c:v>
                </c:pt>
                <c:pt idx="2041">
                  <c:v>20.060399999999881</c:v>
                </c:pt>
                <c:pt idx="2042">
                  <c:v>20.0672</c:v>
                </c:pt>
                <c:pt idx="2043">
                  <c:v>20.074000000000005</c:v>
                </c:pt>
                <c:pt idx="2044">
                  <c:v>20.0809</c:v>
                </c:pt>
                <c:pt idx="2045">
                  <c:v>20.087700000000002</c:v>
                </c:pt>
                <c:pt idx="2046">
                  <c:v>20.0946</c:v>
                </c:pt>
                <c:pt idx="2047">
                  <c:v>20.101400000000005</c:v>
                </c:pt>
                <c:pt idx="2048">
                  <c:v>20.1083</c:v>
                </c:pt>
                <c:pt idx="2049">
                  <c:v>20.115100000000005</c:v>
                </c:pt>
                <c:pt idx="2050">
                  <c:v>20.1219000000001</c:v>
                </c:pt>
                <c:pt idx="2051">
                  <c:v>20.128799999999888</c:v>
                </c:pt>
                <c:pt idx="2052">
                  <c:v>20.1356</c:v>
                </c:pt>
                <c:pt idx="2053">
                  <c:v>20.142499999999888</c:v>
                </c:pt>
                <c:pt idx="2054">
                  <c:v>20.1493</c:v>
                </c:pt>
                <c:pt idx="2055">
                  <c:v>20.156199999999988</c:v>
                </c:pt>
                <c:pt idx="2056">
                  <c:v>20.163</c:v>
                </c:pt>
                <c:pt idx="2057">
                  <c:v>20.169799999999896</c:v>
                </c:pt>
                <c:pt idx="2058">
                  <c:v>20.1767</c:v>
                </c:pt>
                <c:pt idx="2059">
                  <c:v>20.183499999999896</c:v>
                </c:pt>
                <c:pt idx="2060">
                  <c:v>20.1904</c:v>
                </c:pt>
                <c:pt idx="2061">
                  <c:v>20.197199999999999</c:v>
                </c:pt>
                <c:pt idx="2062">
                  <c:v>20.2041</c:v>
                </c:pt>
                <c:pt idx="2063">
                  <c:v>20.210899999999999</c:v>
                </c:pt>
                <c:pt idx="2064">
                  <c:v>20.217700000000001</c:v>
                </c:pt>
                <c:pt idx="2065">
                  <c:v>20.224599999999899</c:v>
                </c:pt>
                <c:pt idx="2066">
                  <c:v>20.231400000000001</c:v>
                </c:pt>
                <c:pt idx="2067">
                  <c:v>20.238299999999899</c:v>
                </c:pt>
                <c:pt idx="2068">
                  <c:v>20.245099999999869</c:v>
                </c:pt>
                <c:pt idx="2069">
                  <c:v>20.251999999999999</c:v>
                </c:pt>
                <c:pt idx="2070">
                  <c:v>20.258800000000001</c:v>
                </c:pt>
                <c:pt idx="2071">
                  <c:v>20.265599999999825</c:v>
                </c:pt>
                <c:pt idx="2072">
                  <c:v>20.272499999999873</c:v>
                </c:pt>
                <c:pt idx="2073">
                  <c:v>20.279299999999989</c:v>
                </c:pt>
                <c:pt idx="2074">
                  <c:v>20.286199999999873</c:v>
                </c:pt>
                <c:pt idx="2075">
                  <c:v>20.292999999999989</c:v>
                </c:pt>
                <c:pt idx="2076">
                  <c:v>20.299800000000001</c:v>
                </c:pt>
                <c:pt idx="2077">
                  <c:v>20.306699999999989</c:v>
                </c:pt>
                <c:pt idx="2078">
                  <c:v>20.313500000000001</c:v>
                </c:pt>
                <c:pt idx="2079">
                  <c:v>20.320399999999989</c:v>
                </c:pt>
                <c:pt idx="2080">
                  <c:v>20.327200000000001</c:v>
                </c:pt>
                <c:pt idx="2081">
                  <c:v>20.334099999999999</c:v>
                </c:pt>
                <c:pt idx="2082">
                  <c:v>20.340900000000001</c:v>
                </c:pt>
                <c:pt idx="2083">
                  <c:v>20.347799999999989</c:v>
                </c:pt>
                <c:pt idx="2084">
                  <c:v>20.354600000000001</c:v>
                </c:pt>
                <c:pt idx="2085">
                  <c:v>20.3614</c:v>
                </c:pt>
                <c:pt idx="2086">
                  <c:v>20.368299999999881</c:v>
                </c:pt>
                <c:pt idx="2087">
                  <c:v>20.3751</c:v>
                </c:pt>
                <c:pt idx="2088">
                  <c:v>20.381999999999987</c:v>
                </c:pt>
                <c:pt idx="2089">
                  <c:v>20.3888</c:v>
                </c:pt>
                <c:pt idx="2090">
                  <c:v>20.395699999999884</c:v>
                </c:pt>
                <c:pt idx="2091">
                  <c:v>20.402499999999854</c:v>
                </c:pt>
                <c:pt idx="2092">
                  <c:v>20.409300000000002</c:v>
                </c:pt>
                <c:pt idx="2093">
                  <c:v>20.4162</c:v>
                </c:pt>
                <c:pt idx="2094">
                  <c:v>20.422999999999888</c:v>
                </c:pt>
                <c:pt idx="2095">
                  <c:v>20.4299</c:v>
                </c:pt>
                <c:pt idx="2096">
                  <c:v>20.436699999999888</c:v>
                </c:pt>
                <c:pt idx="2097">
                  <c:v>20.443599999999858</c:v>
                </c:pt>
                <c:pt idx="2098">
                  <c:v>20.450399999999888</c:v>
                </c:pt>
                <c:pt idx="2099">
                  <c:v>20.4572</c:v>
                </c:pt>
                <c:pt idx="2100">
                  <c:v>20.464099999999888</c:v>
                </c:pt>
                <c:pt idx="2101">
                  <c:v>20.4709</c:v>
                </c:pt>
                <c:pt idx="2102">
                  <c:v>20.477799999999888</c:v>
                </c:pt>
                <c:pt idx="2103">
                  <c:v>20.484599999999865</c:v>
                </c:pt>
                <c:pt idx="2104">
                  <c:v>20.491499999999888</c:v>
                </c:pt>
                <c:pt idx="2105">
                  <c:v>20.498299999999869</c:v>
                </c:pt>
                <c:pt idx="2106">
                  <c:v>20.505099999999896</c:v>
                </c:pt>
                <c:pt idx="2107">
                  <c:v>20.512</c:v>
                </c:pt>
                <c:pt idx="2108">
                  <c:v>20.518799999999899</c:v>
                </c:pt>
                <c:pt idx="2109">
                  <c:v>20.525699999999873</c:v>
                </c:pt>
                <c:pt idx="2110">
                  <c:v>20.532499999999899</c:v>
                </c:pt>
                <c:pt idx="2111">
                  <c:v>20.539400000000001</c:v>
                </c:pt>
                <c:pt idx="2112">
                  <c:v>20.546199999999903</c:v>
                </c:pt>
                <c:pt idx="2113">
                  <c:v>20.553100000000001</c:v>
                </c:pt>
                <c:pt idx="2114">
                  <c:v>20.559899999999999</c:v>
                </c:pt>
                <c:pt idx="2115">
                  <c:v>20.566699999999873</c:v>
                </c:pt>
                <c:pt idx="2116">
                  <c:v>20.573599999999903</c:v>
                </c:pt>
                <c:pt idx="2117">
                  <c:v>20.580399999999873</c:v>
                </c:pt>
                <c:pt idx="2118">
                  <c:v>20.587299999999903</c:v>
                </c:pt>
                <c:pt idx="2119">
                  <c:v>20.594100000000001</c:v>
                </c:pt>
                <c:pt idx="2120">
                  <c:v>20.600999999999999</c:v>
                </c:pt>
                <c:pt idx="2121">
                  <c:v>20.607800000000111</c:v>
                </c:pt>
                <c:pt idx="2122">
                  <c:v>20.614599999999999</c:v>
                </c:pt>
                <c:pt idx="2123">
                  <c:v>20.621500000000001</c:v>
                </c:pt>
                <c:pt idx="2124">
                  <c:v>20.628299999999989</c:v>
                </c:pt>
                <c:pt idx="2125">
                  <c:v>20.635200000000001</c:v>
                </c:pt>
                <c:pt idx="2126">
                  <c:v>20.641999999999999</c:v>
                </c:pt>
                <c:pt idx="2127">
                  <c:v>20.648800000000001</c:v>
                </c:pt>
                <c:pt idx="2128">
                  <c:v>20.6557</c:v>
                </c:pt>
                <c:pt idx="2129">
                  <c:v>20.662499999999881</c:v>
                </c:pt>
                <c:pt idx="2130">
                  <c:v>20.6694</c:v>
                </c:pt>
                <c:pt idx="2131">
                  <c:v>20.676200000000001</c:v>
                </c:pt>
                <c:pt idx="2132">
                  <c:v>20.6831</c:v>
                </c:pt>
                <c:pt idx="2133">
                  <c:v>20.689900000000005</c:v>
                </c:pt>
                <c:pt idx="2134">
                  <c:v>20.696800000000035</c:v>
                </c:pt>
                <c:pt idx="2135">
                  <c:v>20.703600000000002</c:v>
                </c:pt>
                <c:pt idx="2136">
                  <c:v>20.7104</c:v>
                </c:pt>
                <c:pt idx="2137">
                  <c:v>20.717300000000005</c:v>
                </c:pt>
                <c:pt idx="2138">
                  <c:v>20.7241</c:v>
                </c:pt>
                <c:pt idx="2139">
                  <c:v>20.731000000000005</c:v>
                </c:pt>
                <c:pt idx="2140">
                  <c:v>20.737800000000096</c:v>
                </c:pt>
                <c:pt idx="2141">
                  <c:v>20.744700000000002</c:v>
                </c:pt>
                <c:pt idx="2142">
                  <c:v>20.7515</c:v>
                </c:pt>
                <c:pt idx="2143">
                  <c:v>20.758299999999888</c:v>
                </c:pt>
                <c:pt idx="2144">
                  <c:v>20.765199999999858</c:v>
                </c:pt>
                <c:pt idx="2145">
                  <c:v>20.771999999999988</c:v>
                </c:pt>
                <c:pt idx="2146">
                  <c:v>20.7789</c:v>
                </c:pt>
                <c:pt idx="2147">
                  <c:v>20.785699999999803</c:v>
                </c:pt>
                <c:pt idx="2148">
                  <c:v>20.792599999999858</c:v>
                </c:pt>
                <c:pt idx="2149">
                  <c:v>20.799399999999896</c:v>
                </c:pt>
                <c:pt idx="2150">
                  <c:v>20.8062</c:v>
                </c:pt>
                <c:pt idx="2151">
                  <c:v>20.813099999999999</c:v>
                </c:pt>
                <c:pt idx="2152">
                  <c:v>20.819900000000107</c:v>
                </c:pt>
                <c:pt idx="2153">
                  <c:v>20.826799999999896</c:v>
                </c:pt>
                <c:pt idx="2154">
                  <c:v>20.833600000000001</c:v>
                </c:pt>
                <c:pt idx="2155">
                  <c:v>20.840499999999896</c:v>
                </c:pt>
                <c:pt idx="2156">
                  <c:v>20.847300000000001</c:v>
                </c:pt>
                <c:pt idx="2157">
                  <c:v>20.854099999999999</c:v>
                </c:pt>
                <c:pt idx="2158">
                  <c:v>20.861000000000001</c:v>
                </c:pt>
                <c:pt idx="2159">
                  <c:v>20.867799999999903</c:v>
                </c:pt>
                <c:pt idx="2160">
                  <c:v>20.874700000000001</c:v>
                </c:pt>
                <c:pt idx="2161">
                  <c:v>20.881499999999907</c:v>
                </c:pt>
                <c:pt idx="2162">
                  <c:v>20.888399999999869</c:v>
                </c:pt>
                <c:pt idx="2163">
                  <c:v>20.895199999999907</c:v>
                </c:pt>
                <c:pt idx="2164">
                  <c:v>20.901999999999987</c:v>
                </c:pt>
                <c:pt idx="2165">
                  <c:v>20.908899999999907</c:v>
                </c:pt>
                <c:pt idx="2166">
                  <c:v>20.915699999999877</c:v>
                </c:pt>
                <c:pt idx="2167">
                  <c:v>20.922599999999829</c:v>
                </c:pt>
                <c:pt idx="2168">
                  <c:v>20.929399999999877</c:v>
                </c:pt>
                <c:pt idx="2169">
                  <c:v>20.936299999999989</c:v>
                </c:pt>
                <c:pt idx="2170">
                  <c:v>20.94309999999988</c:v>
                </c:pt>
                <c:pt idx="2171">
                  <c:v>20.9499</c:v>
                </c:pt>
                <c:pt idx="2172">
                  <c:v>20.956800000000001</c:v>
                </c:pt>
                <c:pt idx="2173">
                  <c:v>20.963599999999847</c:v>
                </c:pt>
                <c:pt idx="2174">
                  <c:v>20.97049999999988</c:v>
                </c:pt>
                <c:pt idx="2175">
                  <c:v>20.9773</c:v>
                </c:pt>
                <c:pt idx="2176">
                  <c:v>20.984199999999881</c:v>
                </c:pt>
                <c:pt idx="2177">
                  <c:v>20.991</c:v>
                </c:pt>
                <c:pt idx="2178">
                  <c:v>20.997800000000005</c:v>
                </c:pt>
                <c:pt idx="2179">
                  <c:v>21.0047</c:v>
                </c:pt>
                <c:pt idx="2180">
                  <c:v>21.011500000000005</c:v>
                </c:pt>
                <c:pt idx="2181">
                  <c:v>21.0184</c:v>
                </c:pt>
                <c:pt idx="2182">
                  <c:v>21.025200000000002</c:v>
                </c:pt>
                <c:pt idx="2183">
                  <c:v>21.0321</c:v>
                </c:pt>
                <c:pt idx="2184">
                  <c:v>21.038900000000005</c:v>
                </c:pt>
                <c:pt idx="2185">
                  <c:v>21.045699999999858</c:v>
                </c:pt>
                <c:pt idx="2186">
                  <c:v>21.052600000000002</c:v>
                </c:pt>
                <c:pt idx="2187">
                  <c:v>21.0594</c:v>
                </c:pt>
                <c:pt idx="2188">
                  <c:v>21.066299999999888</c:v>
                </c:pt>
                <c:pt idx="2189">
                  <c:v>21.0731</c:v>
                </c:pt>
                <c:pt idx="2190">
                  <c:v>21.08</c:v>
                </c:pt>
                <c:pt idx="2191">
                  <c:v>21.0868</c:v>
                </c:pt>
                <c:pt idx="2192">
                  <c:v>21.093699999999888</c:v>
                </c:pt>
                <c:pt idx="2193">
                  <c:v>21.1005</c:v>
                </c:pt>
                <c:pt idx="2194">
                  <c:v>21.107299999999999</c:v>
                </c:pt>
                <c:pt idx="2195">
                  <c:v>21.114200000000103</c:v>
                </c:pt>
                <c:pt idx="2196">
                  <c:v>21.120999999999999</c:v>
                </c:pt>
                <c:pt idx="2197">
                  <c:v>21.127900000000103</c:v>
                </c:pt>
                <c:pt idx="2198">
                  <c:v>21.134699999999999</c:v>
                </c:pt>
                <c:pt idx="2199">
                  <c:v>21.1416</c:v>
                </c:pt>
                <c:pt idx="2200">
                  <c:v>21.148399999999896</c:v>
                </c:pt>
                <c:pt idx="2201">
                  <c:v>21.155200000000001</c:v>
                </c:pt>
                <c:pt idx="2202">
                  <c:v>21.162099999999899</c:v>
                </c:pt>
                <c:pt idx="2203">
                  <c:v>21.168900000000001</c:v>
                </c:pt>
                <c:pt idx="2204">
                  <c:v>21.175799999999899</c:v>
                </c:pt>
                <c:pt idx="2205">
                  <c:v>21.182599999999869</c:v>
                </c:pt>
                <c:pt idx="2206">
                  <c:v>21.189499999999899</c:v>
                </c:pt>
                <c:pt idx="2207">
                  <c:v>21.196300000000001</c:v>
                </c:pt>
                <c:pt idx="2208">
                  <c:v>21.203099999999989</c:v>
                </c:pt>
                <c:pt idx="2209">
                  <c:v>21.21</c:v>
                </c:pt>
                <c:pt idx="2210">
                  <c:v>21.216799999999989</c:v>
                </c:pt>
                <c:pt idx="2211">
                  <c:v>21.223699999999873</c:v>
                </c:pt>
                <c:pt idx="2212">
                  <c:v>21.230499999999989</c:v>
                </c:pt>
                <c:pt idx="2213">
                  <c:v>21.237300000000001</c:v>
                </c:pt>
                <c:pt idx="2214">
                  <c:v>21.244199999999989</c:v>
                </c:pt>
                <c:pt idx="2215">
                  <c:v>21.251000000000001</c:v>
                </c:pt>
                <c:pt idx="2216">
                  <c:v>21.257899999999999</c:v>
                </c:pt>
                <c:pt idx="2217">
                  <c:v>21.26469999999988</c:v>
                </c:pt>
                <c:pt idx="2218">
                  <c:v>21.271599999999989</c:v>
                </c:pt>
                <c:pt idx="2219">
                  <c:v>21.278399999999881</c:v>
                </c:pt>
                <c:pt idx="2220">
                  <c:v>21.285299999999832</c:v>
                </c:pt>
                <c:pt idx="2221">
                  <c:v>21.292099999999881</c:v>
                </c:pt>
                <c:pt idx="2222">
                  <c:v>21.2989</c:v>
                </c:pt>
                <c:pt idx="2223">
                  <c:v>21.305800000000001</c:v>
                </c:pt>
                <c:pt idx="2224">
                  <c:v>21.3126</c:v>
                </c:pt>
                <c:pt idx="2225">
                  <c:v>21.319500000000001</c:v>
                </c:pt>
                <c:pt idx="2226">
                  <c:v>21.3263</c:v>
                </c:pt>
                <c:pt idx="2227">
                  <c:v>21.333200000000001</c:v>
                </c:pt>
                <c:pt idx="2228">
                  <c:v>21.34</c:v>
                </c:pt>
                <c:pt idx="2229">
                  <c:v>21.346800000000005</c:v>
                </c:pt>
                <c:pt idx="2230">
                  <c:v>21.3537</c:v>
                </c:pt>
                <c:pt idx="2231">
                  <c:v>21.360499999999888</c:v>
                </c:pt>
                <c:pt idx="2232">
                  <c:v>21.3674</c:v>
                </c:pt>
                <c:pt idx="2233">
                  <c:v>21.374199999999988</c:v>
                </c:pt>
                <c:pt idx="2234">
                  <c:v>21.3811</c:v>
                </c:pt>
                <c:pt idx="2235">
                  <c:v>21.387899999999988</c:v>
                </c:pt>
                <c:pt idx="2236">
                  <c:v>21.3947</c:v>
                </c:pt>
                <c:pt idx="2237">
                  <c:v>21.401599999999888</c:v>
                </c:pt>
                <c:pt idx="2238">
                  <c:v>21.408399999999865</c:v>
                </c:pt>
                <c:pt idx="2239">
                  <c:v>21.415299999999888</c:v>
                </c:pt>
                <c:pt idx="2240">
                  <c:v>21.422099999999865</c:v>
                </c:pt>
                <c:pt idx="2241">
                  <c:v>21.428999999999888</c:v>
                </c:pt>
                <c:pt idx="2242">
                  <c:v>21.4358</c:v>
                </c:pt>
                <c:pt idx="2243">
                  <c:v>21.442599999999818</c:v>
                </c:pt>
                <c:pt idx="2244">
                  <c:v>21.449499999999869</c:v>
                </c:pt>
                <c:pt idx="2245">
                  <c:v>21.456299999999899</c:v>
                </c:pt>
                <c:pt idx="2246">
                  <c:v>21.463199999999873</c:v>
                </c:pt>
                <c:pt idx="2247">
                  <c:v>21.47</c:v>
                </c:pt>
                <c:pt idx="2248">
                  <c:v>21.476900000000001</c:v>
                </c:pt>
                <c:pt idx="2249">
                  <c:v>21.483699999999818</c:v>
                </c:pt>
                <c:pt idx="2250">
                  <c:v>21.490499999999873</c:v>
                </c:pt>
                <c:pt idx="2251">
                  <c:v>21.497399999999903</c:v>
                </c:pt>
                <c:pt idx="2252">
                  <c:v>21.504200000000001</c:v>
                </c:pt>
                <c:pt idx="2253">
                  <c:v>21.511099999999999</c:v>
                </c:pt>
                <c:pt idx="2254">
                  <c:v>21.517900000000111</c:v>
                </c:pt>
                <c:pt idx="2255">
                  <c:v>21.524799999999903</c:v>
                </c:pt>
                <c:pt idx="2256">
                  <c:v>21.531600000000001</c:v>
                </c:pt>
                <c:pt idx="2257">
                  <c:v>21.538399999999989</c:v>
                </c:pt>
                <c:pt idx="2258">
                  <c:v>21.545299999999873</c:v>
                </c:pt>
                <c:pt idx="2259">
                  <c:v>21.552099999999989</c:v>
                </c:pt>
                <c:pt idx="2260">
                  <c:v>21.559000000000001</c:v>
                </c:pt>
                <c:pt idx="2261">
                  <c:v>21.565799999999832</c:v>
                </c:pt>
                <c:pt idx="2262">
                  <c:v>21.572599999999881</c:v>
                </c:pt>
                <c:pt idx="2263">
                  <c:v>21.579499999999989</c:v>
                </c:pt>
                <c:pt idx="2264">
                  <c:v>21.586299999999881</c:v>
                </c:pt>
                <c:pt idx="2265">
                  <c:v>21.5932</c:v>
                </c:pt>
                <c:pt idx="2266">
                  <c:v>21.6</c:v>
                </c:pt>
                <c:pt idx="2267">
                  <c:v>21.606900000000035</c:v>
                </c:pt>
                <c:pt idx="2268">
                  <c:v>21.613700000000001</c:v>
                </c:pt>
                <c:pt idx="2269">
                  <c:v>21.6206</c:v>
                </c:pt>
                <c:pt idx="2270">
                  <c:v>21.627400000000005</c:v>
                </c:pt>
                <c:pt idx="2271">
                  <c:v>21.634300000000035</c:v>
                </c:pt>
                <c:pt idx="2272">
                  <c:v>21.641100000000005</c:v>
                </c:pt>
                <c:pt idx="2273">
                  <c:v>21.647900000000035</c:v>
                </c:pt>
                <c:pt idx="2274">
                  <c:v>21.654800000000126</c:v>
                </c:pt>
                <c:pt idx="2275">
                  <c:v>21.6616</c:v>
                </c:pt>
                <c:pt idx="2276">
                  <c:v>21.668500000000002</c:v>
                </c:pt>
                <c:pt idx="2277">
                  <c:v>21.6753</c:v>
                </c:pt>
                <c:pt idx="2278">
                  <c:v>21.682200000000002</c:v>
                </c:pt>
                <c:pt idx="2279">
                  <c:v>21.689</c:v>
                </c:pt>
                <c:pt idx="2280">
                  <c:v>21.695799999999888</c:v>
                </c:pt>
                <c:pt idx="2281">
                  <c:v>21.702699999999858</c:v>
                </c:pt>
                <c:pt idx="2282">
                  <c:v>21.709499999999888</c:v>
                </c:pt>
                <c:pt idx="2283">
                  <c:v>21.7164</c:v>
                </c:pt>
                <c:pt idx="2284">
                  <c:v>21.723199999999895</c:v>
                </c:pt>
                <c:pt idx="2285">
                  <c:v>21.7301</c:v>
                </c:pt>
                <c:pt idx="2286">
                  <c:v>21.736899999999999</c:v>
                </c:pt>
                <c:pt idx="2287">
                  <c:v>21.743699999999869</c:v>
                </c:pt>
                <c:pt idx="2288">
                  <c:v>21.750599999999896</c:v>
                </c:pt>
                <c:pt idx="2289">
                  <c:v>21.757400000000001</c:v>
                </c:pt>
                <c:pt idx="2290">
                  <c:v>21.764299999999896</c:v>
                </c:pt>
                <c:pt idx="2291">
                  <c:v>21.771100000000001</c:v>
                </c:pt>
                <c:pt idx="2292">
                  <c:v>21.777999999999999</c:v>
                </c:pt>
                <c:pt idx="2293">
                  <c:v>21.784800000000001</c:v>
                </c:pt>
                <c:pt idx="2294">
                  <c:v>21.791599999999903</c:v>
                </c:pt>
                <c:pt idx="2295">
                  <c:v>21.798499999999869</c:v>
                </c:pt>
                <c:pt idx="2296">
                  <c:v>21.805299999999903</c:v>
                </c:pt>
                <c:pt idx="2297">
                  <c:v>21.812200000000001</c:v>
                </c:pt>
                <c:pt idx="2298">
                  <c:v>21.818999999999999</c:v>
                </c:pt>
                <c:pt idx="2299">
                  <c:v>21.825900000000001</c:v>
                </c:pt>
                <c:pt idx="2300">
                  <c:v>21.832699999999907</c:v>
                </c:pt>
                <c:pt idx="2301">
                  <c:v>21.839500000000001</c:v>
                </c:pt>
                <c:pt idx="2302">
                  <c:v>21.846399999999907</c:v>
                </c:pt>
                <c:pt idx="2303">
                  <c:v>21.853200000000001</c:v>
                </c:pt>
                <c:pt idx="2304">
                  <c:v>21.860099999999989</c:v>
                </c:pt>
                <c:pt idx="2305">
                  <c:v>21.866900000000001</c:v>
                </c:pt>
                <c:pt idx="2306">
                  <c:v>21.873799999999989</c:v>
                </c:pt>
                <c:pt idx="2307">
                  <c:v>21.88059999999988</c:v>
                </c:pt>
                <c:pt idx="2308">
                  <c:v>21.8874</c:v>
                </c:pt>
                <c:pt idx="2309">
                  <c:v>21.894300000000001</c:v>
                </c:pt>
                <c:pt idx="2310">
                  <c:v>21.9011</c:v>
                </c:pt>
                <c:pt idx="2311">
                  <c:v>21.907999999999987</c:v>
                </c:pt>
                <c:pt idx="2312">
                  <c:v>21.914800000000035</c:v>
                </c:pt>
                <c:pt idx="2313">
                  <c:v>21.921699999999881</c:v>
                </c:pt>
                <c:pt idx="2314">
                  <c:v>21.92849999999984</c:v>
                </c:pt>
                <c:pt idx="2315">
                  <c:v>21.935300000000002</c:v>
                </c:pt>
                <c:pt idx="2316">
                  <c:v>21.94219999999984</c:v>
                </c:pt>
                <c:pt idx="2317">
                  <c:v>21.949000000000002</c:v>
                </c:pt>
                <c:pt idx="2318">
                  <c:v>21.9559</c:v>
                </c:pt>
                <c:pt idx="2319">
                  <c:v>21.96269999999981</c:v>
                </c:pt>
                <c:pt idx="2320">
                  <c:v>21.969599999999847</c:v>
                </c:pt>
                <c:pt idx="2321">
                  <c:v>21.976400000000002</c:v>
                </c:pt>
                <c:pt idx="2322">
                  <c:v>21.983199999999858</c:v>
                </c:pt>
                <c:pt idx="2323">
                  <c:v>21.990100000000002</c:v>
                </c:pt>
                <c:pt idx="2324">
                  <c:v>21.9969</c:v>
                </c:pt>
                <c:pt idx="2325">
                  <c:v>22.003799999999888</c:v>
                </c:pt>
                <c:pt idx="2326">
                  <c:v>22.0106</c:v>
                </c:pt>
                <c:pt idx="2327">
                  <c:v>22.017499999999988</c:v>
                </c:pt>
                <c:pt idx="2328">
                  <c:v>22.0243</c:v>
                </c:pt>
                <c:pt idx="2329">
                  <c:v>22.031099999999999</c:v>
                </c:pt>
                <c:pt idx="2330">
                  <c:v>22.038</c:v>
                </c:pt>
                <c:pt idx="2331">
                  <c:v>22.044799999999896</c:v>
                </c:pt>
                <c:pt idx="2332">
                  <c:v>22.0517</c:v>
                </c:pt>
                <c:pt idx="2333">
                  <c:v>22.058499999999896</c:v>
                </c:pt>
                <c:pt idx="2334">
                  <c:v>22.065399999999865</c:v>
                </c:pt>
                <c:pt idx="2335">
                  <c:v>22.072199999999896</c:v>
                </c:pt>
                <c:pt idx="2336">
                  <c:v>22.079000000000001</c:v>
                </c:pt>
                <c:pt idx="2337">
                  <c:v>22.085899999999896</c:v>
                </c:pt>
                <c:pt idx="2338">
                  <c:v>22.092699999999869</c:v>
                </c:pt>
                <c:pt idx="2339">
                  <c:v>22.099599999999899</c:v>
                </c:pt>
                <c:pt idx="2340">
                  <c:v>22.106400000000001</c:v>
                </c:pt>
                <c:pt idx="2341">
                  <c:v>22.113299999999999</c:v>
                </c:pt>
                <c:pt idx="2342">
                  <c:v>22.120100000000001</c:v>
                </c:pt>
                <c:pt idx="2343">
                  <c:v>22.126899999999999</c:v>
                </c:pt>
                <c:pt idx="2344">
                  <c:v>22.133800000000107</c:v>
                </c:pt>
                <c:pt idx="2345">
                  <c:v>22.140599999999989</c:v>
                </c:pt>
                <c:pt idx="2346">
                  <c:v>22.147500000000001</c:v>
                </c:pt>
                <c:pt idx="2347">
                  <c:v>22.154299999999999</c:v>
                </c:pt>
                <c:pt idx="2348">
                  <c:v>22.161200000000001</c:v>
                </c:pt>
                <c:pt idx="2349">
                  <c:v>22.167999999999999</c:v>
                </c:pt>
                <c:pt idx="2350">
                  <c:v>22.174900000000111</c:v>
                </c:pt>
                <c:pt idx="2351">
                  <c:v>22.181699999999989</c:v>
                </c:pt>
                <c:pt idx="2352">
                  <c:v>22.18849999999988</c:v>
                </c:pt>
                <c:pt idx="2353">
                  <c:v>22.195399999999989</c:v>
                </c:pt>
                <c:pt idx="2354">
                  <c:v>22.20219999999988</c:v>
                </c:pt>
                <c:pt idx="2355">
                  <c:v>22.209099999999989</c:v>
                </c:pt>
                <c:pt idx="2356">
                  <c:v>22.215900000000001</c:v>
                </c:pt>
                <c:pt idx="2357">
                  <c:v>22.222799999999832</c:v>
                </c:pt>
                <c:pt idx="2358">
                  <c:v>22.229599999999881</c:v>
                </c:pt>
                <c:pt idx="2359">
                  <c:v>22.2364</c:v>
                </c:pt>
                <c:pt idx="2360">
                  <c:v>22.243299999999881</c:v>
                </c:pt>
                <c:pt idx="2361">
                  <c:v>22.2501</c:v>
                </c:pt>
                <c:pt idx="2362">
                  <c:v>22.257000000000001</c:v>
                </c:pt>
                <c:pt idx="2363">
                  <c:v>22.2638</c:v>
                </c:pt>
                <c:pt idx="2364">
                  <c:v>22.270699999999884</c:v>
                </c:pt>
                <c:pt idx="2365">
                  <c:v>22.2775</c:v>
                </c:pt>
                <c:pt idx="2366">
                  <c:v>22.284300000000002</c:v>
                </c:pt>
                <c:pt idx="2367">
                  <c:v>22.2912</c:v>
                </c:pt>
                <c:pt idx="2368">
                  <c:v>22.297999999999988</c:v>
                </c:pt>
                <c:pt idx="2369">
                  <c:v>22.304900000000035</c:v>
                </c:pt>
                <c:pt idx="2370">
                  <c:v>22.311699999999988</c:v>
                </c:pt>
                <c:pt idx="2371">
                  <c:v>22.3186</c:v>
                </c:pt>
                <c:pt idx="2372">
                  <c:v>22.325399999999888</c:v>
                </c:pt>
                <c:pt idx="2373">
                  <c:v>22.3322</c:v>
                </c:pt>
                <c:pt idx="2374">
                  <c:v>22.339099999999988</c:v>
                </c:pt>
                <c:pt idx="2375">
                  <c:v>22.3459</c:v>
                </c:pt>
                <c:pt idx="2376">
                  <c:v>22.352799999999888</c:v>
                </c:pt>
                <c:pt idx="2377">
                  <c:v>22.3596</c:v>
                </c:pt>
                <c:pt idx="2378">
                  <c:v>22.366499999999888</c:v>
                </c:pt>
                <c:pt idx="2379">
                  <c:v>22.3733</c:v>
                </c:pt>
                <c:pt idx="2380">
                  <c:v>22.380099999999896</c:v>
                </c:pt>
                <c:pt idx="2381">
                  <c:v>22.387</c:v>
                </c:pt>
                <c:pt idx="2382">
                  <c:v>22.393799999999899</c:v>
                </c:pt>
                <c:pt idx="2383">
                  <c:v>22.400699999999873</c:v>
                </c:pt>
                <c:pt idx="2384">
                  <c:v>22.407499999999899</c:v>
                </c:pt>
                <c:pt idx="2385">
                  <c:v>22.414400000000001</c:v>
                </c:pt>
                <c:pt idx="2386">
                  <c:v>22.421199999999903</c:v>
                </c:pt>
                <c:pt idx="2387">
                  <c:v>22.427999999999987</c:v>
                </c:pt>
                <c:pt idx="2388">
                  <c:v>22.434899999999999</c:v>
                </c:pt>
                <c:pt idx="2389">
                  <c:v>22.441699999999873</c:v>
                </c:pt>
                <c:pt idx="2390">
                  <c:v>22.448599999999821</c:v>
                </c:pt>
                <c:pt idx="2391">
                  <c:v>22.455399999999873</c:v>
                </c:pt>
                <c:pt idx="2392">
                  <c:v>22.462299999999825</c:v>
                </c:pt>
                <c:pt idx="2393">
                  <c:v>22.469099999999873</c:v>
                </c:pt>
                <c:pt idx="2394">
                  <c:v>22.475899999999989</c:v>
                </c:pt>
                <c:pt idx="2395">
                  <c:v>22.482799999999795</c:v>
                </c:pt>
                <c:pt idx="2396">
                  <c:v>22.489599999999832</c:v>
                </c:pt>
                <c:pt idx="2397">
                  <c:v>22.496499999999877</c:v>
                </c:pt>
                <c:pt idx="2398">
                  <c:v>22.503299999999989</c:v>
                </c:pt>
                <c:pt idx="2399">
                  <c:v>22.510100000000001</c:v>
                </c:pt>
                <c:pt idx="2400">
                  <c:v>22.516999999999999</c:v>
                </c:pt>
                <c:pt idx="2401">
                  <c:v>22.523800000000001</c:v>
                </c:pt>
                <c:pt idx="2402">
                  <c:v>22.5307</c:v>
                </c:pt>
                <c:pt idx="2403">
                  <c:v>22.537500000000001</c:v>
                </c:pt>
                <c:pt idx="2404">
                  <c:v>22.5444</c:v>
                </c:pt>
                <c:pt idx="2405">
                  <c:v>22.551200000000001</c:v>
                </c:pt>
                <c:pt idx="2406">
                  <c:v>22.5581</c:v>
                </c:pt>
                <c:pt idx="2407">
                  <c:v>22.564900000000005</c:v>
                </c:pt>
                <c:pt idx="2408">
                  <c:v>22.5717</c:v>
                </c:pt>
                <c:pt idx="2409">
                  <c:v>22.578600000000002</c:v>
                </c:pt>
                <c:pt idx="2410">
                  <c:v>22.585399999999854</c:v>
                </c:pt>
                <c:pt idx="2411">
                  <c:v>22.592300000000002</c:v>
                </c:pt>
                <c:pt idx="2412">
                  <c:v>22.5991</c:v>
                </c:pt>
                <c:pt idx="2413">
                  <c:v>22.606000000000005</c:v>
                </c:pt>
                <c:pt idx="2414">
                  <c:v>22.612800000000096</c:v>
                </c:pt>
                <c:pt idx="2415">
                  <c:v>22.619599999999988</c:v>
                </c:pt>
                <c:pt idx="2416">
                  <c:v>22.6265</c:v>
                </c:pt>
                <c:pt idx="2417">
                  <c:v>22.633299999999988</c:v>
                </c:pt>
                <c:pt idx="2418">
                  <c:v>22.6402</c:v>
                </c:pt>
                <c:pt idx="2419">
                  <c:v>22.646999999999988</c:v>
                </c:pt>
                <c:pt idx="2420">
                  <c:v>22.6539000000001</c:v>
                </c:pt>
                <c:pt idx="2421">
                  <c:v>22.660699999999895</c:v>
                </c:pt>
                <c:pt idx="2422">
                  <c:v>22.6675</c:v>
                </c:pt>
                <c:pt idx="2423">
                  <c:v>22.674399999999999</c:v>
                </c:pt>
                <c:pt idx="2424">
                  <c:v>22.6812</c:v>
                </c:pt>
                <c:pt idx="2425">
                  <c:v>22.688099999999896</c:v>
                </c:pt>
                <c:pt idx="2426">
                  <c:v>22.694900000000107</c:v>
                </c:pt>
                <c:pt idx="2427">
                  <c:v>22.701799999999896</c:v>
                </c:pt>
                <c:pt idx="2428">
                  <c:v>22.708599999999869</c:v>
                </c:pt>
                <c:pt idx="2429">
                  <c:v>22.715499999999896</c:v>
                </c:pt>
                <c:pt idx="2430">
                  <c:v>22.722299999999869</c:v>
                </c:pt>
                <c:pt idx="2431">
                  <c:v>22.729099999999903</c:v>
                </c:pt>
                <c:pt idx="2432">
                  <c:v>22.736000000000001</c:v>
                </c:pt>
                <c:pt idx="2433">
                  <c:v>22.742799999999821</c:v>
                </c:pt>
                <c:pt idx="2434">
                  <c:v>22.749699999999869</c:v>
                </c:pt>
                <c:pt idx="2435">
                  <c:v>22.756499999999907</c:v>
                </c:pt>
                <c:pt idx="2436">
                  <c:v>22.763399999999869</c:v>
                </c:pt>
                <c:pt idx="2437">
                  <c:v>22.770199999999907</c:v>
                </c:pt>
                <c:pt idx="2438">
                  <c:v>22.777000000000001</c:v>
                </c:pt>
                <c:pt idx="2439">
                  <c:v>22.783899999999907</c:v>
                </c:pt>
                <c:pt idx="2440">
                  <c:v>22.790699999999877</c:v>
                </c:pt>
                <c:pt idx="2441">
                  <c:v>22.797599999999989</c:v>
                </c:pt>
                <c:pt idx="2442">
                  <c:v>22.804400000000001</c:v>
                </c:pt>
                <c:pt idx="2443">
                  <c:v>22.811299999999999</c:v>
                </c:pt>
                <c:pt idx="2444">
                  <c:v>22.818100000000001</c:v>
                </c:pt>
                <c:pt idx="2445">
                  <c:v>22.824900000000031</c:v>
                </c:pt>
                <c:pt idx="2446">
                  <c:v>22.831800000000115</c:v>
                </c:pt>
                <c:pt idx="2447">
                  <c:v>22.8386</c:v>
                </c:pt>
                <c:pt idx="2448">
                  <c:v>22.84549999999988</c:v>
                </c:pt>
                <c:pt idx="2449">
                  <c:v>22.8523</c:v>
                </c:pt>
                <c:pt idx="2450">
                  <c:v>22.859200000000001</c:v>
                </c:pt>
                <c:pt idx="2451">
                  <c:v>22.866</c:v>
                </c:pt>
                <c:pt idx="2452">
                  <c:v>22.872800000000005</c:v>
                </c:pt>
                <c:pt idx="2453">
                  <c:v>22.8797</c:v>
                </c:pt>
                <c:pt idx="2454">
                  <c:v>22.886500000000002</c:v>
                </c:pt>
                <c:pt idx="2455">
                  <c:v>22.8934</c:v>
                </c:pt>
                <c:pt idx="2456">
                  <c:v>22.900200000000002</c:v>
                </c:pt>
                <c:pt idx="2457">
                  <c:v>22.9071</c:v>
                </c:pt>
                <c:pt idx="2458">
                  <c:v>22.913900000000005</c:v>
                </c:pt>
                <c:pt idx="2459">
                  <c:v>22.920699999999858</c:v>
                </c:pt>
                <c:pt idx="2460">
                  <c:v>22.927600000000002</c:v>
                </c:pt>
                <c:pt idx="2461">
                  <c:v>22.9344</c:v>
                </c:pt>
                <c:pt idx="2462">
                  <c:v>22.941299999999888</c:v>
                </c:pt>
                <c:pt idx="2463">
                  <c:v>22.948099999999858</c:v>
                </c:pt>
                <c:pt idx="2464">
                  <c:v>22.954999999999988</c:v>
                </c:pt>
                <c:pt idx="2465">
                  <c:v>22.9618</c:v>
                </c:pt>
                <c:pt idx="2466">
                  <c:v>22.96859999999981</c:v>
                </c:pt>
                <c:pt idx="2467">
                  <c:v>22.975499999999865</c:v>
                </c:pt>
                <c:pt idx="2468">
                  <c:v>22.982299999999817</c:v>
                </c:pt>
                <c:pt idx="2469">
                  <c:v>22.989199999999865</c:v>
                </c:pt>
                <c:pt idx="2470">
                  <c:v>22.995999999999896</c:v>
                </c:pt>
                <c:pt idx="2471">
                  <c:v>23.0029</c:v>
                </c:pt>
                <c:pt idx="2472">
                  <c:v>23.009699999999896</c:v>
                </c:pt>
                <c:pt idx="2473">
                  <c:v>23.016500000000001</c:v>
                </c:pt>
                <c:pt idx="2474">
                  <c:v>23.023399999999896</c:v>
                </c:pt>
                <c:pt idx="2475">
                  <c:v>23.030200000000001</c:v>
                </c:pt>
                <c:pt idx="2476">
                  <c:v>23.037099999999999</c:v>
                </c:pt>
                <c:pt idx="2477">
                  <c:v>23.043900000000001</c:v>
                </c:pt>
                <c:pt idx="2478">
                  <c:v>23.050799999999899</c:v>
                </c:pt>
                <c:pt idx="2479">
                  <c:v>23.057600000000001</c:v>
                </c:pt>
                <c:pt idx="2480">
                  <c:v>23.064399999999907</c:v>
                </c:pt>
                <c:pt idx="2481">
                  <c:v>23.071300000000001</c:v>
                </c:pt>
                <c:pt idx="2482">
                  <c:v>23.078099999999989</c:v>
                </c:pt>
                <c:pt idx="2483">
                  <c:v>23.084999999999987</c:v>
                </c:pt>
                <c:pt idx="2484">
                  <c:v>23.091799999999989</c:v>
                </c:pt>
                <c:pt idx="2485">
                  <c:v>23.098699999999873</c:v>
                </c:pt>
                <c:pt idx="2486">
                  <c:v>23.105499999999989</c:v>
                </c:pt>
                <c:pt idx="2487">
                  <c:v>23.112300000000001</c:v>
                </c:pt>
                <c:pt idx="2488">
                  <c:v>23.119199999999999</c:v>
                </c:pt>
                <c:pt idx="2489">
                  <c:v>23.126000000000001</c:v>
                </c:pt>
                <c:pt idx="2490">
                  <c:v>23.132899999999999</c:v>
                </c:pt>
                <c:pt idx="2491">
                  <c:v>23.139700000000001</c:v>
                </c:pt>
                <c:pt idx="2492">
                  <c:v>23.146599999999989</c:v>
                </c:pt>
                <c:pt idx="2493">
                  <c:v>23.153400000000001</c:v>
                </c:pt>
                <c:pt idx="2494">
                  <c:v>23.1602</c:v>
                </c:pt>
                <c:pt idx="2495">
                  <c:v>23.167100000000001</c:v>
                </c:pt>
                <c:pt idx="2496">
                  <c:v>23.173900000000035</c:v>
                </c:pt>
                <c:pt idx="2497">
                  <c:v>23.180800000000001</c:v>
                </c:pt>
                <c:pt idx="2498">
                  <c:v>23.1876</c:v>
                </c:pt>
                <c:pt idx="2499">
                  <c:v>23.194500000000001</c:v>
                </c:pt>
                <c:pt idx="2500">
                  <c:v>23.2013</c:v>
                </c:pt>
                <c:pt idx="2501">
                  <c:v>23.208100000000002</c:v>
                </c:pt>
                <c:pt idx="2502">
                  <c:v>23.215</c:v>
                </c:pt>
                <c:pt idx="2503">
                  <c:v>23.221800000000005</c:v>
                </c:pt>
                <c:pt idx="2504">
                  <c:v>23.228699999999854</c:v>
                </c:pt>
                <c:pt idx="2505">
                  <c:v>23.235499999999888</c:v>
                </c:pt>
                <c:pt idx="2506">
                  <c:v>23.242399999999854</c:v>
                </c:pt>
                <c:pt idx="2507">
                  <c:v>23.249199999999888</c:v>
                </c:pt>
                <c:pt idx="2508">
                  <c:v>23.2561</c:v>
                </c:pt>
                <c:pt idx="2509">
                  <c:v>23.262899999999888</c:v>
                </c:pt>
                <c:pt idx="2510">
                  <c:v>23.269699999999865</c:v>
                </c:pt>
                <c:pt idx="2511">
                  <c:v>23.276599999999888</c:v>
                </c:pt>
                <c:pt idx="2512">
                  <c:v>23.283399999999865</c:v>
                </c:pt>
                <c:pt idx="2513">
                  <c:v>23.290299999999888</c:v>
                </c:pt>
                <c:pt idx="2514">
                  <c:v>23.2971</c:v>
                </c:pt>
                <c:pt idx="2515">
                  <c:v>23.303999999999988</c:v>
                </c:pt>
                <c:pt idx="2516">
                  <c:v>23.310800000000103</c:v>
                </c:pt>
                <c:pt idx="2517">
                  <c:v>23.317599999999999</c:v>
                </c:pt>
                <c:pt idx="2518">
                  <c:v>23.3245</c:v>
                </c:pt>
                <c:pt idx="2519">
                  <c:v>23.331299999999999</c:v>
                </c:pt>
                <c:pt idx="2520">
                  <c:v>23.338200000000001</c:v>
                </c:pt>
                <c:pt idx="2521">
                  <c:v>23.344999999999999</c:v>
                </c:pt>
                <c:pt idx="2522">
                  <c:v>23.351900000000107</c:v>
                </c:pt>
                <c:pt idx="2523">
                  <c:v>23.358699999999903</c:v>
                </c:pt>
                <c:pt idx="2524">
                  <c:v>23.365499999999873</c:v>
                </c:pt>
                <c:pt idx="2525">
                  <c:v>23.372399999999903</c:v>
                </c:pt>
                <c:pt idx="2526">
                  <c:v>23.379200000000001</c:v>
                </c:pt>
                <c:pt idx="2527">
                  <c:v>23.386099999999903</c:v>
                </c:pt>
                <c:pt idx="2528">
                  <c:v>23.392900000000001</c:v>
                </c:pt>
                <c:pt idx="2529">
                  <c:v>23.399799999999903</c:v>
                </c:pt>
                <c:pt idx="2530">
                  <c:v>23.406599999999873</c:v>
                </c:pt>
                <c:pt idx="2531">
                  <c:v>23.413399999999989</c:v>
                </c:pt>
                <c:pt idx="2532">
                  <c:v>23.420299999999873</c:v>
                </c:pt>
                <c:pt idx="2533">
                  <c:v>23.427099999999989</c:v>
                </c:pt>
                <c:pt idx="2534">
                  <c:v>23.434000000000001</c:v>
                </c:pt>
                <c:pt idx="2535">
                  <c:v>23.440799999999832</c:v>
                </c:pt>
                <c:pt idx="2536">
                  <c:v>23.447599999999881</c:v>
                </c:pt>
                <c:pt idx="2537">
                  <c:v>23.454499999999989</c:v>
                </c:pt>
                <c:pt idx="2538">
                  <c:v>23.461299999999881</c:v>
                </c:pt>
                <c:pt idx="2539">
                  <c:v>23.46819999999984</c:v>
                </c:pt>
                <c:pt idx="2540">
                  <c:v>23.474999999999987</c:v>
                </c:pt>
                <c:pt idx="2541">
                  <c:v>23.4819</c:v>
                </c:pt>
                <c:pt idx="2542">
                  <c:v>23.488699999999803</c:v>
                </c:pt>
                <c:pt idx="2543">
                  <c:v>23.495599999999847</c:v>
                </c:pt>
                <c:pt idx="2544">
                  <c:v>23.502400000000002</c:v>
                </c:pt>
                <c:pt idx="2545">
                  <c:v>23.5092</c:v>
                </c:pt>
                <c:pt idx="2546">
                  <c:v>23.516100000000005</c:v>
                </c:pt>
                <c:pt idx="2547">
                  <c:v>23.5229</c:v>
                </c:pt>
                <c:pt idx="2548">
                  <c:v>23.529800000000005</c:v>
                </c:pt>
                <c:pt idx="2549">
                  <c:v>23.5366</c:v>
                </c:pt>
                <c:pt idx="2550">
                  <c:v>23.543500000000002</c:v>
                </c:pt>
                <c:pt idx="2551">
                  <c:v>23.5503</c:v>
                </c:pt>
                <c:pt idx="2552">
                  <c:v>23.557099999999988</c:v>
                </c:pt>
                <c:pt idx="2553">
                  <c:v>23.564</c:v>
                </c:pt>
                <c:pt idx="2554">
                  <c:v>23.570799999999888</c:v>
                </c:pt>
                <c:pt idx="2555">
                  <c:v>23.5777</c:v>
                </c:pt>
                <c:pt idx="2556">
                  <c:v>23.584499999999888</c:v>
                </c:pt>
                <c:pt idx="2557">
                  <c:v>23.5914</c:v>
                </c:pt>
                <c:pt idx="2558">
                  <c:v>23.598199999999895</c:v>
                </c:pt>
                <c:pt idx="2559">
                  <c:v>23.605</c:v>
                </c:pt>
                <c:pt idx="2560">
                  <c:v>23.611900000000137</c:v>
                </c:pt>
                <c:pt idx="2561">
                  <c:v>23.6187</c:v>
                </c:pt>
                <c:pt idx="2562">
                  <c:v>23.625599999999896</c:v>
                </c:pt>
                <c:pt idx="2563">
                  <c:v>23.632400000000001</c:v>
                </c:pt>
                <c:pt idx="2564">
                  <c:v>23.639299999999999</c:v>
                </c:pt>
                <c:pt idx="2565">
                  <c:v>23.646100000000001</c:v>
                </c:pt>
                <c:pt idx="2566">
                  <c:v>23.652899999999999</c:v>
                </c:pt>
                <c:pt idx="2567">
                  <c:v>23.659800000000107</c:v>
                </c:pt>
                <c:pt idx="2568">
                  <c:v>23.666599999999903</c:v>
                </c:pt>
                <c:pt idx="2569">
                  <c:v>23.673500000000001</c:v>
                </c:pt>
                <c:pt idx="2570">
                  <c:v>23.680299999999903</c:v>
                </c:pt>
                <c:pt idx="2571">
                  <c:v>23.687200000000001</c:v>
                </c:pt>
                <c:pt idx="2572">
                  <c:v>23.693999999999999</c:v>
                </c:pt>
                <c:pt idx="2573">
                  <c:v>23.700800000000001</c:v>
                </c:pt>
                <c:pt idx="2574">
                  <c:v>23.707699999999907</c:v>
                </c:pt>
                <c:pt idx="2575">
                  <c:v>23.714500000000001</c:v>
                </c:pt>
                <c:pt idx="2576">
                  <c:v>23.721399999999907</c:v>
                </c:pt>
                <c:pt idx="2577">
                  <c:v>23.728199999999877</c:v>
                </c:pt>
                <c:pt idx="2578">
                  <c:v>23.735099999999989</c:v>
                </c:pt>
                <c:pt idx="2579">
                  <c:v>23.741900000000001</c:v>
                </c:pt>
                <c:pt idx="2580">
                  <c:v>23.748699999999832</c:v>
                </c:pt>
                <c:pt idx="2581">
                  <c:v>23.75559999999988</c:v>
                </c:pt>
                <c:pt idx="2582">
                  <c:v>23.76239999999984</c:v>
                </c:pt>
                <c:pt idx="2583">
                  <c:v>23.76929999999988</c:v>
                </c:pt>
                <c:pt idx="2584">
                  <c:v>23.7761</c:v>
                </c:pt>
                <c:pt idx="2585">
                  <c:v>23.78299999999988</c:v>
                </c:pt>
                <c:pt idx="2586">
                  <c:v>23.7898</c:v>
                </c:pt>
                <c:pt idx="2587">
                  <c:v>23.796699999999881</c:v>
                </c:pt>
                <c:pt idx="2588">
                  <c:v>23.8035</c:v>
                </c:pt>
                <c:pt idx="2589">
                  <c:v>23.810300000000005</c:v>
                </c:pt>
                <c:pt idx="2590">
                  <c:v>23.817200000000035</c:v>
                </c:pt>
                <c:pt idx="2591">
                  <c:v>23.824000000000005</c:v>
                </c:pt>
                <c:pt idx="2592">
                  <c:v>23.830900000000035</c:v>
                </c:pt>
                <c:pt idx="2593">
                  <c:v>23.837700000000005</c:v>
                </c:pt>
                <c:pt idx="2594">
                  <c:v>23.8446</c:v>
                </c:pt>
                <c:pt idx="2595">
                  <c:v>23.851400000000005</c:v>
                </c:pt>
                <c:pt idx="2596">
                  <c:v>23.8582</c:v>
                </c:pt>
                <c:pt idx="2597">
                  <c:v>23.865100000000002</c:v>
                </c:pt>
                <c:pt idx="2598">
                  <c:v>23.8719000000001</c:v>
                </c:pt>
                <c:pt idx="2599">
                  <c:v>23.878799999999888</c:v>
                </c:pt>
                <c:pt idx="2600">
                  <c:v>23.885599999999858</c:v>
                </c:pt>
                <c:pt idx="2601">
                  <c:v>23.892499999999888</c:v>
                </c:pt>
                <c:pt idx="2602">
                  <c:v>23.8993</c:v>
                </c:pt>
                <c:pt idx="2603">
                  <c:v>23.906099999999896</c:v>
                </c:pt>
                <c:pt idx="2604">
                  <c:v>23.913</c:v>
                </c:pt>
                <c:pt idx="2605">
                  <c:v>23.919799999999896</c:v>
                </c:pt>
                <c:pt idx="2606">
                  <c:v>23.926699999999865</c:v>
                </c:pt>
                <c:pt idx="2607">
                  <c:v>23.933499999999896</c:v>
                </c:pt>
                <c:pt idx="2608">
                  <c:v>23.940399999999865</c:v>
                </c:pt>
                <c:pt idx="2609">
                  <c:v>23.947199999999896</c:v>
                </c:pt>
                <c:pt idx="2610">
                  <c:v>23.954000000000001</c:v>
                </c:pt>
                <c:pt idx="2611">
                  <c:v>23.960899999999896</c:v>
                </c:pt>
                <c:pt idx="2612">
                  <c:v>23.967699999999869</c:v>
                </c:pt>
                <c:pt idx="2613">
                  <c:v>23.974599999999899</c:v>
                </c:pt>
                <c:pt idx="2614">
                  <c:v>23.981399999999869</c:v>
                </c:pt>
                <c:pt idx="2615">
                  <c:v>23.988299999999818</c:v>
                </c:pt>
                <c:pt idx="2616">
                  <c:v>23.995099999999869</c:v>
                </c:pt>
                <c:pt idx="2617">
                  <c:v>24.001899999999999</c:v>
                </c:pt>
                <c:pt idx="2618">
                  <c:v>24.008800000000001</c:v>
                </c:pt>
                <c:pt idx="2619">
                  <c:v>24.015599999999989</c:v>
                </c:pt>
                <c:pt idx="2620">
                  <c:v>24.022499999999873</c:v>
                </c:pt>
                <c:pt idx="2621">
                  <c:v>24.029299999999989</c:v>
                </c:pt>
                <c:pt idx="2622">
                  <c:v>24.036200000000001</c:v>
                </c:pt>
                <c:pt idx="2623">
                  <c:v>24.042999999999989</c:v>
                </c:pt>
                <c:pt idx="2624">
                  <c:v>24.049800000000001</c:v>
                </c:pt>
                <c:pt idx="2625">
                  <c:v>24.056699999999989</c:v>
                </c:pt>
                <c:pt idx="2626">
                  <c:v>24.06349999999988</c:v>
                </c:pt>
                <c:pt idx="2627">
                  <c:v>24.070399999999989</c:v>
                </c:pt>
                <c:pt idx="2628">
                  <c:v>24.077200000000001</c:v>
                </c:pt>
                <c:pt idx="2629">
                  <c:v>24.084099999999989</c:v>
                </c:pt>
                <c:pt idx="2630">
                  <c:v>24.090900000000001</c:v>
                </c:pt>
                <c:pt idx="2631">
                  <c:v>24.0977</c:v>
                </c:pt>
                <c:pt idx="2632">
                  <c:v>24.104600000000001</c:v>
                </c:pt>
                <c:pt idx="2633">
                  <c:v>24.111400000000035</c:v>
                </c:pt>
                <c:pt idx="2634">
                  <c:v>24.118300000000001</c:v>
                </c:pt>
                <c:pt idx="2635">
                  <c:v>24.1251</c:v>
                </c:pt>
                <c:pt idx="2636">
                  <c:v>24.132000000000001</c:v>
                </c:pt>
                <c:pt idx="2637">
                  <c:v>24.138800000000035</c:v>
                </c:pt>
                <c:pt idx="2638">
                  <c:v>24.145600000000002</c:v>
                </c:pt>
                <c:pt idx="2639">
                  <c:v>24.1525</c:v>
                </c:pt>
                <c:pt idx="2640">
                  <c:v>24.159300000000005</c:v>
                </c:pt>
                <c:pt idx="2641">
                  <c:v>24.1662</c:v>
                </c:pt>
                <c:pt idx="2642">
                  <c:v>24.172999999999988</c:v>
                </c:pt>
                <c:pt idx="2643">
                  <c:v>24.179900000000035</c:v>
                </c:pt>
                <c:pt idx="2644">
                  <c:v>24.186699999999888</c:v>
                </c:pt>
                <c:pt idx="2645">
                  <c:v>24.1935</c:v>
                </c:pt>
                <c:pt idx="2646">
                  <c:v>24.200399999999888</c:v>
                </c:pt>
                <c:pt idx="2647">
                  <c:v>24.2072</c:v>
                </c:pt>
                <c:pt idx="2648">
                  <c:v>24.214099999999988</c:v>
                </c:pt>
                <c:pt idx="2649">
                  <c:v>24.2209</c:v>
                </c:pt>
                <c:pt idx="2650">
                  <c:v>24.227799999999888</c:v>
                </c:pt>
                <c:pt idx="2651">
                  <c:v>24.2346</c:v>
                </c:pt>
                <c:pt idx="2652">
                  <c:v>24.241399999999896</c:v>
                </c:pt>
                <c:pt idx="2653">
                  <c:v>24.248299999999869</c:v>
                </c:pt>
                <c:pt idx="2654">
                  <c:v>24.255099999999896</c:v>
                </c:pt>
                <c:pt idx="2655">
                  <c:v>24.261999999999986</c:v>
                </c:pt>
                <c:pt idx="2656">
                  <c:v>24.268799999999818</c:v>
                </c:pt>
                <c:pt idx="2657">
                  <c:v>24.275699999999873</c:v>
                </c:pt>
                <c:pt idx="2658">
                  <c:v>24.282499999999818</c:v>
                </c:pt>
                <c:pt idx="2659">
                  <c:v>24.289299999999873</c:v>
                </c:pt>
                <c:pt idx="2660">
                  <c:v>24.296199999999903</c:v>
                </c:pt>
                <c:pt idx="2661">
                  <c:v>24.303000000000001</c:v>
                </c:pt>
                <c:pt idx="2662">
                  <c:v>24.309899999999999</c:v>
                </c:pt>
                <c:pt idx="2663">
                  <c:v>24.316700000000001</c:v>
                </c:pt>
                <c:pt idx="2664">
                  <c:v>24.323599999999903</c:v>
                </c:pt>
                <c:pt idx="2665">
                  <c:v>24.330400000000001</c:v>
                </c:pt>
                <c:pt idx="2666">
                  <c:v>24.337299999999999</c:v>
                </c:pt>
                <c:pt idx="2667">
                  <c:v>24.344100000000001</c:v>
                </c:pt>
                <c:pt idx="2668">
                  <c:v>24.350899999999999</c:v>
                </c:pt>
                <c:pt idx="2669">
                  <c:v>24.357800000000111</c:v>
                </c:pt>
                <c:pt idx="2670">
                  <c:v>24.364599999999989</c:v>
                </c:pt>
                <c:pt idx="2671">
                  <c:v>24.371400000000001</c:v>
                </c:pt>
                <c:pt idx="2672">
                  <c:v>24.378299999999989</c:v>
                </c:pt>
                <c:pt idx="2673">
                  <c:v>24.385099999999881</c:v>
                </c:pt>
                <c:pt idx="2674">
                  <c:v>24.391999999999999</c:v>
                </c:pt>
                <c:pt idx="2675">
                  <c:v>24.398800000000001</c:v>
                </c:pt>
                <c:pt idx="2676">
                  <c:v>24.40569999999984</c:v>
                </c:pt>
                <c:pt idx="2677">
                  <c:v>24.412499999999881</c:v>
                </c:pt>
                <c:pt idx="2678">
                  <c:v>24.4194</c:v>
                </c:pt>
                <c:pt idx="2679">
                  <c:v>24.426199999999884</c:v>
                </c:pt>
                <c:pt idx="2680">
                  <c:v>24.4331</c:v>
                </c:pt>
                <c:pt idx="2681">
                  <c:v>24.439900000000005</c:v>
                </c:pt>
                <c:pt idx="2682">
                  <c:v>24.446699999999854</c:v>
                </c:pt>
                <c:pt idx="2683">
                  <c:v>24.453600000000002</c:v>
                </c:pt>
                <c:pt idx="2684">
                  <c:v>24.460399999999854</c:v>
                </c:pt>
                <c:pt idx="2685">
                  <c:v>24.467300000000002</c:v>
                </c:pt>
                <c:pt idx="2686">
                  <c:v>24.4741</c:v>
                </c:pt>
                <c:pt idx="2687">
                  <c:v>24.481000000000002</c:v>
                </c:pt>
                <c:pt idx="2688">
                  <c:v>24.4878</c:v>
                </c:pt>
                <c:pt idx="2689">
                  <c:v>24.494599999999888</c:v>
                </c:pt>
                <c:pt idx="2690">
                  <c:v>24.5015</c:v>
                </c:pt>
                <c:pt idx="2691">
                  <c:v>24.508299999999888</c:v>
                </c:pt>
                <c:pt idx="2692">
                  <c:v>24.5152</c:v>
                </c:pt>
                <c:pt idx="2693">
                  <c:v>24.521999999999988</c:v>
                </c:pt>
                <c:pt idx="2694">
                  <c:v>24.5289</c:v>
                </c:pt>
                <c:pt idx="2695">
                  <c:v>24.535699999999895</c:v>
                </c:pt>
                <c:pt idx="2696">
                  <c:v>24.542499999999869</c:v>
                </c:pt>
                <c:pt idx="2697">
                  <c:v>24.549399999999896</c:v>
                </c:pt>
                <c:pt idx="2698">
                  <c:v>24.5562</c:v>
                </c:pt>
                <c:pt idx="2699">
                  <c:v>24.563099999999896</c:v>
                </c:pt>
                <c:pt idx="2700">
                  <c:v>24.569900000000001</c:v>
                </c:pt>
                <c:pt idx="2701">
                  <c:v>24.576799999999896</c:v>
                </c:pt>
                <c:pt idx="2702">
                  <c:v>24.583599999999869</c:v>
                </c:pt>
                <c:pt idx="2703">
                  <c:v>24.590399999999903</c:v>
                </c:pt>
                <c:pt idx="2704">
                  <c:v>24.597300000000001</c:v>
                </c:pt>
                <c:pt idx="2705">
                  <c:v>24.604099999999999</c:v>
                </c:pt>
                <c:pt idx="2706">
                  <c:v>24.611000000000107</c:v>
                </c:pt>
                <c:pt idx="2707">
                  <c:v>24.617799999999999</c:v>
                </c:pt>
                <c:pt idx="2708">
                  <c:v>24.624700000000001</c:v>
                </c:pt>
                <c:pt idx="2709">
                  <c:v>24.631499999999999</c:v>
                </c:pt>
                <c:pt idx="2710">
                  <c:v>24.638300000000001</c:v>
                </c:pt>
                <c:pt idx="2711">
                  <c:v>24.645199999999907</c:v>
                </c:pt>
                <c:pt idx="2712">
                  <c:v>24.652000000000001</c:v>
                </c:pt>
                <c:pt idx="2713">
                  <c:v>24.658899999999999</c:v>
                </c:pt>
                <c:pt idx="2714">
                  <c:v>24.665699999999877</c:v>
                </c:pt>
                <c:pt idx="2715">
                  <c:v>24.672599999999989</c:v>
                </c:pt>
                <c:pt idx="2716">
                  <c:v>24.679400000000001</c:v>
                </c:pt>
                <c:pt idx="2717">
                  <c:v>24.686199999999989</c:v>
                </c:pt>
                <c:pt idx="2718">
                  <c:v>24.693100000000001</c:v>
                </c:pt>
                <c:pt idx="2719">
                  <c:v>24.699900000000031</c:v>
                </c:pt>
                <c:pt idx="2720">
                  <c:v>24.706800000000001</c:v>
                </c:pt>
                <c:pt idx="2721">
                  <c:v>24.7136</c:v>
                </c:pt>
                <c:pt idx="2722">
                  <c:v>24.72049999999988</c:v>
                </c:pt>
                <c:pt idx="2723">
                  <c:v>24.7273</c:v>
                </c:pt>
                <c:pt idx="2724">
                  <c:v>24.734100000000005</c:v>
                </c:pt>
                <c:pt idx="2725">
                  <c:v>24.741</c:v>
                </c:pt>
                <c:pt idx="2726">
                  <c:v>24.747800000000005</c:v>
                </c:pt>
                <c:pt idx="2727">
                  <c:v>24.7547</c:v>
                </c:pt>
                <c:pt idx="2728">
                  <c:v>24.761500000000002</c:v>
                </c:pt>
                <c:pt idx="2729">
                  <c:v>24.768399999999847</c:v>
                </c:pt>
                <c:pt idx="2730">
                  <c:v>24.775200000000002</c:v>
                </c:pt>
                <c:pt idx="2731">
                  <c:v>24.781999999999989</c:v>
                </c:pt>
                <c:pt idx="2732">
                  <c:v>24.788900000000002</c:v>
                </c:pt>
                <c:pt idx="2733">
                  <c:v>24.795699999999858</c:v>
                </c:pt>
                <c:pt idx="2734">
                  <c:v>24.802600000000002</c:v>
                </c:pt>
                <c:pt idx="2735">
                  <c:v>24.8094</c:v>
                </c:pt>
                <c:pt idx="2736">
                  <c:v>24.816299999999988</c:v>
                </c:pt>
                <c:pt idx="2737">
                  <c:v>24.8231</c:v>
                </c:pt>
                <c:pt idx="2738">
                  <c:v>24.829899999999999</c:v>
                </c:pt>
                <c:pt idx="2739">
                  <c:v>24.836800000000103</c:v>
                </c:pt>
                <c:pt idx="2740">
                  <c:v>24.843599999999896</c:v>
                </c:pt>
                <c:pt idx="2741">
                  <c:v>24.8505</c:v>
                </c:pt>
                <c:pt idx="2742">
                  <c:v>24.857299999999999</c:v>
                </c:pt>
                <c:pt idx="2743">
                  <c:v>24.8642</c:v>
                </c:pt>
                <c:pt idx="2744">
                  <c:v>24.870999999999999</c:v>
                </c:pt>
                <c:pt idx="2745">
                  <c:v>24.877900000000103</c:v>
                </c:pt>
                <c:pt idx="2746">
                  <c:v>24.884699999999896</c:v>
                </c:pt>
                <c:pt idx="2747">
                  <c:v>24.891500000000001</c:v>
                </c:pt>
                <c:pt idx="2748">
                  <c:v>24.898399999999896</c:v>
                </c:pt>
                <c:pt idx="2749">
                  <c:v>24.905199999999869</c:v>
                </c:pt>
                <c:pt idx="2750">
                  <c:v>24.912099999999899</c:v>
                </c:pt>
                <c:pt idx="2751">
                  <c:v>24.918900000000001</c:v>
                </c:pt>
                <c:pt idx="2752">
                  <c:v>24.925799999999818</c:v>
                </c:pt>
                <c:pt idx="2753">
                  <c:v>24.932599999999869</c:v>
                </c:pt>
                <c:pt idx="2754">
                  <c:v>24.939399999999907</c:v>
                </c:pt>
                <c:pt idx="2755">
                  <c:v>24.946299999999873</c:v>
                </c:pt>
                <c:pt idx="2756">
                  <c:v>24.953099999999989</c:v>
                </c:pt>
                <c:pt idx="2757">
                  <c:v>24.959999999999987</c:v>
                </c:pt>
                <c:pt idx="2758">
                  <c:v>24.966799999999829</c:v>
                </c:pt>
                <c:pt idx="2759">
                  <c:v>24.973699999999873</c:v>
                </c:pt>
                <c:pt idx="2760">
                  <c:v>24.980499999999829</c:v>
                </c:pt>
                <c:pt idx="2761">
                  <c:v>24.98729999999988</c:v>
                </c:pt>
                <c:pt idx="2762">
                  <c:v>24.994199999999989</c:v>
                </c:pt>
                <c:pt idx="2763">
                  <c:v>25.001000000000001</c:v>
                </c:pt>
                <c:pt idx="2764">
                  <c:v>25.007899999999999</c:v>
                </c:pt>
                <c:pt idx="2765">
                  <c:v>25.014700000000001</c:v>
                </c:pt>
                <c:pt idx="2766">
                  <c:v>25.021599999999989</c:v>
                </c:pt>
                <c:pt idx="2767">
                  <c:v>25.028399999999881</c:v>
                </c:pt>
                <c:pt idx="2768">
                  <c:v>25.0352</c:v>
                </c:pt>
                <c:pt idx="2769">
                  <c:v>25.042099999999881</c:v>
                </c:pt>
                <c:pt idx="2770">
                  <c:v>25.0489</c:v>
                </c:pt>
                <c:pt idx="2771">
                  <c:v>25.055800000000001</c:v>
                </c:pt>
                <c:pt idx="2772">
                  <c:v>25.062599999999847</c:v>
                </c:pt>
                <c:pt idx="2773">
                  <c:v>25.069499999999884</c:v>
                </c:pt>
                <c:pt idx="2774">
                  <c:v>25.0763</c:v>
                </c:pt>
                <c:pt idx="2775">
                  <c:v>25.083100000000002</c:v>
                </c:pt>
                <c:pt idx="2776">
                  <c:v>25.09</c:v>
                </c:pt>
                <c:pt idx="2777">
                  <c:v>25.096800000000005</c:v>
                </c:pt>
                <c:pt idx="2778">
                  <c:v>25.1037</c:v>
                </c:pt>
                <c:pt idx="2779">
                  <c:v>25.110499999999988</c:v>
                </c:pt>
                <c:pt idx="2780">
                  <c:v>25.117400000000035</c:v>
                </c:pt>
                <c:pt idx="2781">
                  <c:v>25.124199999999988</c:v>
                </c:pt>
                <c:pt idx="2782">
                  <c:v>25.131000000000103</c:v>
                </c:pt>
                <c:pt idx="2783">
                  <c:v>25.137899999999998</c:v>
                </c:pt>
                <c:pt idx="2784">
                  <c:v>25.1447</c:v>
                </c:pt>
                <c:pt idx="2785">
                  <c:v>25.151599999999988</c:v>
                </c:pt>
                <c:pt idx="2786">
                  <c:v>25.1584</c:v>
                </c:pt>
                <c:pt idx="2787">
                  <c:v>25.165299999999888</c:v>
                </c:pt>
                <c:pt idx="2788">
                  <c:v>25.1721</c:v>
                </c:pt>
                <c:pt idx="2789">
                  <c:v>25.178899999999999</c:v>
                </c:pt>
                <c:pt idx="2790">
                  <c:v>25.1858</c:v>
                </c:pt>
                <c:pt idx="2791">
                  <c:v>25.192599999999896</c:v>
                </c:pt>
                <c:pt idx="2792">
                  <c:v>25.1995</c:v>
                </c:pt>
                <c:pt idx="2793">
                  <c:v>25.206299999999899</c:v>
                </c:pt>
                <c:pt idx="2794">
                  <c:v>25.213200000000001</c:v>
                </c:pt>
                <c:pt idx="2795">
                  <c:v>25.22</c:v>
                </c:pt>
                <c:pt idx="2796">
                  <c:v>25.226800000000001</c:v>
                </c:pt>
                <c:pt idx="2797">
                  <c:v>25.233699999999903</c:v>
                </c:pt>
                <c:pt idx="2798">
                  <c:v>25.240499999999873</c:v>
                </c:pt>
                <c:pt idx="2799">
                  <c:v>25.247399999999903</c:v>
                </c:pt>
                <c:pt idx="2800">
                  <c:v>25.254200000000001</c:v>
                </c:pt>
                <c:pt idx="2801">
                  <c:v>25.261099999999903</c:v>
                </c:pt>
                <c:pt idx="2802">
                  <c:v>25.267900000000001</c:v>
                </c:pt>
                <c:pt idx="2803">
                  <c:v>25.274699999999989</c:v>
                </c:pt>
                <c:pt idx="2804">
                  <c:v>25.281599999999873</c:v>
                </c:pt>
                <c:pt idx="2805">
                  <c:v>25.288399999999832</c:v>
                </c:pt>
                <c:pt idx="2806">
                  <c:v>25.295299999999873</c:v>
                </c:pt>
                <c:pt idx="2807">
                  <c:v>25.302099999999989</c:v>
                </c:pt>
                <c:pt idx="2808">
                  <c:v>25.309000000000001</c:v>
                </c:pt>
                <c:pt idx="2809">
                  <c:v>25.315799999999989</c:v>
                </c:pt>
                <c:pt idx="2810">
                  <c:v>25.322599999999881</c:v>
                </c:pt>
                <c:pt idx="2811">
                  <c:v>25.329499999999989</c:v>
                </c:pt>
                <c:pt idx="2812">
                  <c:v>25.336300000000001</c:v>
                </c:pt>
                <c:pt idx="2813">
                  <c:v>25.3432</c:v>
                </c:pt>
                <c:pt idx="2814">
                  <c:v>25.35</c:v>
                </c:pt>
                <c:pt idx="2815">
                  <c:v>25.356900000000035</c:v>
                </c:pt>
                <c:pt idx="2816">
                  <c:v>25.363699999999884</c:v>
                </c:pt>
                <c:pt idx="2817">
                  <c:v>25.3705</c:v>
                </c:pt>
                <c:pt idx="2818">
                  <c:v>25.377400000000005</c:v>
                </c:pt>
                <c:pt idx="2819">
                  <c:v>25.3842</c:v>
                </c:pt>
                <c:pt idx="2820">
                  <c:v>25.391100000000005</c:v>
                </c:pt>
                <c:pt idx="2821">
                  <c:v>25.397900000000035</c:v>
                </c:pt>
                <c:pt idx="2822">
                  <c:v>25.404800000000005</c:v>
                </c:pt>
                <c:pt idx="2823">
                  <c:v>25.4116</c:v>
                </c:pt>
                <c:pt idx="2824">
                  <c:v>25.418500000000002</c:v>
                </c:pt>
                <c:pt idx="2825">
                  <c:v>25.425299999999858</c:v>
                </c:pt>
                <c:pt idx="2826">
                  <c:v>25.432099999999888</c:v>
                </c:pt>
                <c:pt idx="2827">
                  <c:v>25.439</c:v>
                </c:pt>
                <c:pt idx="2828">
                  <c:v>25.445799999999803</c:v>
                </c:pt>
                <c:pt idx="2829">
                  <c:v>25.452699999999858</c:v>
                </c:pt>
                <c:pt idx="2830">
                  <c:v>25.459499999999888</c:v>
                </c:pt>
                <c:pt idx="2831">
                  <c:v>25.466399999999865</c:v>
                </c:pt>
                <c:pt idx="2832">
                  <c:v>25.473199999999895</c:v>
                </c:pt>
                <c:pt idx="2833">
                  <c:v>25.479999999999986</c:v>
                </c:pt>
                <c:pt idx="2834">
                  <c:v>25.486899999999896</c:v>
                </c:pt>
                <c:pt idx="2835">
                  <c:v>25.493699999999869</c:v>
                </c:pt>
                <c:pt idx="2836">
                  <c:v>25.500599999999896</c:v>
                </c:pt>
                <c:pt idx="2837">
                  <c:v>25.507400000000001</c:v>
                </c:pt>
                <c:pt idx="2838">
                  <c:v>25.514299999999999</c:v>
                </c:pt>
                <c:pt idx="2839">
                  <c:v>25.521100000000001</c:v>
                </c:pt>
                <c:pt idx="2840">
                  <c:v>25.527899999999999</c:v>
                </c:pt>
                <c:pt idx="2841">
                  <c:v>25.534800000000107</c:v>
                </c:pt>
                <c:pt idx="2842">
                  <c:v>25.541599999999903</c:v>
                </c:pt>
                <c:pt idx="2843">
                  <c:v>25.548499999999869</c:v>
                </c:pt>
                <c:pt idx="2844">
                  <c:v>25.555299999999903</c:v>
                </c:pt>
                <c:pt idx="2845">
                  <c:v>25.562199999999869</c:v>
                </c:pt>
                <c:pt idx="2846">
                  <c:v>25.568999999999907</c:v>
                </c:pt>
                <c:pt idx="2847">
                  <c:v>25.575800000000001</c:v>
                </c:pt>
                <c:pt idx="2848">
                  <c:v>25.582699999999825</c:v>
                </c:pt>
                <c:pt idx="2849">
                  <c:v>25.589499999999873</c:v>
                </c:pt>
                <c:pt idx="2850">
                  <c:v>25.596399999999907</c:v>
                </c:pt>
                <c:pt idx="2851">
                  <c:v>25.603200000000001</c:v>
                </c:pt>
                <c:pt idx="2852">
                  <c:v>25.610099999999999</c:v>
                </c:pt>
                <c:pt idx="2853">
                  <c:v>25.616900000000115</c:v>
                </c:pt>
                <c:pt idx="2854">
                  <c:v>25.623699999999989</c:v>
                </c:pt>
                <c:pt idx="2855">
                  <c:v>25.630600000000001</c:v>
                </c:pt>
                <c:pt idx="2856">
                  <c:v>25.637400000000031</c:v>
                </c:pt>
                <c:pt idx="2857">
                  <c:v>25.644300000000001</c:v>
                </c:pt>
                <c:pt idx="2858">
                  <c:v>25.651100000000035</c:v>
                </c:pt>
                <c:pt idx="2859">
                  <c:v>25.658000000000001</c:v>
                </c:pt>
                <c:pt idx="2860">
                  <c:v>25.664800000000035</c:v>
                </c:pt>
                <c:pt idx="2861">
                  <c:v>25.671600000000005</c:v>
                </c:pt>
                <c:pt idx="2862">
                  <c:v>25.6785</c:v>
                </c:pt>
                <c:pt idx="2863">
                  <c:v>25.685300000000002</c:v>
                </c:pt>
                <c:pt idx="2864">
                  <c:v>25.6922</c:v>
                </c:pt>
                <c:pt idx="2865">
                  <c:v>25.699000000000005</c:v>
                </c:pt>
                <c:pt idx="2866">
                  <c:v>25.7059</c:v>
                </c:pt>
                <c:pt idx="2867">
                  <c:v>25.712700000000002</c:v>
                </c:pt>
                <c:pt idx="2868">
                  <c:v>25.7195</c:v>
                </c:pt>
                <c:pt idx="2869">
                  <c:v>25.726400000000002</c:v>
                </c:pt>
                <c:pt idx="2870">
                  <c:v>25.7332</c:v>
                </c:pt>
                <c:pt idx="2871">
                  <c:v>25.740100000000002</c:v>
                </c:pt>
                <c:pt idx="2872">
                  <c:v>25.7469</c:v>
                </c:pt>
                <c:pt idx="2873">
                  <c:v>25.753799999999888</c:v>
                </c:pt>
                <c:pt idx="2874">
                  <c:v>25.760599999999858</c:v>
                </c:pt>
                <c:pt idx="2875">
                  <c:v>25.767399999999895</c:v>
                </c:pt>
                <c:pt idx="2876">
                  <c:v>25.7743</c:v>
                </c:pt>
                <c:pt idx="2877">
                  <c:v>25.781099999999896</c:v>
                </c:pt>
                <c:pt idx="2878">
                  <c:v>25.787999999999986</c:v>
                </c:pt>
                <c:pt idx="2879">
                  <c:v>25.794799999999896</c:v>
                </c:pt>
                <c:pt idx="2880">
                  <c:v>25.8017</c:v>
                </c:pt>
                <c:pt idx="2881">
                  <c:v>25.808499999999896</c:v>
                </c:pt>
                <c:pt idx="2882">
                  <c:v>25.815300000000001</c:v>
                </c:pt>
                <c:pt idx="2883">
                  <c:v>25.822199999999896</c:v>
                </c:pt>
                <c:pt idx="2884">
                  <c:v>25.829000000000001</c:v>
                </c:pt>
                <c:pt idx="2885">
                  <c:v>25.835899999999999</c:v>
                </c:pt>
                <c:pt idx="2886">
                  <c:v>25.842699999999869</c:v>
                </c:pt>
                <c:pt idx="2887">
                  <c:v>25.849599999999899</c:v>
                </c:pt>
                <c:pt idx="2888">
                  <c:v>25.856400000000001</c:v>
                </c:pt>
                <c:pt idx="2889">
                  <c:v>25.863199999999907</c:v>
                </c:pt>
                <c:pt idx="2890">
                  <c:v>25.870100000000001</c:v>
                </c:pt>
                <c:pt idx="2891">
                  <c:v>25.876899999999999</c:v>
                </c:pt>
                <c:pt idx="2892">
                  <c:v>25.883800000000001</c:v>
                </c:pt>
                <c:pt idx="2893">
                  <c:v>25.890599999999989</c:v>
                </c:pt>
                <c:pt idx="2894">
                  <c:v>25.897500000000001</c:v>
                </c:pt>
                <c:pt idx="2895">
                  <c:v>25.904299999999989</c:v>
                </c:pt>
                <c:pt idx="2896">
                  <c:v>25.911100000000001</c:v>
                </c:pt>
                <c:pt idx="2897">
                  <c:v>25.917999999999999</c:v>
                </c:pt>
                <c:pt idx="2898">
                  <c:v>25.924800000000001</c:v>
                </c:pt>
                <c:pt idx="2899">
                  <c:v>25.931699999999989</c:v>
                </c:pt>
                <c:pt idx="2900">
                  <c:v>25.93849999999988</c:v>
                </c:pt>
                <c:pt idx="2901">
                  <c:v>25.945399999999832</c:v>
                </c:pt>
                <c:pt idx="2902">
                  <c:v>25.95219999999988</c:v>
                </c:pt>
                <c:pt idx="2903">
                  <c:v>25.959099999999989</c:v>
                </c:pt>
                <c:pt idx="2904">
                  <c:v>25.965899999999881</c:v>
                </c:pt>
                <c:pt idx="2905">
                  <c:v>25.97269999999984</c:v>
                </c:pt>
                <c:pt idx="2906">
                  <c:v>25.979599999999881</c:v>
                </c:pt>
                <c:pt idx="2907">
                  <c:v>25.986399999999847</c:v>
                </c:pt>
                <c:pt idx="2908">
                  <c:v>25.993299999999881</c:v>
                </c:pt>
                <c:pt idx="2909">
                  <c:v>26.0001</c:v>
                </c:pt>
                <c:pt idx="2910">
                  <c:v>26.007000000000001</c:v>
                </c:pt>
                <c:pt idx="2911">
                  <c:v>26.013800000000035</c:v>
                </c:pt>
                <c:pt idx="2912">
                  <c:v>26.020600000000002</c:v>
                </c:pt>
                <c:pt idx="2913">
                  <c:v>26.0275</c:v>
                </c:pt>
                <c:pt idx="2914">
                  <c:v>26.034300000000005</c:v>
                </c:pt>
                <c:pt idx="2915">
                  <c:v>26.0412</c:v>
                </c:pt>
                <c:pt idx="2916">
                  <c:v>26.047999999999988</c:v>
                </c:pt>
                <c:pt idx="2917">
                  <c:v>26.054900000000035</c:v>
                </c:pt>
                <c:pt idx="2918">
                  <c:v>26.061699999999888</c:v>
                </c:pt>
                <c:pt idx="2919">
                  <c:v>26.068499999999865</c:v>
                </c:pt>
                <c:pt idx="2920">
                  <c:v>26.075399999999888</c:v>
                </c:pt>
                <c:pt idx="2921">
                  <c:v>26.082199999999865</c:v>
                </c:pt>
                <c:pt idx="2922">
                  <c:v>26.089099999999888</c:v>
                </c:pt>
                <c:pt idx="2923">
                  <c:v>26.0959</c:v>
                </c:pt>
                <c:pt idx="2924">
                  <c:v>26.102799999999888</c:v>
                </c:pt>
                <c:pt idx="2925">
                  <c:v>26.1096</c:v>
                </c:pt>
                <c:pt idx="2926">
                  <c:v>26.116399999999999</c:v>
                </c:pt>
                <c:pt idx="2927">
                  <c:v>26.1233</c:v>
                </c:pt>
                <c:pt idx="2928">
                  <c:v>26.130099999999999</c:v>
                </c:pt>
                <c:pt idx="2929">
                  <c:v>26.137000000000107</c:v>
                </c:pt>
                <c:pt idx="2930">
                  <c:v>26.143799999999899</c:v>
                </c:pt>
                <c:pt idx="2931">
                  <c:v>26.150700000000001</c:v>
                </c:pt>
                <c:pt idx="2932">
                  <c:v>26.157499999999999</c:v>
                </c:pt>
                <c:pt idx="2933">
                  <c:v>26.164300000000001</c:v>
                </c:pt>
                <c:pt idx="2934">
                  <c:v>26.171199999999999</c:v>
                </c:pt>
                <c:pt idx="2935">
                  <c:v>26.178000000000001</c:v>
                </c:pt>
                <c:pt idx="2936">
                  <c:v>26.184899999999999</c:v>
                </c:pt>
                <c:pt idx="2937">
                  <c:v>26.191700000000001</c:v>
                </c:pt>
                <c:pt idx="2938">
                  <c:v>26.198599999999903</c:v>
                </c:pt>
                <c:pt idx="2939">
                  <c:v>26.205399999999873</c:v>
                </c:pt>
                <c:pt idx="2940">
                  <c:v>26.212199999999989</c:v>
                </c:pt>
                <c:pt idx="2941">
                  <c:v>26.219100000000001</c:v>
                </c:pt>
                <c:pt idx="2942">
                  <c:v>26.225899999999989</c:v>
                </c:pt>
                <c:pt idx="2943">
                  <c:v>26.232800000000001</c:v>
                </c:pt>
                <c:pt idx="2944">
                  <c:v>26.239599999999989</c:v>
                </c:pt>
                <c:pt idx="2945">
                  <c:v>26.246499999999877</c:v>
                </c:pt>
                <c:pt idx="2946">
                  <c:v>26.253299999999989</c:v>
                </c:pt>
                <c:pt idx="2947">
                  <c:v>26.260099999999881</c:v>
                </c:pt>
                <c:pt idx="2948">
                  <c:v>26.266999999999989</c:v>
                </c:pt>
                <c:pt idx="2949">
                  <c:v>26.273800000000001</c:v>
                </c:pt>
                <c:pt idx="2950">
                  <c:v>26.28069999999984</c:v>
                </c:pt>
                <c:pt idx="2951">
                  <c:v>26.287499999999881</c:v>
                </c:pt>
                <c:pt idx="2952">
                  <c:v>26.2944</c:v>
                </c:pt>
                <c:pt idx="2953">
                  <c:v>26.301200000000001</c:v>
                </c:pt>
                <c:pt idx="2954">
                  <c:v>26.308</c:v>
                </c:pt>
                <c:pt idx="2955">
                  <c:v>26.314900000000126</c:v>
                </c:pt>
                <c:pt idx="2956">
                  <c:v>26.3217</c:v>
                </c:pt>
                <c:pt idx="2957">
                  <c:v>26.328600000000002</c:v>
                </c:pt>
                <c:pt idx="2958">
                  <c:v>26.3354</c:v>
                </c:pt>
                <c:pt idx="2959">
                  <c:v>26.342300000000002</c:v>
                </c:pt>
                <c:pt idx="2960">
                  <c:v>26.3491</c:v>
                </c:pt>
                <c:pt idx="2961">
                  <c:v>26.355899999999988</c:v>
                </c:pt>
                <c:pt idx="2962">
                  <c:v>26.3628</c:v>
                </c:pt>
                <c:pt idx="2963">
                  <c:v>26.369599999999888</c:v>
                </c:pt>
                <c:pt idx="2964">
                  <c:v>26.3765</c:v>
                </c:pt>
                <c:pt idx="2965">
                  <c:v>26.383299999999888</c:v>
                </c:pt>
                <c:pt idx="2966">
                  <c:v>26.3902</c:v>
                </c:pt>
                <c:pt idx="2967">
                  <c:v>26.396999999999988</c:v>
                </c:pt>
                <c:pt idx="2968">
                  <c:v>26.4038</c:v>
                </c:pt>
                <c:pt idx="2969">
                  <c:v>26.410699999999895</c:v>
                </c:pt>
                <c:pt idx="2970">
                  <c:v>26.4175</c:v>
                </c:pt>
                <c:pt idx="2971">
                  <c:v>26.424399999999896</c:v>
                </c:pt>
                <c:pt idx="2972">
                  <c:v>26.4312</c:v>
                </c:pt>
                <c:pt idx="2973">
                  <c:v>26.438099999999896</c:v>
                </c:pt>
                <c:pt idx="2974">
                  <c:v>26.444900000000001</c:v>
                </c:pt>
                <c:pt idx="2975">
                  <c:v>26.451699999999899</c:v>
                </c:pt>
                <c:pt idx="2976">
                  <c:v>26.458599999999869</c:v>
                </c:pt>
                <c:pt idx="2977">
                  <c:v>26.465399999999821</c:v>
                </c:pt>
                <c:pt idx="2978">
                  <c:v>26.472299999999869</c:v>
                </c:pt>
                <c:pt idx="2979">
                  <c:v>26.479099999999903</c:v>
                </c:pt>
                <c:pt idx="2980">
                  <c:v>26.485999999999869</c:v>
                </c:pt>
                <c:pt idx="2981">
                  <c:v>26.492799999999821</c:v>
                </c:pt>
                <c:pt idx="2982">
                  <c:v>26.499699999999869</c:v>
                </c:pt>
                <c:pt idx="2983">
                  <c:v>26.506499999999907</c:v>
                </c:pt>
                <c:pt idx="2984">
                  <c:v>26.513300000000001</c:v>
                </c:pt>
                <c:pt idx="2985">
                  <c:v>26.520199999999907</c:v>
                </c:pt>
                <c:pt idx="2986">
                  <c:v>26.527000000000001</c:v>
                </c:pt>
                <c:pt idx="2987">
                  <c:v>26.533899999999999</c:v>
                </c:pt>
                <c:pt idx="2988">
                  <c:v>26.540699999999877</c:v>
                </c:pt>
                <c:pt idx="2989">
                  <c:v>26.547599999999989</c:v>
                </c:pt>
                <c:pt idx="2990">
                  <c:v>26.554400000000001</c:v>
                </c:pt>
                <c:pt idx="2991">
                  <c:v>26.561199999999989</c:v>
                </c:pt>
                <c:pt idx="2992">
                  <c:v>26.56809999999988</c:v>
                </c:pt>
                <c:pt idx="2993">
                  <c:v>26.574900000000031</c:v>
                </c:pt>
                <c:pt idx="2994">
                  <c:v>26.581800000000001</c:v>
                </c:pt>
                <c:pt idx="2995">
                  <c:v>26.588599999999847</c:v>
                </c:pt>
                <c:pt idx="2996">
                  <c:v>26.59549999999988</c:v>
                </c:pt>
                <c:pt idx="2997">
                  <c:v>26.6023</c:v>
                </c:pt>
                <c:pt idx="2998">
                  <c:v>26.609100000000005</c:v>
                </c:pt>
                <c:pt idx="2999">
                  <c:v>26.616000000000035</c:v>
                </c:pt>
                <c:pt idx="3000">
                  <c:v>26.622800000000005</c:v>
                </c:pt>
                <c:pt idx="3001">
                  <c:v>26.6297</c:v>
                </c:pt>
                <c:pt idx="3002">
                  <c:v>26.636500000000005</c:v>
                </c:pt>
                <c:pt idx="3003">
                  <c:v>26.6434</c:v>
                </c:pt>
                <c:pt idx="3004">
                  <c:v>26.650200000000005</c:v>
                </c:pt>
                <c:pt idx="3005">
                  <c:v>26.657000000000096</c:v>
                </c:pt>
                <c:pt idx="3006">
                  <c:v>26.663900000000005</c:v>
                </c:pt>
                <c:pt idx="3007">
                  <c:v>26.6707</c:v>
                </c:pt>
                <c:pt idx="3008">
                  <c:v>26.677600000000005</c:v>
                </c:pt>
                <c:pt idx="3009">
                  <c:v>26.6844</c:v>
                </c:pt>
                <c:pt idx="3010">
                  <c:v>26.691299999999988</c:v>
                </c:pt>
                <c:pt idx="3011">
                  <c:v>26.6981</c:v>
                </c:pt>
                <c:pt idx="3012">
                  <c:v>26.704899999999999</c:v>
                </c:pt>
                <c:pt idx="3013">
                  <c:v>26.711800000000103</c:v>
                </c:pt>
                <c:pt idx="3014">
                  <c:v>26.718599999999896</c:v>
                </c:pt>
                <c:pt idx="3015">
                  <c:v>26.725499999999865</c:v>
                </c:pt>
                <c:pt idx="3016">
                  <c:v>26.732299999999896</c:v>
                </c:pt>
                <c:pt idx="3017">
                  <c:v>26.7392</c:v>
                </c:pt>
                <c:pt idx="3018">
                  <c:v>26.745999999999896</c:v>
                </c:pt>
                <c:pt idx="3019">
                  <c:v>26.752800000000001</c:v>
                </c:pt>
                <c:pt idx="3020">
                  <c:v>26.759699999999896</c:v>
                </c:pt>
                <c:pt idx="3021">
                  <c:v>26.766499999999869</c:v>
                </c:pt>
                <c:pt idx="3022">
                  <c:v>26.773399999999896</c:v>
                </c:pt>
                <c:pt idx="3023">
                  <c:v>26.780199999999869</c:v>
                </c:pt>
                <c:pt idx="3024">
                  <c:v>26.787099999999899</c:v>
                </c:pt>
                <c:pt idx="3025">
                  <c:v>26.793900000000001</c:v>
                </c:pt>
                <c:pt idx="3026">
                  <c:v>26.800699999999907</c:v>
                </c:pt>
                <c:pt idx="3027">
                  <c:v>26.807600000000001</c:v>
                </c:pt>
                <c:pt idx="3028">
                  <c:v>26.814399999999999</c:v>
                </c:pt>
                <c:pt idx="3029">
                  <c:v>26.821300000000001</c:v>
                </c:pt>
                <c:pt idx="3030">
                  <c:v>26.828099999999989</c:v>
                </c:pt>
                <c:pt idx="3031">
                  <c:v>26.835000000000001</c:v>
                </c:pt>
                <c:pt idx="3032">
                  <c:v>26.841799999999989</c:v>
                </c:pt>
                <c:pt idx="3033">
                  <c:v>26.848599999999877</c:v>
                </c:pt>
                <c:pt idx="3034">
                  <c:v>26.855499999999989</c:v>
                </c:pt>
                <c:pt idx="3035">
                  <c:v>26.86229999999988</c:v>
                </c:pt>
                <c:pt idx="3036">
                  <c:v>26.869199999999989</c:v>
                </c:pt>
                <c:pt idx="3037">
                  <c:v>26.876000000000001</c:v>
                </c:pt>
                <c:pt idx="3038">
                  <c:v>26.882899999999989</c:v>
                </c:pt>
                <c:pt idx="3039">
                  <c:v>26.88969999999988</c:v>
                </c:pt>
                <c:pt idx="3040">
                  <c:v>26.8965</c:v>
                </c:pt>
                <c:pt idx="3041">
                  <c:v>26.903399999999881</c:v>
                </c:pt>
                <c:pt idx="3042">
                  <c:v>26.9102</c:v>
                </c:pt>
                <c:pt idx="3043">
                  <c:v>26.917100000000001</c:v>
                </c:pt>
                <c:pt idx="3044">
                  <c:v>26.9239</c:v>
                </c:pt>
                <c:pt idx="3045">
                  <c:v>26.930800000000001</c:v>
                </c:pt>
                <c:pt idx="3046">
                  <c:v>26.9376</c:v>
                </c:pt>
                <c:pt idx="3047">
                  <c:v>26.944400000000002</c:v>
                </c:pt>
                <c:pt idx="3048">
                  <c:v>26.9513</c:v>
                </c:pt>
                <c:pt idx="3049">
                  <c:v>26.958100000000002</c:v>
                </c:pt>
                <c:pt idx="3050">
                  <c:v>26.964999999999989</c:v>
                </c:pt>
                <c:pt idx="3051">
                  <c:v>26.971800000000005</c:v>
                </c:pt>
                <c:pt idx="3052">
                  <c:v>26.978699999999854</c:v>
                </c:pt>
                <c:pt idx="3053">
                  <c:v>26.985499999999803</c:v>
                </c:pt>
                <c:pt idx="3054">
                  <c:v>26.992299999999858</c:v>
                </c:pt>
                <c:pt idx="3055">
                  <c:v>26.999199999999888</c:v>
                </c:pt>
                <c:pt idx="3056">
                  <c:v>27.006</c:v>
                </c:pt>
                <c:pt idx="3057">
                  <c:v>27.012899999999988</c:v>
                </c:pt>
                <c:pt idx="3058">
                  <c:v>27.0197</c:v>
                </c:pt>
                <c:pt idx="3059">
                  <c:v>27.026599999999888</c:v>
                </c:pt>
                <c:pt idx="3060">
                  <c:v>27.0334</c:v>
                </c:pt>
                <c:pt idx="3061">
                  <c:v>27.040299999999888</c:v>
                </c:pt>
                <c:pt idx="3062">
                  <c:v>27.0471</c:v>
                </c:pt>
                <c:pt idx="3063">
                  <c:v>27.053899999999999</c:v>
                </c:pt>
                <c:pt idx="3064">
                  <c:v>27.0608</c:v>
                </c:pt>
                <c:pt idx="3065">
                  <c:v>27.067599999999896</c:v>
                </c:pt>
                <c:pt idx="3066">
                  <c:v>27.0745</c:v>
                </c:pt>
                <c:pt idx="3067">
                  <c:v>27.081299999999899</c:v>
                </c:pt>
                <c:pt idx="3068">
                  <c:v>27.088199999999873</c:v>
                </c:pt>
                <c:pt idx="3069">
                  <c:v>27.094999999999999</c:v>
                </c:pt>
                <c:pt idx="3070">
                  <c:v>27.101800000000107</c:v>
                </c:pt>
                <c:pt idx="3071">
                  <c:v>27.108699999999903</c:v>
                </c:pt>
                <c:pt idx="3072">
                  <c:v>27.115500000000001</c:v>
                </c:pt>
                <c:pt idx="3073">
                  <c:v>27.122399999999903</c:v>
                </c:pt>
                <c:pt idx="3074">
                  <c:v>27.129200000000001</c:v>
                </c:pt>
                <c:pt idx="3075">
                  <c:v>27.136099999999999</c:v>
                </c:pt>
                <c:pt idx="3076">
                  <c:v>27.142900000000001</c:v>
                </c:pt>
                <c:pt idx="3077">
                  <c:v>27.149699999999989</c:v>
                </c:pt>
                <c:pt idx="3078">
                  <c:v>27.156600000000001</c:v>
                </c:pt>
                <c:pt idx="3079">
                  <c:v>27.163399999999989</c:v>
                </c:pt>
                <c:pt idx="3080">
                  <c:v>27.170300000000001</c:v>
                </c:pt>
                <c:pt idx="3081">
                  <c:v>27.177099999999999</c:v>
                </c:pt>
                <c:pt idx="3082">
                  <c:v>27.184000000000001</c:v>
                </c:pt>
                <c:pt idx="3083">
                  <c:v>27.190799999999989</c:v>
                </c:pt>
                <c:pt idx="3084">
                  <c:v>27.197600000000001</c:v>
                </c:pt>
                <c:pt idx="3085">
                  <c:v>27.204499999999989</c:v>
                </c:pt>
                <c:pt idx="3086">
                  <c:v>27.211300000000001</c:v>
                </c:pt>
                <c:pt idx="3087">
                  <c:v>27.2182</c:v>
                </c:pt>
                <c:pt idx="3088">
                  <c:v>27.224999999999987</c:v>
                </c:pt>
                <c:pt idx="3089">
                  <c:v>27.231900000000035</c:v>
                </c:pt>
                <c:pt idx="3090">
                  <c:v>27.238699999999884</c:v>
                </c:pt>
                <c:pt idx="3091">
                  <c:v>27.245499999999847</c:v>
                </c:pt>
                <c:pt idx="3092">
                  <c:v>27.252400000000002</c:v>
                </c:pt>
                <c:pt idx="3093">
                  <c:v>27.2592</c:v>
                </c:pt>
                <c:pt idx="3094">
                  <c:v>27.266100000000002</c:v>
                </c:pt>
                <c:pt idx="3095">
                  <c:v>27.2729</c:v>
                </c:pt>
                <c:pt idx="3096">
                  <c:v>27.279800000000005</c:v>
                </c:pt>
                <c:pt idx="3097">
                  <c:v>27.286599999999858</c:v>
                </c:pt>
                <c:pt idx="3098">
                  <c:v>27.293399999999888</c:v>
                </c:pt>
                <c:pt idx="3099">
                  <c:v>27.3003</c:v>
                </c:pt>
                <c:pt idx="3100">
                  <c:v>27.307099999999988</c:v>
                </c:pt>
                <c:pt idx="3101">
                  <c:v>27.314000000000096</c:v>
                </c:pt>
                <c:pt idx="3102">
                  <c:v>27.320799999999888</c:v>
                </c:pt>
                <c:pt idx="3103">
                  <c:v>27.3277</c:v>
                </c:pt>
                <c:pt idx="3104">
                  <c:v>27.334499999999988</c:v>
                </c:pt>
                <c:pt idx="3105">
                  <c:v>27.3413</c:v>
                </c:pt>
                <c:pt idx="3106">
                  <c:v>27.348199999999895</c:v>
                </c:pt>
                <c:pt idx="3107">
                  <c:v>27.355</c:v>
                </c:pt>
                <c:pt idx="3108">
                  <c:v>27.361899999999999</c:v>
                </c:pt>
                <c:pt idx="3109">
                  <c:v>27.368699999999869</c:v>
                </c:pt>
                <c:pt idx="3110">
                  <c:v>27.375599999999896</c:v>
                </c:pt>
                <c:pt idx="3111">
                  <c:v>27.382399999999873</c:v>
                </c:pt>
                <c:pt idx="3112">
                  <c:v>27.389199999999899</c:v>
                </c:pt>
                <c:pt idx="3113">
                  <c:v>27.396100000000001</c:v>
                </c:pt>
                <c:pt idx="3114">
                  <c:v>27.402899999999903</c:v>
                </c:pt>
                <c:pt idx="3115">
                  <c:v>27.409800000000001</c:v>
                </c:pt>
                <c:pt idx="3116">
                  <c:v>27.416599999999903</c:v>
                </c:pt>
                <c:pt idx="3117">
                  <c:v>27.423499999999869</c:v>
                </c:pt>
                <c:pt idx="3118">
                  <c:v>27.430299999999903</c:v>
                </c:pt>
                <c:pt idx="3119">
                  <c:v>27.437100000000001</c:v>
                </c:pt>
                <c:pt idx="3120">
                  <c:v>27.443999999999907</c:v>
                </c:pt>
                <c:pt idx="3121">
                  <c:v>27.450800000000001</c:v>
                </c:pt>
                <c:pt idx="3122">
                  <c:v>27.457699999999907</c:v>
                </c:pt>
                <c:pt idx="3123">
                  <c:v>27.464499999999873</c:v>
                </c:pt>
                <c:pt idx="3124">
                  <c:v>27.471399999999907</c:v>
                </c:pt>
                <c:pt idx="3125">
                  <c:v>27.478199999999877</c:v>
                </c:pt>
                <c:pt idx="3126">
                  <c:v>27.484999999999989</c:v>
                </c:pt>
                <c:pt idx="3127">
                  <c:v>27.491900000000001</c:v>
                </c:pt>
                <c:pt idx="3128">
                  <c:v>27.498699999999832</c:v>
                </c:pt>
                <c:pt idx="3129">
                  <c:v>27.50559999999988</c:v>
                </c:pt>
                <c:pt idx="3130">
                  <c:v>27.5124</c:v>
                </c:pt>
                <c:pt idx="3131">
                  <c:v>27.519300000000001</c:v>
                </c:pt>
                <c:pt idx="3132">
                  <c:v>27.5261</c:v>
                </c:pt>
                <c:pt idx="3133">
                  <c:v>27.532900000000001</c:v>
                </c:pt>
                <c:pt idx="3134">
                  <c:v>27.539800000000035</c:v>
                </c:pt>
                <c:pt idx="3135">
                  <c:v>27.546600000000002</c:v>
                </c:pt>
                <c:pt idx="3136">
                  <c:v>27.5535</c:v>
                </c:pt>
                <c:pt idx="3137">
                  <c:v>27.560300000000002</c:v>
                </c:pt>
                <c:pt idx="3138">
                  <c:v>27.5672</c:v>
                </c:pt>
                <c:pt idx="3139">
                  <c:v>27.574000000000005</c:v>
                </c:pt>
                <c:pt idx="3140">
                  <c:v>27.5809</c:v>
                </c:pt>
                <c:pt idx="3141">
                  <c:v>27.587700000000002</c:v>
                </c:pt>
                <c:pt idx="3142">
                  <c:v>27.5945</c:v>
                </c:pt>
                <c:pt idx="3143">
                  <c:v>27.601400000000005</c:v>
                </c:pt>
                <c:pt idx="3144">
                  <c:v>27.6082</c:v>
                </c:pt>
                <c:pt idx="3145">
                  <c:v>27.615100000000005</c:v>
                </c:pt>
                <c:pt idx="3146">
                  <c:v>27.6219000000001</c:v>
                </c:pt>
                <c:pt idx="3147">
                  <c:v>27.628799999999888</c:v>
                </c:pt>
                <c:pt idx="3148">
                  <c:v>27.6356</c:v>
                </c:pt>
                <c:pt idx="3149">
                  <c:v>27.642399999999895</c:v>
                </c:pt>
                <c:pt idx="3150">
                  <c:v>27.6493</c:v>
                </c:pt>
                <c:pt idx="3151">
                  <c:v>27.656099999999999</c:v>
                </c:pt>
                <c:pt idx="3152">
                  <c:v>27.663</c:v>
                </c:pt>
                <c:pt idx="3153">
                  <c:v>27.669799999999896</c:v>
                </c:pt>
                <c:pt idx="3154">
                  <c:v>27.6767</c:v>
                </c:pt>
                <c:pt idx="3155">
                  <c:v>27.683499999999896</c:v>
                </c:pt>
                <c:pt idx="3156">
                  <c:v>27.690300000000001</c:v>
                </c:pt>
                <c:pt idx="3157">
                  <c:v>27.697199999999999</c:v>
                </c:pt>
                <c:pt idx="3158">
                  <c:v>27.704000000000001</c:v>
                </c:pt>
                <c:pt idx="3159">
                  <c:v>27.710899999999999</c:v>
                </c:pt>
                <c:pt idx="3160">
                  <c:v>27.717700000000001</c:v>
                </c:pt>
                <c:pt idx="3161">
                  <c:v>27.724599999999899</c:v>
                </c:pt>
                <c:pt idx="3162">
                  <c:v>27.731400000000001</c:v>
                </c:pt>
                <c:pt idx="3163">
                  <c:v>27.738199999999907</c:v>
                </c:pt>
                <c:pt idx="3164">
                  <c:v>27.745099999999869</c:v>
                </c:pt>
                <c:pt idx="3165">
                  <c:v>27.751899999999999</c:v>
                </c:pt>
                <c:pt idx="3166">
                  <c:v>27.758800000000001</c:v>
                </c:pt>
                <c:pt idx="3167">
                  <c:v>27.765599999999825</c:v>
                </c:pt>
                <c:pt idx="3168">
                  <c:v>27.772499999999873</c:v>
                </c:pt>
                <c:pt idx="3169">
                  <c:v>27.779299999999989</c:v>
                </c:pt>
                <c:pt idx="3170">
                  <c:v>27.786099999999877</c:v>
                </c:pt>
                <c:pt idx="3171">
                  <c:v>27.792999999999989</c:v>
                </c:pt>
                <c:pt idx="3172">
                  <c:v>27.799800000000001</c:v>
                </c:pt>
                <c:pt idx="3173">
                  <c:v>27.806699999999989</c:v>
                </c:pt>
                <c:pt idx="3174">
                  <c:v>27.813500000000001</c:v>
                </c:pt>
                <c:pt idx="3175">
                  <c:v>27.820399999999989</c:v>
                </c:pt>
                <c:pt idx="3176">
                  <c:v>27.827200000000001</c:v>
                </c:pt>
                <c:pt idx="3177">
                  <c:v>27.834000000000035</c:v>
                </c:pt>
                <c:pt idx="3178">
                  <c:v>27.840900000000001</c:v>
                </c:pt>
                <c:pt idx="3179">
                  <c:v>27.8477</c:v>
                </c:pt>
                <c:pt idx="3180">
                  <c:v>27.854600000000001</c:v>
                </c:pt>
                <c:pt idx="3181">
                  <c:v>27.8614</c:v>
                </c:pt>
                <c:pt idx="3182">
                  <c:v>27.868299999999881</c:v>
                </c:pt>
                <c:pt idx="3183">
                  <c:v>27.8751</c:v>
                </c:pt>
                <c:pt idx="3184">
                  <c:v>27.881900000000005</c:v>
                </c:pt>
                <c:pt idx="3185">
                  <c:v>27.8888</c:v>
                </c:pt>
                <c:pt idx="3186">
                  <c:v>27.895600000000002</c:v>
                </c:pt>
                <c:pt idx="3187">
                  <c:v>27.902499999999854</c:v>
                </c:pt>
                <c:pt idx="3188">
                  <c:v>27.909300000000002</c:v>
                </c:pt>
                <c:pt idx="3189">
                  <c:v>27.9162</c:v>
                </c:pt>
                <c:pt idx="3190">
                  <c:v>27.922999999999888</c:v>
                </c:pt>
                <c:pt idx="3191">
                  <c:v>27.9298</c:v>
                </c:pt>
                <c:pt idx="3192">
                  <c:v>27.936699999999888</c:v>
                </c:pt>
                <c:pt idx="3193">
                  <c:v>27.943499999999865</c:v>
                </c:pt>
                <c:pt idx="3194">
                  <c:v>27.950399999999888</c:v>
                </c:pt>
                <c:pt idx="3195">
                  <c:v>27.9572</c:v>
                </c:pt>
                <c:pt idx="3196">
                  <c:v>27.964099999999888</c:v>
                </c:pt>
                <c:pt idx="3197">
                  <c:v>27.9709</c:v>
                </c:pt>
                <c:pt idx="3198">
                  <c:v>27.977699999999896</c:v>
                </c:pt>
                <c:pt idx="3199">
                  <c:v>27.984599999999865</c:v>
                </c:pt>
                <c:pt idx="3200">
                  <c:v>27.991399999999896</c:v>
                </c:pt>
                <c:pt idx="3201">
                  <c:v>27.998299999999869</c:v>
                </c:pt>
                <c:pt idx="3202">
                  <c:v>28.005099999999896</c:v>
                </c:pt>
                <c:pt idx="3203">
                  <c:v>28.012</c:v>
                </c:pt>
                <c:pt idx="3204">
                  <c:v>28.018799999999899</c:v>
                </c:pt>
                <c:pt idx="3205">
                  <c:v>28.025599999999869</c:v>
                </c:pt>
                <c:pt idx="3206">
                  <c:v>28.032499999999899</c:v>
                </c:pt>
                <c:pt idx="3207">
                  <c:v>28.039300000000001</c:v>
                </c:pt>
                <c:pt idx="3208">
                  <c:v>28.046199999999903</c:v>
                </c:pt>
                <c:pt idx="3209">
                  <c:v>28.053000000000001</c:v>
                </c:pt>
                <c:pt idx="3210">
                  <c:v>28.059899999999999</c:v>
                </c:pt>
                <c:pt idx="3211">
                  <c:v>28.066699999999873</c:v>
                </c:pt>
                <c:pt idx="3212">
                  <c:v>28.073599999999903</c:v>
                </c:pt>
                <c:pt idx="3213">
                  <c:v>28.080399999999873</c:v>
                </c:pt>
                <c:pt idx="3214">
                  <c:v>28.087199999999989</c:v>
                </c:pt>
                <c:pt idx="3215">
                  <c:v>28.094100000000001</c:v>
                </c:pt>
                <c:pt idx="3216">
                  <c:v>28.100899999999999</c:v>
                </c:pt>
                <c:pt idx="3217">
                  <c:v>28.107800000000111</c:v>
                </c:pt>
                <c:pt idx="3218">
                  <c:v>28.114599999999999</c:v>
                </c:pt>
                <c:pt idx="3219">
                  <c:v>28.121500000000001</c:v>
                </c:pt>
                <c:pt idx="3220">
                  <c:v>28.128299999999989</c:v>
                </c:pt>
                <c:pt idx="3221">
                  <c:v>28.135100000000001</c:v>
                </c:pt>
                <c:pt idx="3222">
                  <c:v>28.141999999999999</c:v>
                </c:pt>
                <c:pt idx="3223">
                  <c:v>28.148800000000001</c:v>
                </c:pt>
                <c:pt idx="3224">
                  <c:v>28.1557</c:v>
                </c:pt>
                <c:pt idx="3225">
                  <c:v>28.162499999999881</c:v>
                </c:pt>
                <c:pt idx="3226">
                  <c:v>28.1694</c:v>
                </c:pt>
                <c:pt idx="3227">
                  <c:v>28.176200000000001</c:v>
                </c:pt>
                <c:pt idx="3228">
                  <c:v>28.183</c:v>
                </c:pt>
                <c:pt idx="3229">
                  <c:v>28.189900000000005</c:v>
                </c:pt>
                <c:pt idx="3230">
                  <c:v>28.1967</c:v>
                </c:pt>
                <c:pt idx="3231">
                  <c:v>28.203600000000002</c:v>
                </c:pt>
                <c:pt idx="3232">
                  <c:v>28.2104</c:v>
                </c:pt>
                <c:pt idx="3233">
                  <c:v>28.217300000000005</c:v>
                </c:pt>
                <c:pt idx="3234">
                  <c:v>28.2241</c:v>
                </c:pt>
                <c:pt idx="3235">
                  <c:v>28.230899999999988</c:v>
                </c:pt>
                <c:pt idx="3236">
                  <c:v>28.237800000000096</c:v>
                </c:pt>
                <c:pt idx="3237">
                  <c:v>28.244599999999888</c:v>
                </c:pt>
                <c:pt idx="3238">
                  <c:v>28.2515</c:v>
                </c:pt>
                <c:pt idx="3239">
                  <c:v>28.258299999999888</c:v>
                </c:pt>
                <c:pt idx="3240">
                  <c:v>28.265199999999858</c:v>
                </c:pt>
                <c:pt idx="3241">
                  <c:v>28.271999999999988</c:v>
                </c:pt>
                <c:pt idx="3242">
                  <c:v>28.2788</c:v>
                </c:pt>
                <c:pt idx="3243">
                  <c:v>28.285699999999803</c:v>
                </c:pt>
                <c:pt idx="3244">
                  <c:v>28.292499999999869</c:v>
                </c:pt>
                <c:pt idx="3245">
                  <c:v>28.299399999999896</c:v>
                </c:pt>
                <c:pt idx="3246">
                  <c:v>28.3062</c:v>
                </c:pt>
                <c:pt idx="3247">
                  <c:v>28.313099999999999</c:v>
                </c:pt>
                <c:pt idx="3248">
                  <c:v>28.319900000000107</c:v>
                </c:pt>
                <c:pt idx="3249">
                  <c:v>28.326699999999899</c:v>
                </c:pt>
                <c:pt idx="3250">
                  <c:v>28.333600000000001</c:v>
                </c:pt>
                <c:pt idx="3251">
                  <c:v>28.340399999999903</c:v>
                </c:pt>
                <c:pt idx="3252">
                  <c:v>28.347300000000001</c:v>
                </c:pt>
                <c:pt idx="3253">
                  <c:v>28.354099999999999</c:v>
                </c:pt>
                <c:pt idx="3254">
                  <c:v>28.361000000000001</c:v>
                </c:pt>
                <c:pt idx="3255">
                  <c:v>28.367799999999903</c:v>
                </c:pt>
                <c:pt idx="3256">
                  <c:v>28.374600000000001</c:v>
                </c:pt>
                <c:pt idx="3257">
                  <c:v>28.381499999999907</c:v>
                </c:pt>
                <c:pt idx="3258">
                  <c:v>28.388299999999873</c:v>
                </c:pt>
                <c:pt idx="3259">
                  <c:v>28.395199999999907</c:v>
                </c:pt>
                <c:pt idx="3260">
                  <c:v>28.401999999999987</c:v>
                </c:pt>
                <c:pt idx="3261">
                  <c:v>28.408899999999907</c:v>
                </c:pt>
                <c:pt idx="3262">
                  <c:v>28.415699999999877</c:v>
                </c:pt>
                <c:pt idx="3263">
                  <c:v>28.422499999999832</c:v>
                </c:pt>
                <c:pt idx="3264">
                  <c:v>28.429399999999877</c:v>
                </c:pt>
                <c:pt idx="3265">
                  <c:v>28.436199999999989</c:v>
                </c:pt>
                <c:pt idx="3266">
                  <c:v>28.44309999999988</c:v>
                </c:pt>
                <c:pt idx="3267">
                  <c:v>28.4499</c:v>
                </c:pt>
                <c:pt idx="3268">
                  <c:v>28.456800000000001</c:v>
                </c:pt>
                <c:pt idx="3269">
                  <c:v>28.463599999999847</c:v>
                </c:pt>
                <c:pt idx="3270">
                  <c:v>28.470399999999884</c:v>
                </c:pt>
                <c:pt idx="3271">
                  <c:v>28.4773</c:v>
                </c:pt>
                <c:pt idx="3272">
                  <c:v>28.484100000000002</c:v>
                </c:pt>
                <c:pt idx="3273">
                  <c:v>28.491</c:v>
                </c:pt>
                <c:pt idx="3274">
                  <c:v>28.497800000000005</c:v>
                </c:pt>
                <c:pt idx="3275">
                  <c:v>28.5047</c:v>
                </c:pt>
                <c:pt idx="3276">
                  <c:v>28.511500000000005</c:v>
                </c:pt>
                <c:pt idx="3277">
                  <c:v>28.5183</c:v>
                </c:pt>
                <c:pt idx="3278">
                  <c:v>28.525200000000002</c:v>
                </c:pt>
                <c:pt idx="3279">
                  <c:v>28.532</c:v>
                </c:pt>
                <c:pt idx="3280">
                  <c:v>28.538900000000005</c:v>
                </c:pt>
                <c:pt idx="3281">
                  <c:v>28.545699999999858</c:v>
                </c:pt>
                <c:pt idx="3282">
                  <c:v>28.552600000000002</c:v>
                </c:pt>
                <c:pt idx="3283">
                  <c:v>28.5594</c:v>
                </c:pt>
                <c:pt idx="3284">
                  <c:v>28.566199999999888</c:v>
                </c:pt>
                <c:pt idx="3285">
                  <c:v>28.5731</c:v>
                </c:pt>
                <c:pt idx="3286">
                  <c:v>28.579899999999999</c:v>
                </c:pt>
                <c:pt idx="3287">
                  <c:v>28.5868</c:v>
                </c:pt>
                <c:pt idx="3288">
                  <c:v>28.593599999999896</c:v>
                </c:pt>
                <c:pt idx="3289">
                  <c:v>28.6005</c:v>
                </c:pt>
                <c:pt idx="3290">
                  <c:v>28.607299999999999</c:v>
                </c:pt>
                <c:pt idx="3291">
                  <c:v>28.614200000000103</c:v>
                </c:pt>
                <c:pt idx="3292">
                  <c:v>28.620999999999999</c:v>
                </c:pt>
                <c:pt idx="3293">
                  <c:v>28.627800000000107</c:v>
                </c:pt>
                <c:pt idx="3294">
                  <c:v>28.634699999999999</c:v>
                </c:pt>
                <c:pt idx="3295">
                  <c:v>28.641500000000001</c:v>
                </c:pt>
                <c:pt idx="3296">
                  <c:v>28.648399999999896</c:v>
                </c:pt>
                <c:pt idx="3297">
                  <c:v>28.655200000000001</c:v>
                </c:pt>
                <c:pt idx="3298">
                  <c:v>28.662099999999899</c:v>
                </c:pt>
                <c:pt idx="3299">
                  <c:v>28.668900000000001</c:v>
                </c:pt>
                <c:pt idx="3300">
                  <c:v>28.675699999999907</c:v>
                </c:pt>
                <c:pt idx="3301">
                  <c:v>28.682599999999869</c:v>
                </c:pt>
                <c:pt idx="3302">
                  <c:v>28.689399999999907</c:v>
                </c:pt>
                <c:pt idx="3303">
                  <c:v>28.696300000000001</c:v>
                </c:pt>
                <c:pt idx="3304">
                  <c:v>28.703099999999989</c:v>
                </c:pt>
                <c:pt idx="3305">
                  <c:v>28.71</c:v>
                </c:pt>
                <c:pt idx="3306">
                  <c:v>28.716799999999989</c:v>
                </c:pt>
                <c:pt idx="3307">
                  <c:v>28.723599999999877</c:v>
                </c:pt>
                <c:pt idx="3308">
                  <c:v>28.730499999999989</c:v>
                </c:pt>
                <c:pt idx="3309">
                  <c:v>28.737300000000001</c:v>
                </c:pt>
                <c:pt idx="3310">
                  <c:v>28.744199999999989</c:v>
                </c:pt>
                <c:pt idx="3311">
                  <c:v>28.751000000000001</c:v>
                </c:pt>
                <c:pt idx="3312">
                  <c:v>28.757899999999999</c:v>
                </c:pt>
                <c:pt idx="3313">
                  <c:v>28.76469999999988</c:v>
                </c:pt>
                <c:pt idx="3314">
                  <c:v>28.7715</c:v>
                </c:pt>
                <c:pt idx="3315">
                  <c:v>28.778399999999881</c:v>
                </c:pt>
                <c:pt idx="3316">
                  <c:v>28.78519999999984</c:v>
                </c:pt>
                <c:pt idx="3317">
                  <c:v>28.792099999999881</c:v>
                </c:pt>
                <c:pt idx="3318">
                  <c:v>28.7989</c:v>
                </c:pt>
                <c:pt idx="3319">
                  <c:v>28.805800000000001</c:v>
                </c:pt>
                <c:pt idx="3320">
                  <c:v>28.8126</c:v>
                </c:pt>
                <c:pt idx="3321">
                  <c:v>28.819400000000005</c:v>
                </c:pt>
                <c:pt idx="3322">
                  <c:v>28.8263</c:v>
                </c:pt>
                <c:pt idx="3323">
                  <c:v>28.833100000000005</c:v>
                </c:pt>
                <c:pt idx="3324">
                  <c:v>28.84</c:v>
                </c:pt>
                <c:pt idx="3325">
                  <c:v>28.846800000000005</c:v>
                </c:pt>
                <c:pt idx="3326">
                  <c:v>28.8537</c:v>
                </c:pt>
                <c:pt idx="3327">
                  <c:v>28.860499999999888</c:v>
                </c:pt>
                <c:pt idx="3328">
                  <c:v>28.8673</c:v>
                </c:pt>
                <c:pt idx="3329">
                  <c:v>28.874199999999988</c:v>
                </c:pt>
                <c:pt idx="3330">
                  <c:v>28.881</c:v>
                </c:pt>
                <c:pt idx="3331">
                  <c:v>28.887899999999988</c:v>
                </c:pt>
                <c:pt idx="3332">
                  <c:v>28.8947</c:v>
                </c:pt>
                <c:pt idx="3333">
                  <c:v>28.901599999999888</c:v>
                </c:pt>
                <c:pt idx="3334">
                  <c:v>28.908399999999865</c:v>
                </c:pt>
                <c:pt idx="3335">
                  <c:v>28.915199999999896</c:v>
                </c:pt>
                <c:pt idx="3336">
                  <c:v>28.922099999999865</c:v>
                </c:pt>
                <c:pt idx="3337">
                  <c:v>28.928899999999896</c:v>
                </c:pt>
                <c:pt idx="3338">
                  <c:v>28.9358</c:v>
                </c:pt>
                <c:pt idx="3339">
                  <c:v>28.942599999999818</c:v>
                </c:pt>
                <c:pt idx="3340">
                  <c:v>28.949499999999869</c:v>
                </c:pt>
                <c:pt idx="3341">
                  <c:v>28.956299999999899</c:v>
                </c:pt>
                <c:pt idx="3342">
                  <c:v>28.963099999999869</c:v>
                </c:pt>
                <c:pt idx="3343">
                  <c:v>28.97</c:v>
                </c:pt>
                <c:pt idx="3344">
                  <c:v>28.976800000000001</c:v>
                </c:pt>
                <c:pt idx="3345">
                  <c:v>28.983699999999818</c:v>
                </c:pt>
                <c:pt idx="3346">
                  <c:v>28.990499999999873</c:v>
                </c:pt>
                <c:pt idx="3347">
                  <c:v>28.997399999999903</c:v>
                </c:pt>
                <c:pt idx="3348">
                  <c:v>29.004200000000001</c:v>
                </c:pt>
                <c:pt idx="3349">
                  <c:v>29.010999999999999</c:v>
                </c:pt>
                <c:pt idx="3350">
                  <c:v>29.017900000000111</c:v>
                </c:pt>
                <c:pt idx="3351">
                  <c:v>29.024699999999989</c:v>
                </c:pt>
                <c:pt idx="3352">
                  <c:v>29.031600000000001</c:v>
                </c:pt>
                <c:pt idx="3353">
                  <c:v>29.038399999999989</c:v>
                </c:pt>
                <c:pt idx="3354">
                  <c:v>29.045299999999873</c:v>
                </c:pt>
                <c:pt idx="3355">
                  <c:v>29.052099999999989</c:v>
                </c:pt>
                <c:pt idx="3356">
                  <c:v>29.058900000000001</c:v>
                </c:pt>
                <c:pt idx="3357">
                  <c:v>29.065799999999832</c:v>
                </c:pt>
                <c:pt idx="3358">
                  <c:v>29.072599999999881</c:v>
                </c:pt>
                <c:pt idx="3359">
                  <c:v>29.079499999999989</c:v>
                </c:pt>
                <c:pt idx="3360">
                  <c:v>29.086299999999881</c:v>
                </c:pt>
                <c:pt idx="3361">
                  <c:v>29.0932</c:v>
                </c:pt>
                <c:pt idx="3362">
                  <c:v>29.1</c:v>
                </c:pt>
                <c:pt idx="3363">
                  <c:v>29.106800000000035</c:v>
                </c:pt>
                <c:pt idx="3364">
                  <c:v>29.113700000000001</c:v>
                </c:pt>
                <c:pt idx="3365">
                  <c:v>29.1205</c:v>
                </c:pt>
                <c:pt idx="3366">
                  <c:v>29.127400000000005</c:v>
                </c:pt>
                <c:pt idx="3367">
                  <c:v>29.134200000000035</c:v>
                </c:pt>
                <c:pt idx="3368">
                  <c:v>29.141100000000005</c:v>
                </c:pt>
                <c:pt idx="3369">
                  <c:v>29.147900000000035</c:v>
                </c:pt>
                <c:pt idx="3370">
                  <c:v>29.154800000000126</c:v>
                </c:pt>
                <c:pt idx="3371">
                  <c:v>29.1616</c:v>
                </c:pt>
                <c:pt idx="3372">
                  <c:v>29.168399999999888</c:v>
                </c:pt>
                <c:pt idx="3373">
                  <c:v>29.1753</c:v>
                </c:pt>
                <c:pt idx="3374">
                  <c:v>29.182099999999888</c:v>
                </c:pt>
                <c:pt idx="3375">
                  <c:v>29.189</c:v>
                </c:pt>
                <c:pt idx="3376">
                  <c:v>29.195799999999888</c:v>
                </c:pt>
                <c:pt idx="3377">
                  <c:v>29.202699999999858</c:v>
                </c:pt>
                <c:pt idx="3378">
                  <c:v>29.209499999999888</c:v>
                </c:pt>
                <c:pt idx="3379">
                  <c:v>29.2163</c:v>
                </c:pt>
                <c:pt idx="3380">
                  <c:v>29.223199999999895</c:v>
                </c:pt>
                <c:pt idx="3381">
                  <c:v>29.23</c:v>
                </c:pt>
                <c:pt idx="3382">
                  <c:v>29.236899999999999</c:v>
                </c:pt>
                <c:pt idx="3383">
                  <c:v>29.243699999999869</c:v>
                </c:pt>
                <c:pt idx="3384">
                  <c:v>29.250599999999896</c:v>
                </c:pt>
                <c:pt idx="3385">
                  <c:v>29.257400000000001</c:v>
                </c:pt>
                <c:pt idx="3386">
                  <c:v>29.264199999999899</c:v>
                </c:pt>
                <c:pt idx="3387">
                  <c:v>29.271100000000001</c:v>
                </c:pt>
                <c:pt idx="3388">
                  <c:v>29.277899999999999</c:v>
                </c:pt>
                <c:pt idx="3389">
                  <c:v>29.284800000000001</c:v>
                </c:pt>
                <c:pt idx="3390">
                  <c:v>29.291599999999903</c:v>
                </c:pt>
                <c:pt idx="3391">
                  <c:v>29.298499999999869</c:v>
                </c:pt>
                <c:pt idx="3392">
                  <c:v>29.305299999999903</c:v>
                </c:pt>
                <c:pt idx="3393">
                  <c:v>29.312100000000001</c:v>
                </c:pt>
                <c:pt idx="3394">
                  <c:v>29.318999999999999</c:v>
                </c:pt>
                <c:pt idx="3395">
                  <c:v>29.325800000000001</c:v>
                </c:pt>
                <c:pt idx="3396">
                  <c:v>29.332699999999907</c:v>
                </c:pt>
                <c:pt idx="3397">
                  <c:v>29.339500000000001</c:v>
                </c:pt>
                <c:pt idx="3398">
                  <c:v>29.346399999999907</c:v>
                </c:pt>
                <c:pt idx="3399">
                  <c:v>29.353200000000001</c:v>
                </c:pt>
                <c:pt idx="3400">
                  <c:v>29.36</c:v>
                </c:pt>
                <c:pt idx="3401">
                  <c:v>29.366900000000001</c:v>
                </c:pt>
                <c:pt idx="3402">
                  <c:v>29.373699999999989</c:v>
                </c:pt>
                <c:pt idx="3403">
                  <c:v>29.38059999999988</c:v>
                </c:pt>
                <c:pt idx="3404">
                  <c:v>29.3874</c:v>
                </c:pt>
                <c:pt idx="3405">
                  <c:v>29.394300000000001</c:v>
                </c:pt>
                <c:pt idx="3406">
                  <c:v>29.4011</c:v>
                </c:pt>
                <c:pt idx="3407">
                  <c:v>29.407900000000001</c:v>
                </c:pt>
                <c:pt idx="3408">
                  <c:v>29.414800000000035</c:v>
                </c:pt>
                <c:pt idx="3409">
                  <c:v>29.421600000000002</c:v>
                </c:pt>
                <c:pt idx="3410">
                  <c:v>29.42849999999984</c:v>
                </c:pt>
                <c:pt idx="3411">
                  <c:v>29.435300000000002</c:v>
                </c:pt>
                <c:pt idx="3412">
                  <c:v>29.44219999999984</c:v>
                </c:pt>
                <c:pt idx="3413">
                  <c:v>29.449000000000002</c:v>
                </c:pt>
                <c:pt idx="3414">
                  <c:v>29.4558</c:v>
                </c:pt>
                <c:pt idx="3415">
                  <c:v>29.46269999999981</c:v>
                </c:pt>
                <c:pt idx="3416">
                  <c:v>29.469499999999858</c:v>
                </c:pt>
                <c:pt idx="3417">
                  <c:v>29.476400000000002</c:v>
                </c:pt>
                <c:pt idx="3418">
                  <c:v>29.483199999999858</c:v>
                </c:pt>
                <c:pt idx="3419">
                  <c:v>29.490100000000002</c:v>
                </c:pt>
                <c:pt idx="3420">
                  <c:v>29.4969</c:v>
                </c:pt>
                <c:pt idx="3421">
                  <c:v>29.503699999999888</c:v>
                </c:pt>
                <c:pt idx="3422">
                  <c:v>29.5106</c:v>
                </c:pt>
                <c:pt idx="3423">
                  <c:v>29.517399999999999</c:v>
                </c:pt>
                <c:pt idx="3424">
                  <c:v>29.5243</c:v>
                </c:pt>
                <c:pt idx="3425">
                  <c:v>29.531099999999999</c:v>
                </c:pt>
                <c:pt idx="3426">
                  <c:v>29.538</c:v>
                </c:pt>
                <c:pt idx="3427">
                  <c:v>29.544799999999896</c:v>
                </c:pt>
                <c:pt idx="3428">
                  <c:v>29.551600000000001</c:v>
                </c:pt>
                <c:pt idx="3429">
                  <c:v>29.558499999999896</c:v>
                </c:pt>
                <c:pt idx="3430">
                  <c:v>29.565299999999869</c:v>
                </c:pt>
                <c:pt idx="3431">
                  <c:v>29.572199999999896</c:v>
                </c:pt>
                <c:pt idx="3432">
                  <c:v>29.579000000000001</c:v>
                </c:pt>
                <c:pt idx="3433">
                  <c:v>29.585899999999896</c:v>
                </c:pt>
                <c:pt idx="3434">
                  <c:v>29.592699999999869</c:v>
                </c:pt>
                <c:pt idx="3435">
                  <c:v>29.599499999999903</c:v>
                </c:pt>
                <c:pt idx="3436">
                  <c:v>29.606400000000001</c:v>
                </c:pt>
                <c:pt idx="3437">
                  <c:v>29.613199999999999</c:v>
                </c:pt>
                <c:pt idx="3438">
                  <c:v>29.620100000000001</c:v>
                </c:pt>
                <c:pt idx="3439">
                  <c:v>29.626899999999999</c:v>
                </c:pt>
                <c:pt idx="3440">
                  <c:v>29.633800000000107</c:v>
                </c:pt>
                <c:pt idx="3441">
                  <c:v>29.640599999999989</c:v>
                </c:pt>
                <c:pt idx="3442">
                  <c:v>29.647400000000001</c:v>
                </c:pt>
                <c:pt idx="3443">
                  <c:v>29.654299999999999</c:v>
                </c:pt>
                <c:pt idx="3444">
                  <c:v>29.661100000000001</c:v>
                </c:pt>
                <c:pt idx="3445">
                  <c:v>29.667999999999999</c:v>
                </c:pt>
                <c:pt idx="3446">
                  <c:v>29.674800000000115</c:v>
                </c:pt>
                <c:pt idx="3447">
                  <c:v>29.681699999999989</c:v>
                </c:pt>
                <c:pt idx="3448">
                  <c:v>29.68849999999988</c:v>
                </c:pt>
                <c:pt idx="3449">
                  <c:v>29.695399999999989</c:v>
                </c:pt>
                <c:pt idx="3450">
                  <c:v>29.70219999999988</c:v>
                </c:pt>
                <c:pt idx="3451">
                  <c:v>29.709</c:v>
                </c:pt>
                <c:pt idx="3452">
                  <c:v>29.715900000000001</c:v>
                </c:pt>
                <c:pt idx="3453">
                  <c:v>29.72269999999984</c:v>
                </c:pt>
                <c:pt idx="3454">
                  <c:v>29.729599999999881</c:v>
                </c:pt>
                <c:pt idx="3455">
                  <c:v>29.7364</c:v>
                </c:pt>
                <c:pt idx="3456">
                  <c:v>29.743299999999881</c:v>
                </c:pt>
                <c:pt idx="3457">
                  <c:v>29.7501</c:v>
                </c:pt>
                <c:pt idx="3458">
                  <c:v>29.756900000000005</c:v>
                </c:pt>
                <c:pt idx="3459">
                  <c:v>29.7638</c:v>
                </c:pt>
                <c:pt idx="3460">
                  <c:v>29.770600000000002</c:v>
                </c:pt>
                <c:pt idx="3461">
                  <c:v>29.7775</c:v>
                </c:pt>
                <c:pt idx="3462">
                  <c:v>29.784300000000002</c:v>
                </c:pt>
                <c:pt idx="3463">
                  <c:v>29.7912</c:v>
                </c:pt>
                <c:pt idx="3464">
                  <c:v>29.797999999999988</c:v>
                </c:pt>
                <c:pt idx="3465">
                  <c:v>29.8048000000001</c:v>
                </c:pt>
                <c:pt idx="3466">
                  <c:v>29.811699999999988</c:v>
                </c:pt>
                <c:pt idx="3467">
                  <c:v>29.8185</c:v>
                </c:pt>
                <c:pt idx="3468">
                  <c:v>29.825399999999888</c:v>
                </c:pt>
                <c:pt idx="3469">
                  <c:v>29.8322</c:v>
                </c:pt>
                <c:pt idx="3470">
                  <c:v>29.839099999999988</c:v>
                </c:pt>
                <c:pt idx="3471">
                  <c:v>29.8459</c:v>
                </c:pt>
                <c:pt idx="3472">
                  <c:v>29.852699999999896</c:v>
                </c:pt>
                <c:pt idx="3473">
                  <c:v>29.8596</c:v>
                </c:pt>
                <c:pt idx="3474">
                  <c:v>29.866399999999896</c:v>
                </c:pt>
                <c:pt idx="3475">
                  <c:v>29.8733</c:v>
                </c:pt>
                <c:pt idx="3476">
                  <c:v>29.880099999999896</c:v>
                </c:pt>
                <c:pt idx="3477">
                  <c:v>29.887</c:v>
                </c:pt>
                <c:pt idx="3478">
                  <c:v>29.893799999999899</c:v>
                </c:pt>
                <c:pt idx="3479">
                  <c:v>29.900599999999869</c:v>
                </c:pt>
                <c:pt idx="3480">
                  <c:v>29.907499999999899</c:v>
                </c:pt>
                <c:pt idx="3481">
                  <c:v>29.914300000000001</c:v>
                </c:pt>
                <c:pt idx="3482">
                  <c:v>29.921199999999903</c:v>
                </c:pt>
                <c:pt idx="3483">
                  <c:v>29.927999999999987</c:v>
                </c:pt>
                <c:pt idx="3484">
                  <c:v>29.934899999999999</c:v>
                </c:pt>
                <c:pt idx="3485">
                  <c:v>29.941699999999873</c:v>
                </c:pt>
                <c:pt idx="3486">
                  <c:v>29.948499999999829</c:v>
                </c:pt>
                <c:pt idx="3487">
                  <c:v>29.955399999999873</c:v>
                </c:pt>
                <c:pt idx="3488">
                  <c:v>29.962199999999829</c:v>
                </c:pt>
                <c:pt idx="3489">
                  <c:v>29.969099999999873</c:v>
                </c:pt>
                <c:pt idx="3490">
                  <c:v>29.975899999999989</c:v>
                </c:pt>
                <c:pt idx="3491">
                  <c:v>29.982799999999795</c:v>
                </c:pt>
                <c:pt idx="3492">
                  <c:v>29.989599999999832</c:v>
                </c:pt>
                <c:pt idx="3493">
                  <c:v>29.99639999999988</c:v>
                </c:pt>
                <c:pt idx="3494">
                  <c:v>30.003299999999989</c:v>
                </c:pt>
                <c:pt idx="3495">
                  <c:v>30.010100000000001</c:v>
                </c:pt>
                <c:pt idx="3496">
                  <c:v>30.016999999999999</c:v>
                </c:pt>
                <c:pt idx="3497">
                  <c:v>30.023800000000001</c:v>
                </c:pt>
                <c:pt idx="3498">
                  <c:v>30.0307</c:v>
                </c:pt>
                <c:pt idx="3499">
                  <c:v>30.037500000000001</c:v>
                </c:pt>
                <c:pt idx="3500">
                  <c:v>30.0443</c:v>
                </c:pt>
                <c:pt idx="3501">
                  <c:v>30.051200000000001</c:v>
                </c:pt>
                <c:pt idx="3502">
                  <c:v>30.058</c:v>
                </c:pt>
                <c:pt idx="3503">
                  <c:v>30.064900000000005</c:v>
                </c:pt>
                <c:pt idx="3504">
                  <c:v>30.0717</c:v>
                </c:pt>
                <c:pt idx="3505">
                  <c:v>30.078600000000002</c:v>
                </c:pt>
                <c:pt idx="3506">
                  <c:v>30.085399999999854</c:v>
                </c:pt>
                <c:pt idx="3507">
                  <c:v>30.092199999999888</c:v>
                </c:pt>
                <c:pt idx="3508">
                  <c:v>30.0991</c:v>
                </c:pt>
                <c:pt idx="3509">
                  <c:v>30.105899999999988</c:v>
                </c:pt>
                <c:pt idx="3510">
                  <c:v>30.112800000000096</c:v>
                </c:pt>
                <c:pt idx="3511">
                  <c:v>30.119599999999988</c:v>
                </c:pt>
                <c:pt idx="3512">
                  <c:v>30.1265</c:v>
                </c:pt>
                <c:pt idx="3513">
                  <c:v>30.133299999999988</c:v>
                </c:pt>
                <c:pt idx="3514">
                  <c:v>30.1401</c:v>
                </c:pt>
                <c:pt idx="3515">
                  <c:v>30.146999999999988</c:v>
                </c:pt>
                <c:pt idx="3516">
                  <c:v>30.153800000000103</c:v>
                </c:pt>
                <c:pt idx="3517">
                  <c:v>30.160699999999895</c:v>
                </c:pt>
                <c:pt idx="3518">
                  <c:v>30.1675</c:v>
                </c:pt>
                <c:pt idx="3519">
                  <c:v>30.174399999999999</c:v>
                </c:pt>
                <c:pt idx="3520">
                  <c:v>30.1812</c:v>
                </c:pt>
                <c:pt idx="3521">
                  <c:v>30.187999999999999</c:v>
                </c:pt>
                <c:pt idx="3522">
                  <c:v>30.194900000000107</c:v>
                </c:pt>
                <c:pt idx="3523">
                  <c:v>30.201699999999899</c:v>
                </c:pt>
                <c:pt idx="3524">
                  <c:v>30.208599999999869</c:v>
                </c:pt>
                <c:pt idx="3525">
                  <c:v>30.215399999999903</c:v>
                </c:pt>
                <c:pt idx="3526">
                  <c:v>30.222299999999869</c:v>
                </c:pt>
                <c:pt idx="3527">
                  <c:v>30.229099999999903</c:v>
                </c:pt>
                <c:pt idx="3528">
                  <c:v>30.236000000000001</c:v>
                </c:pt>
                <c:pt idx="3529">
                  <c:v>30.242799999999821</c:v>
                </c:pt>
                <c:pt idx="3530">
                  <c:v>30.249599999999873</c:v>
                </c:pt>
                <c:pt idx="3531">
                  <c:v>30.256499999999907</c:v>
                </c:pt>
                <c:pt idx="3532">
                  <c:v>30.263299999999873</c:v>
                </c:pt>
                <c:pt idx="3533">
                  <c:v>30.270199999999907</c:v>
                </c:pt>
                <c:pt idx="3534">
                  <c:v>30.277000000000001</c:v>
                </c:pt>
                <c:pt idx="3535">
                  <c:v>30.283899999999907</c:v>
                </c:pt>
                <c:pt idx="3536">
                  <c:v>30.290699999999877</c:v>
                </c:pt>
                <c:pt idx="3537">
                  <c:v>30.297499999999989</c:v>
                </c:pt>
                <c:pt idx="3538">
                  <c:v>30.304400000000001</c:v>
                </c:pt>
                <c:pt idx="3539">
                  <c:v>30.311199999999999</c:v>
                </c:pt>
                <c:pt idx="3540">
                  <c:v>30.318100000000001</c:v>
                </c:pt>
                <c:pt idx="3541">
                  <c:v>30.324900000000031</c:v>
                </c:pt>
                <c:pt idx="3542">
                  <c:v>30.331800000000115</c:v>
                </c:pt>
                <c:pt idx="3543">
                  <c:v>30.3386</c:v>
                </c:pt>
                <c:pt idx="3544">
                  <c:v>30.345399999999884</c:v>
                </c:pt>
                <c:pt idx="3545">
                  <c:v>30.3523</c:v>
                </c:pt>
                <c:pt idx="3546">
                  <c:v>30.359100000000005</c:v>
                </c:pt>
                <c:pt idx="3547">
                  <c:v>30.366</c:v>
                </c:pt>
                <c:pt idx="3548">
                  <c:v>30.372800000000005</c:v>
                </c:pt>
                <c:pt idx="3549">
                  <c:v>30.3797</c:v>
                </c:pt>
                <c:pt idx="3550">
                  <c:v>30.386500000000002</c:v>
                </c:pt>
                <c:pt idx="3551">
                  <c:v>30.3933</c:v>
                </c:pt>
                <c:pt idx="3552">
                  <c:v>30.400200000000002</c:v>
                </c:pt>
                <c:pt idx="3553">
                  <c:v>30.407</c:v>
                </c:pt>
                <c:pt idx="3554">
                  <c:v>30.413900000000005</c:v>
                </c:pt>
                <c:pt idx="3555">
                  <c:v>30.420699999999858</c:v>
                </c:pt>
                <c:pt idx="3556">
                  <c:v>30.427600000000002</c:v>
                </c:pt>
                <c:pt idx="3557">
                  <c:v>30.4344</c:v>
                </c:pt>
                <c:pt idx="3558">
                  <c:v>30.441199999999888</c:v>
                </c:pt>
                <c:pt idx="3559">
                  <c:v>30.448099999999858</c:v>
                </c:pt>
                <c:pt idx="3560">
                  <c:v>30.454899999999999</c:v>
                </c:pt>
                <c:pt idx="3561">
                  <c:v>30.4618</c:v>
                </c:pt>
                <c:pt idx="3562">
                  <c:v>30.46859999999981</c:v>
                </c:pt>
                <c:pt idx="3563">
                  <c:v>30.475499999999865</c:v>
                </c:pt>
                <c:pt idx="3564">
                  <c:v>30.482299999999817</c:v>
                </c:pt>
                <c:pt idx="3565">
                  <c:v>30.489099999999873</c:v>
                </c:pt>
                <c:pt idx="3566">
                  <c:v>30.495999999999896</c:v>
                </c:pt>
                <c:pt idx="3567">
                  <c:v>30.502800000000001</c:v>
                </c:pt>
                <c:pt idx="3568">
                  <c:v>30.509699999999896</c:v>
                </c:pt>
                <c:pt idx="3569">
                  <c:v>30.516500000000001</c:v>
                </c:pt>
                <c:pt idx="3570">
                  <c:v>30.523399999999896</c:v>
                </c:pt>
                <c:pt idx="3571">
                  <c:v>30.530200000000001</c:v>
                </c:pt>
                <c:pt idx="3572">
                  <c:v>30.536999999999999</c:v>
                </c:pt>
                <c:pt idx="3573">
                  <c:v>30.543900000000001</c:v>
                </c:pt>
                <c:pt idx="3574">
                  <c:v>30.550699999999907</c:v>
                </c:pt>
                <c:pt idx="3575">
                  <c:v>30.557600000000001</c:v>
                </c:pt>
                <c:pt idx="3576">
                  <c:v>30.564399999999907</c:v>
                </c:pt>
                <c:pt idx="3577">
                  <c:v>30.571300000000001</c:v>
                </c:pt>
                <c:pt idx="3578">
                  <c:v>30.578099999999989</c:v>
                </c:pt>
                <c:pt idx="3579">
                  <c:v>30.584900000000001</c:v>
                </c:pt>
                <c:pt idx="3580">
                  <c:v>30.591799999999989</c:v>
                </c:pt>
                <c:pt idx="3581">
                  <c:v>30.598599999999877</c:v>
                </c:pt>
                <c:pt idx="3582">
                  <c:v>30.605499999999989</c:v>
                </c:pt>
                <c:pt idx="3583">
                  <c:v>30.612300000000001</c:v>
                </c:pt>
                <c:pt idx="3584">
                  <c:v>30.619199999999999</c:v>
                </c:pt>
                <c:pt idx="3585">
                  <c:v>30.626000000000001</c:v>
                </c:pt>
                <c:pt idx="3586">
                  <c:v>30.632800000000035</c:v>
                </c:pt>
                <c:pt idx="3587">
                  <c:v>30.639700000000001</c:v>
                </c:pt>
                <c:pt idx="3588">
                  <c:v>30.6465</c:v>
                </c:pt>
                <c:pt idx="3589">
                  <c:v>30.653400000000001</c:v>
                </c:pt>
                <c:pt idx="3590">
                  <c:v>30.6602</c:v>
                </c:pt>
                <c:pt idx="3591">
                  <c:v>30.667100000000001</c:v>
                </c:pt>
                <c:pt idx="3592">
                  <c:v>30.673900000000035</c:v>
                </c:pt>
                <c:pt idx="3593">
                  <c:v>30.680700000000002</c:v>
                </c:pt>
                <c:pt idx="3594">
                  <c:v>30.6876</c:v>
                </c:pt>
                <c:pt idx="3595">
                  <c:v>30.694400000000005</c:v>
                </c:pt>
                <c:pt idx="3596">
                  <c:v>30.7013</c:v>
                </c:pt>
                <c:pt idx="3597">
                  <c:v>30.708100000000002</c:v>
                </c:pt>
                <c:pt idx="3598">
                  <c:v>30.715</c:v>
                </c:pt>
                <c:pt idx="3599">
                  <c:v>30.721800000000005</c:v>
                </c:pt>
                <c:pt idx="3600">
                  <c:v>30.728599999999865</c:v>
                </c:pt>
                <c:pt idx="3601">
                  <c:v>30.735499999999888</c:v>
                </c:pt>
                <c:pt idx="3602">
                  <c:v>30.742299999999858</c:v>
                </c:pt>
                <c:pt idx="3603">
                  <c:v>30.749199999999888</c:v>
                </c:pt>
                <c:pt idx="3604">
                  <c:v>30.756</c:v>
                </c:pt>
                <c:pt idx="3605">
                  <c:v>30.762899999999888</c:v>
                </c:pt>
                <c:pt idx="3606">
                  <c:v>30.769699999999865</c:v>
                </c:pt>
                <c:pt idx="3607">
                  <c:v>30.776599999999888</c:v>
                </c:pt>
                <c:pt idx="3608">
                  <c:v>30.783399999999865</c:v>
                </c:pt>
                <c:pt idx="3609">
                  <c:v>30.790199999999896</c:v>
                </c:pt>
                <c:pt idx="3610">
                  <c:v>30.7971</c:v>
                </c:pt>
                <c:pt idx="3611">
                  <c:v>30.803899999999999</c:v>
                </c:pt>
                <c:pt idx="3612">
                  <c:v>30.810800000000103</c:v>
                </c:pt>
                <c:pt idx="3613">
                  <c:v>30.817599999999999</c:v>
                </c:pt>
                <c:pt idx="3614">
                  <c:v>30.8245</c:v>
                </c:pt>
                <c:pt idx="3615">
                  <c:v>30.831299999999999</c:v>
                </c:pt>
                <c:pt idx="3616">
                  <c:v>30.838100000000001</c:v>
                </c:pt>
                <c:pt idx="3617">
                  <c:v>30.844999999999999</c:v>
                </c:pt>
                <c:pt idx="3618">
                  <c:v>30.851800000000107</c:v>
                </c:pt>
                <c:pt idx="3619">
                  <c:v>30.858699999999903</c:v>
                </c:pt>
                <c:pt idx="3620">
                  <c:v>30.865499999999873</c:v>
                </c:pt>
                <c:pt idx="3621">
                  <c:v>30.872399999999903</c:v>
                </c:pt>
                <c:pt idx="3622">
                  <c:v>30.879200000000001</c:v>
                </c:pt>
                <c:pt idx="3623">
                  <c:v>30.885999999999989</c:v>
                </c:pt>
                <c:pt idx="3624">
                  <c:v>30.892900000000001</c:v>
                </c:pt>
                <c:pt idx="3625">
                  <c:v>30.899699999999989</c:v>
                </c:pt>
                <c:pt idx="3626">
                  <c:v>30.906599999999873</c:v>
                </c:pt>
                <c:pt idx="3627">
                  <c:v>30.913399999999989</c:v>
                </c:pt>
                <c:pt idx="3628">
                  <c:v>30.920299999999873</c:v>
                </c:pt>
                <c:pt idx="3629">
                  <c:v>30.927099999999989</c:v>
                </c:pt>
                <c:pt idx="3630">
                  <c:v>30.933900000000001</c:v>
                </c:pt>
                <c:pt idx="3631">
                  <c:v>30.940799999999832</c:v>
                </c:pt>
                <c:pt idx="3632">
                  <c:v>30.947599999999881</c:v>
                </c:pt>
                <c:pt idx="3633">
                  <c:v>30.954499999999989</c:v>
                </c:pt>
                <c:pt idx="3634">
                  <c:v>30.961299999999881</c:v>
                </c:pt>
                <c:pt idx="3635">
                  <c:v>30.96819999999984</c:v>
                </c:pt>
                <c:pt idx="3636">
                  <c:v>30.974999999999987</c:v>
                </c:pt>
                <c:pt idx="3637">
                  <c:v>30.9818</c:v>
                </c:pt>
                <c:pt idx="3638">
                  <c:v>30.988699999999803</c:v>
                </c:pt>
                <c:pt idx="3639">
                  <c:v>30.995499999999847</c:v>
                </c:pt>
                <c:pt idx="3640">
                  <c:v>31.002400000000002</c:v>
                </c:pt>
                <c:pt idx="3641">
                  <c:v>31.0092</c:v>
                </c:pt>
                <c:pt idx="3642">
                  <c:v>31.016100000000005</c:v>
                </c:pt>
                <c:pt idx="3643">
                  <c:v>31.0229</c:v>
                </c:pt>
                <c:pt idx="3644">
                  <c:v>31.029699999999888</c:v>
                </c:pt>
                <c:pt idx="3645">
                  <c:v>31.0366</c:v>
                </c:pt>
                <c:pt idx="3646">
                  <c:v>31.043399999999888</c:v>
                </c:pt>
                <c:pt idx="3647">
                  <c:v>31.0503</c:v>
                </c:pt>
                <c:pt idx="3648">
                  <c:v>31.057099999999988</c:v>
                </c:pt>
                <c:pt idx="3649">
                  <c:v>31.064</c:v>
                </c:pt>
                <c:pt idx="3650">
                  <c:v>31.070799999999888</c:v>
                </c:pt>
                <c:pt idx="3651">
                  <c:v>31.0776</c:v>
                </c:pt>
                <c:pt idx="3652">
                  <c:v>31.084499999999888</c:v>
                </c:pt>
                <c:pt idx="3653">
                  <c:v>31.0913</c:v>
                </c:pt>
                <c:pt idx="3654">
                  <c:v>31.098199999999895</c:v>
                </c:pt>
                <c:pt idx="3655">
                  <c:v>31.105</c:v>
                </c:pt>
                <c:pt idx="3656">
                  <c:v>31.111900000000137</c:v>
                </c:pt>
                <c:pt idx="3657">
                  <c:v>31.1187</c:v>
                </c:pt>
                <c:pt idx="3658">
                  <c:v>31.125499999999899</c:v>
                </c:pt>
                <c:pt idx="3659">
                  <c:v>31.132400000000001</c:v>
                </c:pt>
                <c:pt idx="3660">
                  <c:v>31.139199999999999</c:v>
                </c:pt>
                <c:pt idx="3661">
                  <c:v>31.146100000000001</c:v>
                </c:pt>
                <c:pt idx="3662">
                  <c:v>31.152899999999999</c:v>
                </c:pt>
                <c:pt idx="3663">
                  <c:v>31.159800000000107</c:v>
                </c:pt>
                <c:pt idx="3664">
                  <c:v>31.166599999999903</c:v>
                </c:pt>
                <c:pt idx="3665">
                  <c:v>31.173400000000001</c:v>
                </c:pt>
                <c:pt idx="3666">
                  <c:v>31.180299999999903</c:v>
                </c:pt>
                <c:pt idx="3667">
                  <c:v>31.187100000000001</c:v>
                </c:pt>
                <c:pt idx="3668">
                  <c:v>31.193999999999999</c:v>
                </c:pt>
                <c:pt idx="3669">
                  <c:v>31.200800000000001</c:v>
                </c:pt>
                <c:pt idx="3670">
                  <c:v>31.207699999999907</c:v>
                </c:pt>
                <c:pt idx="3671">
                  <c:v>31.214500000000001</c:v>
                </c:pt>
                <c:pt idx="3672">
                  <c:v>31.221299999999989</c:v>
                </c:pt>
                <c:pt idx="3673">
                  <c:v>31.228199999999877</c:v>
                </c:pt>
                <c:pt idx="3674">
                  <c:v>31.234999999999999</c:v>
                </c:pt>
                <c:pt idx="3675">
                  <c:v>31.241900000000001</c:v>
                </c:pt>
                <c:pt idx="3676">
                  <c:v>31.248699999999832</c:v>
                </c:pt>
                <c:pt idx="3677">
                  <c:v>31.25559999999988</c:v>
                </c:pt>
                <c:pt idx="3678">
                  <c:v>31.26239999999984</c:v>
                </c:pt>
                <c:pt idx="3679">
                  <c:v>31.269199999999884</c:v>
                </c:pt>
                <c:pt idx="3680">
                  <c:v>31.2761</c:v>
                </c:pt>
                <c:pt idx="3681">
                  <c:v>31.282899999999884</c:v>
                </c:pt>
                <c:pt idx="3682">
                  <c:v>31.2898</c:v>
                </c:pt>
                <c:pt idx="3683">
                  <c:v>31.296600000000002</c:v>
                </c:pt>
                <c:pt idx="3684">
                  <c:v>31.3035</c:v>
                </c:pt>
                <c:pt idx="3685">
                  <c:v>31.310300000000005</c:v>
                </c:pt>
                <c:pt idx="3686">
                  <c:v>31.317200000000035</c:v>
                </c:pt>
                <c:pt idx="3687">
                  <c:v>31.324000000000005</c:v>
                </c:pt>
                <c:pt idx="3688">
                  <c:v>31.330800000000096</c:v>
                </c:pt>
                <c:pt idx="3689">
                  <c:v>31.337700000000005</c:v>
                </c:pt>
                <c:pt idx="3690">
                  <c:v>31.3445</c:v>
                </c:pt>
                <c:pt idx="3691">
                  <c:v>31.351400000000005</c:v>
                </c:pt>
                <c:pt idx="3692">
                  <c:v>31.3582</c:v>
                </c:pt>
                <c:pt idx="3693">
                  <c:v>31.365100000000002</c:v>
                </c:pt>
                <c:pt idx="3694">
                  <c:v>31.3719000000001</c:v>
                </c:pt>
                <c:pt idx="3695">
                  <c:v>31.378699999999888</c:v>
                </c:pt>
                <c:pt idx="3696">
                  <c:v>31.385599999999858</c:v>
                </c:pt>
                <c:pt idx="3697">
                  <c:v>31.392399999999895</c:v>
                </c:pt>
                <c:pt idx="3698">
                  <c:v>31.3993</c:v>
                </c:pt>
                <c:pt idx="3699">
                  <c:v>31.406099999999896</c:v>
                </c:pt>
                <c:pt idx="3700">
                  <c:v>31.413</c:v>
                </c:pt>
                <c:pt idx="3701">
                  <c:v>31.419799999999896</c:v>
                </c:pt>
                <c:pt idx="3702">
                  <c:v>31.426599999999873</c:v>
                </c:pt>
                <c:pt idx="3703">
                  <c:v>31.433499999999896</c:v>
                </c:pt>
                <c:pt idx="3704">
                  <c:v>31.440299999999869</c:v>
                </c:pt>
                <c:pt idx="3705">
                  <c:v>31.447199999999896</c:v>
                </c:pt>
                <c:pt idx="3706">
                  <c:v>31.454000000000001</c:v>
                </c:pt>
                <c:pt idx="3707">
                  <c:v>31.460899999999896</c:v>
                </c:pt>
                <c:pt idx="3708">
                  <c:v>31.467699999999869</c:v>
                </c:pt>
                <c:pt idx="3709">
                  <c:v>31.474499999999903</c:v>
                </c:pt>
                <c:pt idx="3710">
                  <c:v>31.481399999999869</c:v>
                </c:pt>
                <c:pt idx="3711">
                  <c:v>31.488199999999825</c:v>
                </c:pt>
                <c:pt idx="3712">
                  <c:v>31.495099999999869</c:v>
                </c:pt>
                <c:pt idx="3713">
                  <c:v>31.501899999999999</c:v>
                </c:pt>
                <c:pt idx="3714">
                  <c:v>31.508800000000001</c:v>
                </c:pt>
                <c:pt idx="3715">
                  <c:v>31.515599999999989</c:v>
                </c:pt>
                <c:pt idx="3716">
                  <c:v>31.522399999999877</c:v>
                </c:pt>
                <c:pt idx="3717">
                  <c:v>31.529299999999989</c:v>
                </c:pt>
                <c:pt idx="3718">
                  <c:v>31.536100000000001</c:v>
                </c:pt>
                <c:pt idx="3719">
                  <c:v>31.542999999999989</c:v>
                </c:pt>
                <c:pt idx="3720">
                  <c:v>31.549800000000001</c:v>
                </c:pt>
                <c:pt idx="3721">
                  <c:v>31.556699999999989</c:v>
                </c:pt>
                <c:pt idx="3722">
                  <c:v>31.56349999999988</c:v>
                </c:pt>
                <c:pt idx="3723">
                  <c:v>31.5703</c:v>
                </c:pt>
                <c:pt idx="3724">
                  <c:v>31.577200000000001</c:v>
                </c:pt>
                <c:pt idx="3725">
                  <c:v>31.584</c:v>
                </c:pt>
                <c:pt idx="3726">
                  <c:v>31.590900000000001</c:v>
                </c:pt>
                <c:pt idx="3727">
                  <c:v>31.5977</c:v>
                </c:pt>
                <c:pt idx="3728">
                  <c:v>31.604600000000001</c:v>
                </c:pt>
                <c:pt idx="3729">
                  <c:v>31.611400000000035</c:v>
                </c:pt>
                <c:pt idx="3730">
                  <c:v>31.618200000000005</c:v>
                </c:pt>
                <c:pt idx="3731">
                  <c:v>31.6251</c:v>
                </c:pt>
                <c:pt idx="3732">
                  <c:v>31.631900000000133</c:v>
                </c:pt>
                <c:pt idx="3733">
                  <c:v>31.638800000000035</c:v>
                </c:pt>
                <c:pt idx="3734">
                  <c:v>31.645600000000002</c:v>
                </c:pt>
                <c:pt idx="3735">
                  <c:v>31.6525</c:v>
                </c:pt>
                <c:pt idx="3736">
                  <c:v>31.659300000000005</c:v>
                </c:pt>
                <c:pt idx="3737">
                  <c:v>31.6661</c:v>
                </c:pt>
                <c:pt idx="3738">
                  <c:v>31.672999999999988</c:v>
                </c:pt>
                <c:pt idx="3739">
                  <c:v>31.6798000000001</c:v>
                </c:pt>
                <c:pt idx="3740">
                  <c:v>31.686699999999888</c:v>
                </c:pt>
                <c:pt idx="3741">
                  <c:v>31.6935</c:v>
                </c:pt>
                <c:pt idx="3742">
                  <c:v>31.700399999999888</c:v>
                </c:pt>
                <c:pt idx="3743">
                  <c:v>31.7072</c:v>
                </c:pt>
                <c:pt idx="3744">
                  <c:v>31.713999999999999</c:v>
                </c:pt>
                <c:pt idx="3745">
                  <c:v>31.7209</c:v>
                </c:pt>
                <c:pt idx="3746">
                  <c:v>31.727699999999896</c:v>
                </c:pt>
                <c:pt idx="3747">
                  <c:v>31.7346</c:v>
                </c:pt>
                <c:pt idx="3748">
                  <c:v>31.741399999999896</c:v>
                </c:pt>
                <c:pt idx="3749">
                  <c:v>31.748299999999869</c:v>
                </c:pt>
                <c:pt idx="3750">
                  <c:v>31.755099999999896</c:v>
                </c:pt>
                <c:pt idx="3751">
                  <c:v>31.761900000000001</c:v>
                </c:pt>
                <c:pt idx="3752">
                  <c:v>31.768799999999818</c:v>
                </c:pt>
                <c:pt idx="3753">
                  <c:v>31.775599999999869</c:v>
                </c:pt>
                <c:pt idx="3754">
                  <c:v>31.782499999999818</c:v>
                </c:pt>
                <c:pt idx="3755">
                  <c:v>31.789299999999873</c:v>
                </c:pt>
                <c:pt idx="3756">
                  <c:v>31.796199999999903</c:v>
                </c:pt>
                <c:pt idx="3757">
                  <c:v>31.803000000000001</c:v>
                </c:pt>
                <c:pt idx="3758">
                  <c:v>31.809799999999989</c:v>
                </c:pt>
                <c:pt idx="3759">
                  <c:v>31.816700000000001</c:v>
                </c:pt>
                <c:pt idx="3760">
                  <c:v>31.823499999999989</c:v>
                </c:pt>
                <c:pt idx="3761">
                  <c:v>31.830400000000001</c:v>
                </c:pt>
                <c:pt idx="3762">
                  <c:v>31.837199999999999</c:v>
                </c:pt>
                <c:pt idx="3763">
                  <c:v>31.844100000000001</c:v>
                </c:pt>
                <c:pt idx="3764">
                  <c:v>31.850899999999999</c:v>
                </c:pt>
                <c:pt idx="3765">
                  <c:v>31.857800000000111</c:v>
                </c:pt>
                <c:pt idx="3766">
                  <c:v>31.864599999999989</c:v>
                </c:pt>
                <c:pt idx="3767">
                  <c:v>31.871400000000001</c:v>
                </c:pt>
                <c:pt idx="3768">
                  <c:v>31.878299999999989</c:v>
                </c:pt>
                <c:pt idx="3769">
                  <c:v>31.885099999999881</c:v>
                </c:pt>
                <c:pt idx="3770">
                  <c:v>31.891999999999999</c:v>
                </c:pt>
                <c:pt idx="3771">
                  <c:v>31.898800000000001</c:v>
                </c:pt>
                <c:pt idx="3772">
                  <c:v>31.90569999999984</c:v>
                </c:pt>
                <c:pt idx="3773">
                  <c:v>31.912499999999881</c:v>
                </c:pt>
                <c:pt idx="3774">
                  <c:v>31.9193</c:v>
                </c:pt>
                <c:pt idx="3775">
                  <c:v>31.926199999999884</c:v>
                </c:pt>
                <c:pt idx="3776">
                  <c:v>31.933</c:v>
                </c:pt>
                <c:pt idx="3777">
                  <c:v>31.939900000000005</c:v>
                </c:pt>
                <c:pt idx="3778">
                  <c:v>31.946699999999854</c:v>
                </c:pt>
                <c:pt idx="3779">
                  <c:v>31.953600000000002</c:v>
                </c:pt>
                <c:pt idx="3780">
                  <c:v>31.960399999999854</c:v>
                </c:pt>
                <c:pt idx="3781">
                  <c:v>31.967199999999888</c:v>
                </c:pt>
                <c:pt idx="3782">
                  <c:v>31.9741</c:v>
                </c:pt>
                <c:pt idx="3783">
                  <c:v>31.980899999999888</c:v>
                </c:pt>
                <c:pt idx="3784">
                  <c:v>31.9878</c:v>
                </c:pt>
                <c:pt idx="3785">
                  <c:v>31.994599999999888</c:v>
                </c:pt>
                <c:pt idx="3786">
                  <c:v>32.001400000000004</c:v>
                </c:pt>
                <c:pt idx="3787">
                  <c:v>32.008300000000013</c:v>
                </c:pt>
                <c:pt idx="3788">
                  <c:v>32.015100000000011</c:v>
                </c:pt>
                <c:pt idx="3789">
                  <c:v>32.022000000000013</c:v>
                </c:pt>
                <c:pt idx="3790">
                  <c:v>32.028800000000011</c:v>
                </c:pt>
                <c:pt idx="3791">
                  <c:v>32.035700000000013</c:v>
                </c:pt>
                <c:pt idx="3792">
                  <c:v>32.042500000000011</c:v>
                </c:pt>
                <c:pt idx="3793">
                  <c:v>32.049300000000002</c:v>
                </c:pt>
                <c:pt idx="3794">
                  <c:v>32.056200000000004</c:v>
                </c:pt>
                <c:pt idx="3795">
                  <c:v>32.063000000000002</c:v>
                </c:pt>
                <c:pt idx="3796">
                  <c:v>32.069900000000011</c:v>
                </c:pt>
                <c:pt idx="3797">
                  <c:v>32.076700000000002</c:v>
                </c:pt>
                <c:pt idx="3798">
                  <c:v>32.083600000000004</c:v>
                </c:pt>
                <c:pt idx="3799">
                  <c:v>32.090400000000002</c:v>
                </c:pt>
                <c:pt idx="3800">
                  <c:v>32.097300000000011</c:v>
                </c:pt>
                <c:pt idx="3801">
                  <c:v>32.104100000000003</c:v>
                </c:pt>
                <c:pt idx="3802">
                  <c:v>32.110900000000001</c:v>
                </c:pt>
                <c:pt idx="3803">
                  <c:v>32.117799999999995</c:v>
                </c:pt>
                <c:pt idx="3804">
                  <c:v>32.124600000000001</c:v>
                </c:pt>
                <c:pt idx="3805">
                  <c:v>32.131500000000003</c:v>
                </c:pt>
                <c:pt idx="3806">
                  <c:v>32.138300000000186</c:v>
                </c:pt>
                <c:pt idx="3807">
                  <c:v>32.145200000000003</c:v>
                </c:pt>
                <c:pt idx="3808">
                  <c:v>32.152000000000001</c:v>
                </c:pt>
                <c:pt idx="3809">
                  <c:v>32.158800000000006</c:v>
                </c:pt>
                <c:pt idx="3810">
                  <c:v>32.165700000000186</c:v>
                </c:pt>
                <c:pt idx="3811">
                  <c:v>32.172500000000063</c:v>
                </c:pt>
                <c:pt idx="3812">
                  <c:v>32.179400000000001</c:v>
                </c:pt>
                <c:pt idx="3813">
                  <c:v>32.186200000000007</c:v>
                </c:pt>
                <c:pt idx="3814">
                  <c:v>32.193000000000012</c:v>
                </c:pt>
                <c:pt idx="3815">
                  <c:v>32.199900000000063</c:v>
                </c:pt>
                <c:pt idx="3816">
                  <c:v>32.206700000000012</c:v>
                </c:pt>
                <c:pt idx="3817">
                  <c:v>32.2136</c:v>
                </c:pt>
                <c:pt idx="3818">
                  <c:v>32.220400000000012</c:v>
                </c:pt>
                <c:pt idx="3819">
                  <c:v>32.227300000000113</c:v>
                </c:pt>
                <c:pt idx="3820">
                  <c:v>32.234100000000012</c:v>
                </c:pt>
                <c:pt idx="3821">
                  <c:v>32.240900000000003</c:v>
                </c:pt>
                <c:pt idx="3822">
                  <c:v>32.247800000000005</c:v>
                </c:pt>
                <c:pt idx="3823">
                  <c:v>32.254599999999996</c:v>
                </c:pt>
                <c:pt idx="3824">
                  <c:v>32.261500000000012</c:v>
                </c:pt>
                <c:pt idx="3825">
                  <c:v>32.268300000000259</c:v>
                </c:pt>
                <c:pt idx="3826">
                  <c:v>32.275200000000012</c:v>
                </c:pt>
                <c:pt idx="3827">
                  <c:v>32.282000000000011</c:v>
                </c:pt>
                <c:pt idx="3828">
                  <c:v>32.288800000000002</c:v>
                </c:pt>
                <c:pt idx="3829">
                  <c:v>32.295700000000245</c:v>
                </c:pt>
                <c:pt idx="3830">
                  <c:v>32.302500000000002</c:v>
                </c:pt>
                <c:pt idx="3831">
                  <c:v>32.309400000000004</c:v>
                </c:pt>
                <c:pt idx="3832">
                  <c:v>32.316199999999995</c:v>
                </c:pt>
                <c:pt idx="3833">
                  <c:v>32.323100000000011</c:v>
                </c:pt>
                <c:pt idx="3834">
                  <c:v>32.329900000000002</c:v>
                </c:pt>
                <c:pt idx="3835">
                  <c:v>32.336800000000004</c:v>
                </c:pt>
                <c:pt idx="3836">
                  <c:v>32.343599999999995</c:v>
                </c:pt>
                <c:pt idx="3837">
                  <c:v>32.350399999999993</c:v>
                </c:pt>
                <c:pt idx="3838">
                  <c:v>32.357299999999995</c:v>
                </c:pt>
                <c:pt idx="3839">
                  <c:v>32.364100000000001</c:v>
                </c:pt>
                <c:pt idx="3840">
                  <c:v>32.370999999999995</c:v>
                </c:pt>
                <c:pt idx="3841">
                  <c:v>32.377799999999993</c:v>
                </c:pt>
                <c:pt idx="3842">
                  <c:v>32.384699999999995</c:v>
                </c:pt>
                <c:pt idx="3843">
                  <c:v>32.391500000000001</c:v>
                </c:pt>
                <c:pt idx="3844">
                  <c:v>32.398400000000002</c:v>
                </c:pt>
                <c:pt idx="3845">
                  <c:v>32.405200000000001</c:v>
                </c:pt>
                <c:pt idx="3846">
                  <c:v>32.411999999999999</c:v>
                </c:pt>
                <c:pt idx="3847">
                  <c:v>32.418900000000001</c:v>
                </c:pt>
                <c:pt idx="3848">
                  <c:v>32.425700000000013</c:v>
                </c:pt>
                <c:pt idx="3849">
                  <c:v>32.432500000000012</c:v>
                </c:pt>
                <c:pt idx="3850">
                  <c:v>32.439400000000006</c:v>
                </c:pt>
                <c:pt idx="3851">
                  <c:v>32.446200000000005</c:v>
                </c:pt>
                <c:pt idx="3852">
                  <c:v>32.453099999999999</c:v>
                </c:pt>
                <c:pt idx="3853">
                  <c:v>32.459899999999998</c:v>
                </c:pt>
                <c:pt idx="3854">
                  <c:v>32.466800000000006</c:v>
                </c:pt>
                <c:pt idx="3855">
                  <c:v>32.473600000000005</c:v>
                </c:pt>
                <c:pt idx="3856">
                  <c:v>32.480499999999999</c:v>
                </c:pt>
                <c:pt idx="3857">
                  <c:v>32.487299999999998</c:v>
                </c:pt>
                <c:pt idx="3858">
                  <c:v>32.494100000000003</c:v>
                </c:pt>
                <c:pt idx="3859">
                  <c:v>32.501000000000005</c:v>
                </c:pt>
                <c:pt idx="3860">
                  <c:v>32.507799999999996</c:v>
                </c:pt>
                <c:pt idx="3861">
                  <c:v>32.514699999999998</c:v>
                </c:pt>
                <c:pt idx="3862">
                  <c:v>32.521500000000003</c:v>
                </c:pt>
                <c:pt idx="3863">
                  <c:v>32.528400000000012</c:v>
                </c:pt>
                <c:pt idx="3864">
                  <c:v>32.535200000000003</c:v>
                </c:pt>
                <c:pt idx="3865">
                  <c:v>32.542100000000012</c:v>
                </c:pt>
                <c:pt idx="3866">
                  <c:v>32.548900000000003</c:v>
                </c:pt>
                <c:pt idx="3867">
                  <c:v>32.555700000000002</c:v>
                </c:pt>
                <c:pt idx="3868">
                  <c:v>32.562600000000003</c:v>
                </c:pt>
                <c:pt idx="3869">
                  <c:v>32.569400000000002</c:v>
                </c:pt>
                <c:pt idx="3870">
                  <c:v>32.576300000000003</c:v>
                </c:pt>
                <c:pt idx="3871">
                  <c:v>32.583100000000002</c:v>
                </c:pt>
                <c:pt idx="3872">
                  <c:v>32.590000000000003</c:v>
                </c:pt>
                <c:pt idx="3873">
                  <c:v>32.596800000000002</c:v>
                </c:pt>
                <c:pt idx="3874">
                  <c:v>32.6036</c:v>
                </c:pt>
                <c:pt idx="3875">
                  <c:v>32.610500000000002</c:v>
                </c:pt>
                <c:pt idx="3876">
                  <c:v>32.6173</c:v>
                </c:pt>
                <c:pt idx="3877">
                  <c:v>32.624200000000002</c:v>
                </c:pt>
                <c:pt idx="3878">
                  <c:v>32.631</c:v>
                </c:pt>
                <c:pt idx="3879">
                  <c:v>32.637900000000002</c:v>
                </c:pt>
                <c:pt idx="3880">
                  <c:v>32.6447</c:v>
                </c:pt>
                <c:pt idx="3881">
                  <c:v>32.651499999999999</c:v>
                </c:pt>
                <c:pt idx="3882">
                  <c:v>32.6584</c:v>
                </c:pt>
                <c:pt idx="3883">
                  <c:v>32.665200000000013</c:v>
                </c:pt>
                <c:pt idx="3884">
                  <c:v>32.672100000000178</c:v>
                </c:pt>
                <c:pt idx="3885">
                  <c:v>32.678900000000013</c:v>
                </c:pt>
                <c:pt idx="3886">
                  <c:v>32.685700000000011</c:v>
                </c:pt>
                <c:pt idx="3887">
                  <c:v>32.692600000000013</c:v>
                </c:pt>
                <c:pt idx="3888">
                  <c:v>32.699400000000011</c:v>
                </c:pt>
                <c:pt idx="3889">
                  <c:v>32.706300000000013</c:v>
                </c:pt>
                <c:pt idx="3890">
                  <c:v>32.713100000000011</c:v>
                </c:pt>
                <c:pt idx="3891">
                  <c:v>32.720000000000013</c:v>
                </c:pt>
                <c:pt idx="3892">
                  <c:v>32.726800000000011</c:v>
                </c:pt>
                <c:pt idx="3893">
                  <c:v>32.733600000000003</c:v>
                </c:pt>
                <c:pt idx="3894">
                  <c:v>32.740500000000011</c:v>
                </c:pt>
                <c:pt idx="3895">
                  <c:v>32.747300000000003</c:v>
                </c:pt>
                <c:pt idx="3896">
                  <c:v>32.754200000000004</c:v>
                </c:pt>
                <c:pt idx="3897">
                  <c:v>32.761000000000003</c:v>
                </c:pt>
                <c:pt idx="3898">
                  <c:v>32.767900000000012</c:v>
                </c:pt>
                <c:pt idx="3899">
                  <c:v>32.774700000000003</c:v>
                </c:pt>
                <c:pt idx="3900">
                  <c:v>32.781600000000005</c:v>
                </c:pt>
                <c:pt idx="3901">
                  <c:v>32.788400000000003</c:v>
                </c:pt>
                <c:pt idx="3902">
                  <c:v>32.795200000000193</c:v>
                </c:pt>
                <c:pt idx="3903">
                  <c:v>32.802100000000003</c:v>
                </c:pt>
                <c:pt idx="3904">
                  <c:v>32.808900000000001</c:v>
                </c:pt>
                <c:pt idx="3905">
                  <c:v>32.815799999999996</c:v>
                </c:pt>
                <c:pt idx="3906">
                  <c:v>32.822600000000001</c:v>
                </c:pt>
                <c:pt idx="3907">
                  <c:v>32.829500000000003</c:v>
                </c:pt>
                <c:pt idx="3908">
                  <c:v>32.836300000000001</c:v>
                </c:pt>
                <c:pt idx="3909">
                  <c:v>32.8431</c:v>
                </c:pt>
                <c:pt idx="3910">
                  <c:v>32.849999999999994</c:v>
                </c:pt>
                <c:pt idx="3911">
                  <c:v>32.856799999999993</c:v>
                </c:pt>
                <c:pt idx="3912">
                  <c:v>32.863700000000001</c:v>
                </c:pt>
                <c:pt idx="3913">
                  <c:v>32.8705</c:v>
                </c:pt>
                <c:pt idx="3914">
                  <c:v>32.877399999999994</c:v>
                </c:pt>
                <c:pt idx="3915">
                  <c:v>32.884199999999993</c:v>
                </c:pt>
                <c:pt idx="3916">
                  <c:v>32.891000000000005</c:v>
                </c:pt>
                <c:pt idx="3917">
                  <c:v>32.8979</c:v>
                </c:pt>
                <c:pt idx="3918">
                  <c:v>32.904699999999998</c:v>
                </c:pt>
                <c:pt idx="3919">
                  <c:v>32.911599999999993</c:v>
                </c:pt>
                <c:pt idx="3920">
                  <c:v>32.918400000000005</c:v>
                </c:pt>
                <c:pt idx="3921">
                  <c:v>32.925200000000011</c:v>
                </c:pt>
                <c:pt idx="3922">
                  <c:v>32.932100000000013</c:v>
                </c:pt>
                <c:pt idx="3923">
                  <c:v>32.938900000000011</c:v>
                </c:pt>
                <c:pt idx="3924">
                  <c:v>32.945800000000006</c:v>
                </c:pt>
                <c:pt idx="3925">
                  <c:v>32.952600000000004</c:v>
                </c:pt>
                <c:pt idx="3926">
                  <c:v>32.959499999999998</c:v>
                </c:pt>
                <c:pt idx="3927">
                  <c:v>32.966300000000011</c:v>
                </c:pt>
                <c:pt idx="3928">
                  <c:v>32.973100000000002</c:v>
                </c:pt>
                <c:pt idx="3929">
                  <c:v>32.980000000000004</c:v>
                </c:pt>
                <c:pt idx="3930">
                  <c:v>32.986799999999995</c:v>
                </c:pt>
                <c:pt idx="3931">
                  <c:v>32.993700000000011</c:v>
                </c:pt>
                <c:pt idx="3932">
                  <c:v>33.000500000000002</c:v>
                </c:pt>
                <c:pt idx="3933">
                  <c:v>33.007400000000004</c:v>
                </c:pt>
                <c:pt idx="3934">
                  <c:v>33.014199999999995</c:v>
                </c:pt>
                <c:pt idx="3935">
                  <c:v>33.021100000000011</c:v>
                </c:pt>
                <c:pt idx="3936">
                  <c:v>33.027900000000002</c:v>
                </c:pt>
                <c:pt idx="3937">
                  <c:v>33.034800000000004</c:v>
                </c:pt>
                <c:pt idx="3938">
                  <c:v>33.041599999999995</c:v>
                </c:pt>
                <c:pt idx="3939">
                  <c:v>33.048400000000001</c:v>
                </c:pt>
                <c:pt idx="3940">
                  <c:v>33.055300000000003</c:v>
                </c:pt>
                <c:pt idx="3941">
                  <c:v>33.062100000000186</c:v>
                </c:pt>
                <c:pt idx="3942">
                  <c:v>33.069000000000003</c:v>
                </c:pt>
                <c:pt idx="3943">
                  <c:v>33.075800000000001</c:v>
                </c:pt>
                <c:pt idx="3944">
                  <c:v>33.082700000000003</c:v>
                </c:pt>
                <c:pt idx="3945">
                  <c:v>33.089500000000001</c:v>
                </c:pt>
                <c:pt idx="3946">
                  <c:v>33.096300000000063</c:v>
                </c:pt>
                <c:pt idx="3947">
                  <c:v>33.103200000000001</c:v>
                </c:pt>
                <c:pt idx="3948">
                  <c:v>33.11</c:v>
                </c:pt>
                <c:pt idx="3949">
                  <c:v>33.116900000000001</c:v>
                </c:pt>
                <c:pt idx="3950">
                  <c:v>33.123700000000063</c:v>
                </c:pt>
                <c:pt idx="3951">
                  <c:v>33.130500000000012</c:v>
                </c:pt>
                <c:pt idx="3952">
                  <c:v>33.1374</c:v>
                </c:pt>
                <c:pt idx="3953">
                  <c:v>33.144200000000005</c:v>
                </c:pt>
                <c:pt idx="3954">
                  <c:v>33.1511</c:v>
                </c:pt>
                <c:pt idx="3955">
                  <c:v>33.157899999999998</c:v>
                </c:pt>
                <c:pt idx="3956">
                  <c:v>33.1648</c:v>
                </c:pt>
                <c:pt idx="3957">
                  <c:v>33.171600000000005</c:v>
                </c:pt>
                <c:pt idx="3958">
                  <c:v>33.178400000000003</c:v>
                </c:pt>
                <c:pt idx="3959">
                  <c:v>33.185300000000012</c:v>
                </c:pt>
                <c:pt idx="3960">
                  <c:v>33.192100000000245</c:v>
                </c:pt>
                <c:pt idx="3961">
                  <c:v>33.199000000000012</c:v>
                </c:pt>
                <c:pt idx="3962">
                  <c:v>33.205800000000011</c:v>
                </c:pt>
                <c:pt idx="3963">
                  <c:v>33.212700000000012</c:v>
                </c:pt>
                <c:pt idx="3964">
                  <c:v>33.219500000000011</c:v>
                </c:pt>
                <c:pt idx="3965">
                  <c:v>33.226300000000208</c:v>
                </c:pt>
                <c:pt idx="3966">
                  <c:v>33.233200000000011</c:v>
                </c:pt>
                <c:pt idx="3967">
                  <c:v>33.24</c:v>
                </c:pt>
                <c:pt idx="3968">
                  <c:v>33.246900000000011</c:v>
                </c:pt>
                <c:pt idx="3969">
                  <c:v>33.253700000000002</c:v>
                </c:pt>
                <c:pt idx="3970">
                  <c:v>33.260600000000011</c:v>
                </c:pt>
                <c:pt idx="3971">
                  <c:v>33.267400000000002</c:v>
                </c:pt>
                <c:pt idx="3972">
                  <c:v>33.274300000000011</c:v>
                </c:pt>
                <c:pt idx="3973">
                  <c:v>33.281100000000002</c:v>
                </c:pt>
                <c:pt idx="3974">
                  <c:v>33.2879</c:v>
                </c:pt>
                <c:pt idx="3975">
                  <c:v>33.294800000000002</c:v>
                </c:pt>
                <c:pt idx="3976">
                  <c:v>33.301599999999993</c:v>
                </c:pt>
                <c:pt idx="3977">
                  <c:v>33.308500000000002</c:v>
                </c:pt>
                <c:pt idx="3978">
                  <c:v>33.315300000000001</c:v>
                </c:pt>
                <c:pt idx="3979">
                  <c:v>33.322200000000002</c:v>
                </c:pt>
                <c:pt idx="3980">
                  <c:v>33.329000000000001</c:v>
                </c:pt>
                <c:pt idx="3981">
                  <c:v>33.335800000000006</c:v>
                </c:pt>
                <c:pt idx="3982">
                  <c:v>33.342700000000001</c:v>
                </c:pt>
                <c:pt idx="3983">
                  <c:v>33.349499999999999</c:v>
                </c:pt>
                <c:pt idx="3984">
                  <c:v>33.356399999999994</c:v>
                </c:pt>
                <c:pt idx="3985">
                  <c:v>33.363200000000006</c:v>
                </c:pt>
                <c:pt idx="3986">
                  <c:v>33.370000000000005</c:v>
                </c:pt>
                <c:pt idx="3987">
                  <c:v>33.376899999999999</c:v>
                </c:pt>
                <c:pt idx="3988">
                  <c:v>33.383699999999997</c:v>
                </c:pt>
                <c:pt idx="3989">
                  <c:v>33.390600000000006</c:v>
                </c:pt>
                <c:pt idx="3990">
                  <c:v>33.397400000000005</c:v>
                </c:pt>
                <c:pt idx="3991">
                  <c:v>33.404299999999999</c:v>
                </c:pt>
                <c:pt idx="3992">
                  <c:v>33.411099999999998</c:v>
                </c:pt>
                <c:pt idx="3993">
                  <c:v>33.417899999999996</c:v>
                </c:pt>
                <c:pt idx="3994">
                  <c:v>33.424800000000005</c:v>
                </c:pt>
                <c:pt idx="3995">
                  <c:v>33.431599999999996</c:v>
                </c:pt>
                <c:pt idx="3996">
                  <c:v>33.438500000000012</c:v>
                </c:pt>
                <c:pt idx="3997">
                  <c:v>33.445300000000003</c:v>
                </c:pt>
                <c:pt idx="3998">
                  <c:v>33.452200000000005</c:v>
                </c:pt>
                <c:pt idx="3999">
                  <c:v>33.458999999999996</c:v>
                </c:pt>
                <c:pt idx="4000">
                  <c:v>33.465900000000012</c:v>
                </c:pt>
                <c:pt idx="4001">
                  <c:v>33.472700000000003</c:v>
                </c:pt>
                <c:pt idx="4002">
                  <c:v>33.479600000000005</c:v>
                </c:pt>
                <c:pt idx="4003">
                  <c:v>33.486399999999996</c:v>
                </c:pt>
                <c:pt idx="4004">
                  <c:v>33.493200000000002</c:v>
                </c:pt>
                <c:pt idx="4005">
                  <c:v>33.500100000000003</c:v>
                </c:pt>
                <c:pt idx="4006">
                  <c:v>33.506900000000002</c:v>
                </c:pt>
                <c:pt idx="4007">
                  <c:v>33.513799999999996</c:v>
                </c:pt>
                <c:pt idx="4008">
                  <c:v>33.520600000000002</c:v>
                </c:pt>
                <c:pt idx="4009">
                  <c:v>33.527500000000003</c:v>
                </c:pt>
                <c:pt idx="4010">
                  <c:v>33.534300000000002</c:v>
                </c:pt>
                <c:pt idx="4011">
                  <c:v>33.5411</c:v>
                </c:pt>
                <c:pt idx="4012">
                  <c:v>33.548000000000002</c:v>
                </c:pt>
                <c:pt idx="4013">
                  <c:v>33.554799999999993</c:v>
                </c:pt>
                <c:pt idx="4014">
                  <c:v>33.561700000000002</c:v>
                </c:pt>
                <c:pt idx="4015">
                  <c:v>33.568500000000178</c:v>
                </c:pt>
                <c:pt idx="4016">
                  <c:v>33.575400000000002</c:v>
                </c:pt>
                <c:pt idx="4017">
                  <c:v>33.5822</c:v>
                </c:pt>
                <c:pt idx="4018">
                  <c:v>33.589000000000006</c:v>
                </c:pt>
                <c:pt idx="4019">
                  <c:v>33.595900000000178</c:v>
                </c:pt>
                <c:pt idx="4020">
                  <c:v>33.602700000000013</c:v>
                </c:pt>
                <c:pt idx="4021">
                  <c:v>33.6096</c:v>
                </c:pt>
                <c:pt idx="4022">
                  <c:v>33.616400000000006</c:v>
                </c:pt>
                <c:pt idx="4023">
                  <c:v>33.623200000000011</c:v>
                </c:pt>
                <c:pt idx="4024">
                  <c:v>33.630100000000013</c:v>
                </c:pt>
                <c:pt idx="4025">
                  <c:v>33.636900000000011</c:v>
                </c:pt>
                <c:pt idx="4026">
                  <c:v>33.643800000000006</c:v>
                </c:pt>
                <c:pt idx="4027">
                  <c:v>33.650600000000004</c:v>
                </c:pt>
                <c:pt idx="4028">
                  <c:v>33.657499999999999</c:v>
                </c:pt>
                <c:pt idx="4029">
                  <c:v>33.664300000000011</c:v>
                </c:pt>
                <c:pt idx="4030">
                  <c:v>33.671100000000003</c:v>
                </c:pt>
                <c:pt idx="4031">
                  <c:v>33.678000000000011</c:v>
                </c:pt>
                <c:pt idx="4032">
                  <c:v>33.684799999999996</c:v>
                </c:pt>
                <c:pt idx="4033">
                  <c:v>33.691700000000012</c:v>
                </c:pt>
                <c:pt idx="4034">
                  <c:v>33.69850000000023</c:v>
                </c:pt>
                <c:pt idx="4035">
                  <c:v>33.705400000000012</c:v>
                </c:pt>
                <c:pt idx="4036">
                  <c:v>33.712200000000003</c:v>
                </c:pt>
                <c:pt idx="4037">
                  <c:v>33.719100000000012</c:v>
                </c:pt>
                <c:pt idx="4038">
                  <c:v>33.72590000000023</c:v>
                </c:pt>
                <c:pt idx="4039">
                  <c:v>33.732700000000193</c:v>
                </c:pt>
                <c:pt idx="4040">
                  <c:v>33.739600000000003</c:v>
                </c:pt>
                <c:pt idx="4041">
                  <c:v>33.746400000000001</c:v>
                </c:pt>
                <c:pt idx="4042">
                  <c:v>33.753300000000003</c:v>
                </c:pt>
                <c:pt idx="4043">
                  <c:v>33.760100000000193</c:v>
                </c:pt>
                <c:pt idx="4044">
                  <c:v>33.767000000000003</c:v>
                </c:pt>
                <c:pt idx="4045">
                  <c:v>33.773800000000001</c:v>
                </c:pt>
                <c:pt idx="4046">
                  <c:v>33.7806</c:v>
                </c:pt>
                <c:pt idx="4047">
                  <c:v>33.787500000000001</c:v>
                </c:pt>
                <c:pt idx="4048">
                  <c:v>33.794300000000113</c:v>
                </c:pt>
                <c:pt idx="4049">
                  <c:v>33.801199999999994</c:v>
                </c:pt>
                <c:pt idx="4050">
                  <c:v>33.808</c:v>
                </c:pt>
                <c:pt idx="4051">
                  <c:v>33.814899999999994</c:v>
                </c:pt>
                <c:pt idx="4052">
                  <c:v>33.8217</c:v>
                </c:pt>
                <c:pt idx="4053">
                  <c:v>33.828500000000012</c:v>
                </c:pt>
                <c:pt idx="4054">
                  <c:v>33.8354</c:v>
                </c:pt>
                <c:pt idx="4055">
                  <c:v>33.842200000000005</c:v>
                </c:pt>
                <c:pt idx="4056">
                  <c:v>33.8491</c:v>
                </c:pt>
                <c:pt idx="4057">
                  <c:v>33.855899999999998</c:v>
                </c:pt>
                <c:pt idx="4058">
                  <c:v>33.862700000000011</c:v>
                </c:pt>
                <c:pt idx="4059">
                  <c:v>33.869600000000005</c:v>
                </c:pt>
                <c:pt idx="4060">
                  <c:v>33.876400000000004</c:v>
                </c:pt>
                <c:pt idx="4061">
                  <c:v>33.883299999999998</c:v>
                </c:pt>
                <c:pt idx="4062">
                  <c:v>33.890100000000011</c:v>
                </c:pt>
                <c:pt idx="4063">
                  <c:v>33.897000000000006</c:v>
                </c:pt>
                <c:pt idx="4064">
                  <c:v>33.903800000000004</c:v>
                </c:pt>
                <c:pt idx="4065">
                  <c:v>33.910599999999995</c:v>
                </c:pt>
                <c:pt idx="4066">
                  <c:v>33.917499999999997</c:v>
                </c:pt>
                <c:pt idx="4067">
                  <c:v>33.924300000000002</c:v>
                </c:pt>
                <c:pt idx="4068">
                  <c:v>33.931200000000004</c:v>
                </c:pt>
                <c:pt idx="4069">
                  <c:v>33.938000000000002</c:v>
                </c:pt>
                <c:pt idx="4070">
                  <c:v>33.944899999999997</c:v>
                </c:pt>
                <c:pt idx="4071">
                  <c:v>33.951699999999995</c:v>
                </c:pt>
                <c:pt idx="4072">
                  <c:v>33.958600000000004</c:v>
                </c:pt>
                <c:pt idx="4073">
                  <c:v>33.965400000000002</c:v>
                </c:pt>
                <c:pt idx="4074">
                  <c:v>33.972200000000001</c:v>
                </c:pt>
                <c:pt idx="4075">
                  <c:v>33.979100000000003</c:v>
                </c:pt>
                <c:pt idx="4076">
                  <c:v>33.985900000000001</c:v>
                </c:pt>
                <c:pt idx="4077">
                  <c:v>33.992800000000003</c:v>
                </c:pt>
                <c:pt idx="4078">
                  <c:v>33.999600000000001</c:v>
                </c:pt>
                <c:pt idx="4079">
                  <c:v>34.006500000000003</c:v>
                </c:pt>
                <c:pt idx="4080">
                  <c:v>34.013300000000001</c:v>
                </c:pt>
                <c:pt idx="4081">
                  <c:v>34.020200000000003</c:v>
                </c:pt>
                <c:pt idx="4082">
                  <c:v>34.027000000000001</c:v>
                </c:pt>
                <c:pt idx="4083">
                  <c:v>34.033800000000006</c:v>
                </c:pt>
                <c:pt idx="4084">
                  <c:v>34.040700000000001</c:v>
                </c:pt>
                <c:pt idx="4085">
                  <c:v>34.047499999999999</c:v>
                </c:pt>
                <c:pt idx="4086">
                  <c:v>34.054299999999998</c:v>
                </c:pt>
                <c:pt idx="4087">
                  <c:v>34.061200000000007</c:v>
                </c:pt>
                <c:pt idx="4088">
                  <c:v>34.068000000000012</c:v>
                </c:pt>
                <c:pt idx="4089">
                  <c:v>34.0749</c:v>
                </c:pt>
                <c:pt idx="4090">
                  <c:v>34.081699999999998</c:v>
                </c:pt>
                <c:pt idx="4091">
                  <c:v>34.0886</c:v>
                </c:pt>
                <c:pt idx="4092">
                  <c:v>34.095400000000012</c:v>
                </c:pt>
                <c:pt idx="4093">
                  <c:v>34.102300000000113</c:v>
                </c:pt>
                <c:pt idx="4094">
                  <c:v>34.109100000000012</c:v>
                </c:pt>
                <c:pt idx="4095">
                  <c:v>34.115900000000003</c:v>
                </c:pt>
                <c:pt idx="4096">
                  <c:v>34.122800000000012</c:v>
                </c:pt>
                <c:pt idx="4097">
                  <c:v>34.129600000000003</c:v>
                </c:pt>
                <c:pt idx="4098">
                  <c:v>34.136500000000012</c:v>
                </c:pt>
                <c:pt idx="4099">
                  <c:v>34.143300000000011</c:v>
                </c:pt>
                <c:pt idx="4100">
                  <c:v>34.150200000000005</c:v>
                </c:pt>
                <c:pt idx="4101">
                  <c:v>34.157000000000004</c:v>
                </c:pt>
                <c:pt idx="4102">
                  <c:v>34.163800000000002</c:v>
                </c:pt>
                <c:pt idx="4103">
                  <c:v>34.170700000000011</c:v>
                </c:pt>
                <c:pt idx="4104">
                  <c:v>34.177500000000002</c:v>
                </c:pt>
                <c:pt idx="4105">
                  <c:v>34.184400000000004</c:v>
                </c:pt>
                <c:pt idx="4106">
                  <c:v>34.191200000000002</c:v>
                </c:pt>
                <c:pt idx="4107">
                  <c:v>34.198100000000245</c:v>
                </c:pt>
                <c:pt idx="4108">
                  <c:v>34.204900000000002</c:v>
                </c:pt>
                <c:pt idx="4109">
                  <c:v>34.211800000000004</c:v>
                </c:pt>
                <c:pt idx="4110">
                  <c:v>34.218600000000002</c:v>
                </c:pt>
                <c:pt idx="4111">
                  <c:v>34.225400000000178</c:v>
                </c:pt>
                <c:pt idx="4112">
                  <c:v>34.232300000000208</c:v>
                </c:pt>
                <c:pt idx="4113">
                  <c:v>34.239100000000178</c:v>
                </c:pt>
                <c:pt idx="4114">
                  <c:v>34.246000000000002</c:v>
                </c:pt>
                <c:pt idx="4115">
                  <c:v>34.252800000000001</c:v>
                </c:pt>
                <c:pt idx="4116">
                  <c:v>34.259700000000002</c:v>
                </c:pt>
                <c:pt idx="4117">
                  <c:v>34.266500000000178</c:v>
                </c:pt>
                <c:pt idx="4118">
                  <c:v>34.273300000000013</c:v>
                </c:pt>
                <c:pt idx="4119">
                  <c:v>34.280200000000001</c:v>
                </c:pt>
                <c:pt idx="4120">
                  <c:v>34.287000000000006</c:v>
                </c:pt>
                <c:pt idx="4121">
                  <c:v>34.293900000000178</c:v>
                </c:pt>
                <c:pt idx="4122">
                  <c:v>34.300699999999999</c:v>
                </c:pt>
                <c:pt idx="4123">
                  <c:v>34.307499999999997</c:v>
                </c:pt>
                <c:pt idx="4124">
                  <c:v>34.314399999999999</c:v>
                </c:pt>
                <c:pt idx="4125">
                  <c:v>34.321200000000005</c:v>
                </c:pt>
                <c:pt idx="4126">
                  <c:v>34.328100000000013</c:v>
                </c:pt>
                <c:pt idx="4127">
                  <c:v>34.334899999999998</c:v>
                </c:pt>
                <c:pt idx="4128">
                  <c:v>34.341799999999999</c:v>
                </c:pt>
                <c:pt idx="4129">
                  <c:v>34.348600000000005</c:v>
                </c:pt>
                <c:pt idx="4130">
                  <c:v>34.355399999999996</c:v>
                </c:pt>
                <c:pt idx="4131">
                  <c:v>34.362300000000012</c:v>
                </c:pt>
                <c:pt idx="4132">
                  <c:v>34.369100000000003</c:v>
                </c:pt>
                <c:pt idx="4133">
                  <c:v>34.376000000000005</c:v>
                </c:pt>
                <c:pt idx="4134">
                  <c:v>34.382799999999996</c:v>
                </c:pt>
                <c:pt idx="4135">
                  <c:v>34.389699999999998</c:v>
                </c:pt>
                <c:pt idx="4136">
                  <c:v>34.396500000000003</c:v>
                </c:pt>
                <c:pt idx="4137">
                  <c:v>34.403400000000005</c:v>
                </c:pt>
                <c:pt idx="4138">
                  <c:v>34.410199999999996</c:v>
                </c:pt>
                <c:pt idx="4139">
                  <c:v>34.416999999999994</c:v>
                </c:pt>
                <c:pt idx="4140">
                  <c:v>34.423900000000003</c:v>
                </c:pt>
                <c:pt idx="4141">
                  <c:v>34.430700000000002</c:v>
                </c:pt>
                <c:pt idx="4142">
                  <c:v>34.437599999999996</c:v>
                </c:pt>
                <c:pt idx="4143">
                  <c:v>34.444399999999995</c:v>
                </c:pt>
                <c:pt idx="4144">
                  <c:v>34.451299999999996</c:v>
                </c:pt>
                <c:pt idx="4145">
                  <c:v>34.458100000000002</c:v>
                </c:pt>
                <c:pt idx="4146">
                  <c:v>34.4649</c:v>
                </c:pt>
                <c:pt idx="4147">
                  <c:v>34.471799999999995</c:v>
                </c:pt>
                <c:pt idx="4148">
                  <c:v>34.4786</c:v>
                </c:pt>
                <c:pt idx="4149">
                  <c:v>34.485500000000002</c:v>
                </c:pt>
                <c:pt idx="4150">
                  <c:v>34.492300000000178</c:v>
                </c:pt>
                <c:pt idx="4151">
                  <c:v>34.499200000000002</c:v>
                </c:pt>
                <c:pt idx="4152">
                  <c:v>34.506</c:v>
                </c:pt>
                <c:pt idx="4153">
                  <c:v>34.512800000000006</c:v>
                </c:pt>
                <c:pt idx="4154">
                  <c:v>34.5197</c:v>
                </c:pt>
                <c:pt idx="4155">
                  <c:v>34.526500000000013</c:v>
                </c:pt>
                <c:pt idx="4156">
                  <c:v>34.5334</c:v>
                </c:pt>
                <c:pt idx="4157">
                  <c:v>34.540200000000006</c:v>
                </c:pt>
                <c:pt idx="4158">
                  <c:v>34.547000000000004</c:v>
                </c:pt>
                <c:pt idx="4159">
                  <c:v>34.553899999999999</c:v>
                </c:pt>
                <c:pt idx="4160">
                  <c:v>34.560700000000011</c:v>
                </c:pt>
                <c:pt idx="4161">
                  <c:v>34.567600000000006</c:v>
                </c:pt>
                <c:pt idx="4162">
                  <c:v>34.574400000000004</c:v>
                </c:pt>
                <c:pt idx="4163">
                  <c:v>34.581299999999999</c:v>
                </c:pt>
                <c:pt idx="4164">
                  <c:v>34.588100000000011</c:v>
                </c:pt>
                <c:pt idx="4165">
                  <c:v>34.594900000000003</c:v>
                </c:pt>
                <c:pt idx="4166">
                  <c:v>34.601800000000004</c:v>
                </c:pt>
                <c:pt idx="4167">
                  <c:v>34.608600000000003</c:v>
                </c:pt>
                <c:pt idx="4168">
                  <c:v>34.615500000000011</c:v>
                </c:pt>
                <c:pt idx="4169">
                  <c:v>34.62230000000023</c:v>
                </c:pt>
                <c:pt idx="4170">
                  <c:v>34.629200000000012</c:v>
                </c:pt>
                <c:pt idx="4171">
                  <c:v>34.636000000000003</c:v>
                </c:pt>
                <c:pt idx="4172">
                  <c:v>34.642900000000012</c:v>
                </c:pt>
                <c:pt idx="4173">
                  <c:v>34.649700000000003</c:v>
                </c:pt>
                <c:pt idx="4174">
                  <c:v>34.656600000000005</c:v>
                </c:pt>
                <c:pt idx="4175">
                  <c:v>34.663400000000003</c:v>
                </c:pt>
                <c:pt idx="4176">
                  <c:v>34.670200000000001</c:v>
                </c:pt>
                <c:pt idx="4177">
                  <c:v>34.677100000000003</c:v>
                </c:pt>
                <c:pt idx="4178">
                  <c:v>34.683900000000001</c:v>
                </c:pt>
                <c:pt idx="4179">
                  <c:v>34.690800000000003</c:v>
                </c:pt>
                <c:pt idx="4180">
                  <c:v>34.697600000000001</c:v>
                </c:pt>
                <c:pt idx="4181">
                  <c:v>34.704500000000003</c:v>
                </c:pt>
                <c:pt idx="4182">
                  <c:v>34.711300000000001</c:v>
                </c:pt>
                <c:pt idx="4183">
                  <c:v>34.718100000000113</c:v>
                </c:pt>
                <c:pt idx="4184">
                  <c:v>34.7250000000002</c:v>
                </c:pt>
                <c:pt idx="4185">
                  <c:v>34.7318</c:v>
                </c:pt>
                <c:pt idx="4186">
                  <c:v>34.7387000000002</c:v>
                </c:pt>
                <c:pt idx="4187">
                  <c:v>34.745500000000163</c:v>
                </c:pt>
                <c:pt idx="4188">
                  <c:v>34.752400000000002</c:v>
                </c:pt>
                <c:pt idx="4189">
                  <c:v>34.7592</c:v>
                </c:pt>
                <c:pt idx="4190">
                  <c:v>34.766000000000012</c:v>
                </c:pt>
                <c:pt idx="4191">
                  <c:v>34.772900000000163</c:v>
                </c:pt>
                <c:pt idx="4192">
                  <c:v>34.779700000000012</c:v>
                </c:pt>
                <c:pt idx="4193">
                  <c:v>34.7866</c:v>
                </c:pt>
                <c:pt idx="4194">
                  <c:v>34.793400000000013</c:v>
                </c:pt>
                <c:pt idx="4195">
                  <c:v>34.800200000000004</c:v>
                </c:pt>
                <c:pt idx="4196">
                  <c:v>34.807099999999998</c:v>
                </c:pt>
                <c:pt idx="4197">
                  <c:v>34.813899999999997</c:v>
                </c:pt>
                <c:pt idx="4198">
                  <c:v>34.820800000000006</c:v>
                </c:pt>
                <c:pt idx="4199">
                  <c:v>34.827600000000004</c:v>
                </c:pt>
                <c:pt idx="4200">
                  <c:v>34.834499999999998</c:v>
                </c:pt>
                <c:pt idx="4201">
                  <c:v>34.841299999999997</c:v>
                </c:pt>
                <c:pt idx="4202">
                  <c:v>34.848100000000002</c:v>
                </c:pt>
                <c:pt idx="4203">
                  <c:v>34.854999999999997</c:v>
                </c:pt>
                <c:pt idx="4204">
                  <c:v>34.861799999999995</c:v>
                </c:pt>
                <c:pt idx="4205">
                  <c:v>34.868700000000011</c:v>
                </c:pt>
                <c:pt idx="4206">
                  <c:v>34.875500000000002</c:v>
                </c:pt>
                <c:pt idx="4207">
                  <c:v>34.882400000000004</c:v>
                </c:pt>
                <c:pt idx="4208">
                  <c:v>34.889199999999995</c:v>
                </c:pt>
                <c:pt idx="4209">
                  <c:v>34.896100000000011</c:v>
                </c:pt>
                <c:pt idx="4210">
                  <c:v>34.902900000000002</c:v>
                </c:pt>
                <c:pt idx="4211">
                  <c:v>34.909700000000001</c:v>
                </c:pt>
                <c:pt idx="4212">
                  <c:v>34.916599999999995</c:v>
                </c:pt>
                <c:pt idx="4213">
                  <c:v>34.923400000000001</c:v>
                </c:pt>
                <c:pt idx="4214">
                  <c:v>34.930300000000003</c:v>
                </c:pt>
                <c:pt idx="4215">
                  <c:v>34.937100000000001</c:v>
                </c:pt>
                <c:pt idx="4216">
                  <c:v>34.943999999999996</c:v>
                </c:pt>
                <c:pt idx="4217">
                  <c:v>34.950799999999994</c:v>
                </c:pt>
                <c:pt idx="4218">
                  <c:v>34.957599999999999</c:v>
                </c:pt>
                <c:pt idx="4219">
                  <c:v>34.964500000000001</c:v>
                </c:pt>
                <c:pt idx="4220">
                  <c:v>34.971299999999999</c:v>
                </c:pt>
                <c:pt idx="4221">
                  <c:v>34.978200000000001</c:v>
                </c:pt>
                <c:pt idx="4222">
                  <c:v>34.984999999999999</c:v>
                </c:pt>
                <c:pt idx="4223">
                  <c:v>34.991800000000005</c:v>
                </c:pt>
                <c:pt idx="4224">
                  <c:v>34.998700000000063</c:v>
                </c:pt>
                <c:pt idx="4225">
                  <c:v>35.005500000000012</c:v>
                </c:pt>
                <c:pt idx="4226">
                  <c:v>35.0124</c:v>
                </c:pt>
                <c:pt idx="4227">
                  <c:v>35.019200000000005</c:v>
                </c:pt>
                <c:pt idx="4228">
                  <c:v>35.026100000000113</c:v>
                </c:pt>
                <c:pt idx="4229">
                  <c:v>35.032900000000012</c:v>
                </c:pt>
                <c:pt idx="4230">
                  <c:v>35.0398</c:v>
                </c:pt>
                <c:pt idx="4231">
                  <c:v>35.046600000000005</c:v>
                </c:pt>
                <c:pt idx="4232">
                  <c:v>35.053399999999996</c:v>
                </c:pt>
                <c:pt idx="4233">
                  <c:v>35.060300000000012</c:v>
                </c:pt>
                <c:pt idx="4234">
                  <c:v>35.067100000000003</c:v>
                </c:pt>
                <c:pt idx="4235">
                  <c:v>35.074000000000005</c:v>
                </c:pt>
                <c:pt idx="4236">
                  <c:v>35.080800000000004</c:v>
                </c:pt>
                <c:pt idx="4237">
                  <c:v>35.087699999999998</c:v>
                </c:pt>
                <c:pt idx="4238">
                  <c:v>35.094500000000011</c:v>
                </c:pt>
                <c:pt idx="4239">
                  <c:v>35.101400000000005</c:v>
                </c:pt>
                <c:pt idx="4240">
                  <c:v>35.108200000000011</c:v>
                </c:pt>
                <c:pt idx="4241">
                  <c:v>35.115000000000002</c:v>
                </c:pt>
                <c:pt idx="4242">
                  <c:v>35.121900000000011</c:v>
                </c:pt>
                <c:pt idx="4243">
                  <c:v>35.128700000000208</c:v>
                </c:pt>
                <c:pt idx="4244">
                  <c:v>35.135600000000011</c:v>
                </c:pt>
                <c:pt idx="4245">
                  <c:v>35.142400000000002</c:v>
                </c:pt>
                <c:pt idx="4246">
                  <c:v>35.149300000000011</c:v>
                </c:pt>
                <c:pt idx="4247">
                  <c:v>35.156100000000002</c:v>
                </c:pt>
                <c:pt idx="4248">
                  <c:v>35.162900000000178</c:v>
                </c:pt>
                <c:pt idx="4249">
                  <c:v>35.169800000000002</c:v>
                </c:pt>
                <c:pt idx="4250">
                  <c:v>35.176600000000001</c:v>
                </c:pt>
                <c:pt idx="4251">
                  <c:v>35.183500000000002</c:v>
                </c:pt>
                <c:pt idx="4252">
                  <c:v>35.190300000000178</c:v>
                </c:pt>
                <c:pt idx="4253">
                  <c:v>35.197200000000002</c:v>
                </c:pt>
                <c:pt idx="4254">
                  <c:v>35.204000000000001</c:v>
                </c:pt>
                <c:pt idx="4255">
                  <c:v>35.210800000000006</c:v>
                </c:pt>
                <c:pt idx="4256">
                  <c:v>35.217700000000001</c:v>
                </c:pt>
                <c:pt idx="4257">
                  <c:v>35.224500000000013</c:v>
                </c:pt>
                <c:pt idx="4258">
                  <c:v>35.231400000000001</c:v>
                </c:pt>
                <c:pt idx="4259">
                  <c:v>35.238200000000013</c:v>
                </c:pt>
                <c:pt idx="4260">
                  <c:v>35.245000000000012</c:v>
                </c:pt>
                <c:pt idx="4261">
                  <c:v>35.251899999999999</c:v>
                </c:pt>
                <c:pt idx="4262">
                  <c:v>35.258700000000012</c:v>
                </c:pt>
                <c:pt idx="4263">
                  <c:v>35.265600000000013</c:v>
                </c:pt>
                <c:pt idx="4264">
                  <c:v>35.272400000000012</c:v>
                </c:pt>
                <c:pt idx="4265">
                  <c:v>35.279300000000013</c:v>
                </c:pt>
                <c:pt idx="4266">
                  <c:v>35.286100000000012</c:v>
                </c:pt>
                <c:pt idx="4267">
                  <c:v>35.293000000000013</c:v>
                </c:pt>
                <c:pt idx="4268">
                  <c:v>35.299800000000012</c:v>
                </c:pt>
                <c:pt idx="4269">
                  <c:v>35.306599999999996</c:v>
                </c:pt>
                <c:pt idx="4270">
                  <c:v>35.313499999999998</c:v>
                </c:pt>
                <c:pt idx="4271">
                  <c:v>35.320300000000003</c:v>
                </c:pt>
                <c:pt idx="4272">
                  <c:v>35.327200000000005</c:v>
                </c:pt>
                <c:pt idx="4273">
                  <c:v>35.333999999999996</c:v>
                </c:pt>
                <c:pt idx="4274">
                  <c:v>35.340899999999998</c:v>
                </c:pt>
                <c:pt idx="4275">
                  <c:v>35.347699999999996</c:v>
                </c:pt>
                <c:pt idx="4276">
                  <c:v>35.354499999999994</c:v>
                </c:pt>
                <c:pt idx="4277">
                  <c:v>35.361399999999996</c:v>
                </c:pt>
                <c:pt idx="4278">
                  <c:v>35.368200000000002</c:v>
                </c:pt>
                <c:pt idx="4279">
                  <c:v>35.375100000000003</c:v>
                </c:pt>
                <c:pt idx="4280">
                  <c:v>35.381899999999995</c:v>
                </c:pt>
                <c:pt idx="4281">
                  <c:v>35.388799999999996</c:v>
                </c:pt>
                <c:pt idx="4282">
                  <c:v>35.395600000000002</c:v>
                </c:pt>
                <c:pt idx="4283">
                  <c:v>35.4024</c:v>
                </c:pt>
                <c:pt idx="4284">
                  <c:v>35.409300000000002</c:v>
                </c:pt>
                <c:pt idx="4285">
                  <c:v>35.4161</c:v>
                </c:pt>
                <c:pt idx="4286">
                  <c:v>35.423000000000002</c:v>
                </c:pt>
                <c:pt idx="4287">
                  <c:v>35.4298</c:v>
                </c:pt>
                <c:pt idx="4288">
                  <c:v>35.436700000000002</c:v>
                </c:pt>
                <c:pt idx="4289">
                  <c:v>35.4435</c:v>
                </c:pt>
                <c:pt idx="4290">
                  <c:v>35.450299999999999</c:v>
                </c:pt>
                <c:pt idx="4291">
                  <c:v>35.457199999999993</c:v>
                </c:pt>
                <c:pt idx="4292">
                  <c:v>35.464000000000006</c:v>
                </c:pt>
                <c:pt idx="4293">
                  <c:v>35.4709</c:v>
                </c:pt>
                <c:pt idx="4294">
                  <c:v>35.477699999999999</c:v>
                </c:pt>
                <c:pt idx="4295">
                  <c:v>35.484499999999997</c:v>
                </c:pt>
                <c:pt idx="4296">
                  <c:v>35.491400000000006</c:v>
                </c:pt>
                <c:pt idx="4297">
                  <c:v>35.498200000000011</c:v>
                </c:pt>
                <c:pt idx="4298">
                  <c:v>35.505100000000013</c:v>
                </c:pt>
                <c:pt idx="4299">
                  <c:v>35.511899999999997</c:v>
                </c:pt>
                <c:pt idx="4300">
                  <c:v>35.518800000000006</c:v>
                </c:pt>
                <c:pt idx="4301">
                  <c:v>35.525600000000011</c:v>
                </c:pt>
                <c:pt idx="4302">
                  <c:v>35.532500000000013</c:v>
                </c:pt>
                <c:pt idx="4303">
                  <c:v>35.539300000000011</c:v>
                </c:pt>
                <c:pt idx="4304">
                  <c:v>35.546100000000003</c:v>
                </c:pt>
                <c:pt idx="4305">
                  <c:v>35.553000000000004</c:v>
                </c:pt>
                <c:pt idx="4306">
                  <c:v>35.559799999999996</c:v>
                </c:pt>
                <c:pt idx="4307">
                  <c:v>35.566700000000012</c:v>
                </c:pt>
                <c:pt idx="4308">
                  <c:v>35.573500000000003</c:v>
                </c:pt>
                <c:pt idx="4309">
                  <c:v>35.580400000000004</c:v>
                </c:pt>
                <c:pt idx="4310">
                  <c:v>35.587199999999996</c:v>
                </c:pt>
                <c:pt idx="4311">
                  <c:v>35.594000000000001</c:v>
                </c:pt>
                <c:pt idx="4312">
                  <c:v>35.600900000000003</c:v>
                </c:pt>
                <c:pt idx="4313">
                  <c:v>35.607700000000001</c:v>
                </c:pt>
                <c:pt idx="4314">
                  <c:v>35.614599999999996</c:v>
                </c:pt>
                <c:pt idx="4315">
                  <c:v>35.621400000000001</c:v>
                </c:pt>
                <c:pt idx="4316">
                  <c:v>35.62830000000023</c:v>
                </c:pt>
                <c:pt idx="4317">
                  <c:v>35.635100000000193</c:v>
                </c:pt>
                <c:pt idx="4318">
                  <c:v>35.642000000000003</c:v>
                </c:pt>
                <c:pt idx="4319">
                  <c:v>35.648800000000001</c:v>
                </c:pt>
                <c:pt idx="4320">
                  <c:v>35.6556</c:v>
                </c:pt>
                <c:pt idx="4321">
                  <c:v>35.6625000000002</c:v>
                </c:pt>
                <c:pt idx="4322">
                  <c:v>35.669300000000113</c:v>
                </c:pt>
                <c:pt idx="4323">
                  <c:v>35.676200000000001</c:v>
                </c:pt>
                <c:pt idx="4324">
                  <c:v>35.683</c:v>
                </c:pt>
                <c:pt idx="4325">
                  <c:v>35.689900000000002</c:v>
                </c:pt>
                <c:pt idx="4326">
                  <c:v>35.696700000000163</c:v>
                </c:pt>
                <c:pt idx="4327">
                  <c:v>35.703500000000012</c:v>
                </c:pt>
                <c:pt idx="4328">
                  <c:v>35.7104</c:v>
                </c:pt>
                <c:pt idx="4329">
                  <c:v>35.717200000000005</c:v>
                </c:pt>
                <c:pt idx="4330">
                  <c:v>35.724100000000163</c:v>
                </c:pt>
                <c:pt idx="4331">
                  <c:v>35.730900000000013</c:v>
                </c:pt>
                <c:pt idx="4332">
                  <c:v>35.737700000000011</c:v>
                </c:pt>
                <c:pt idx="4333">
                  <c:v>35.744600000000005</c:v>
                </c:pt>
                <c:pt idx="4334">
                  <c:v>35.751400000000004</c:v>
                </c:pt>
                <c:pt idx="4335">
                  <c:v>35.758300000000013</c:v>
                </c:pt>
                <c:pt idx="4336">
                  <c:v>35.765100000000245</c:v>
                </c:pt>
                <c:pt idx="4337">
                  <c:v>35.772000000000013</c:v>
                </c:pt>
                <c:pt idx="4338">
                  <c:v>35.778800000000011</c:v>
                </c:pt>
                <c:pt idx="4339">
                  <c:v>35.785700000000013</c:v>
                </c:pt>
                <c:pt idx="4340">
                  <c:v>35.79250000000026</c:v>
                </c:pt>
                <c:pt idx="4341">
                  <c:v>35.799300000000216</c:v>
                </c:pt>
                <c:pt idx="4342">
                  <c:v>35.806200000000004</c:v>
                </c:pt>
                <c:pt idx="4343">
                  <c:v>35.812999999999995</c:v>
                </c:pt>
                <c:pt idx="4344">
                  <c:v>35.819899999999997</c:v>
                </c:pt>
                <c:pt idx="4345">
                  <c:v>35.826700000000002</c:v>
                </c:pt>
                <c:pt idx="4346">
                  <c:v>35.833600000000004</c:v>
                </c:pt>
                <c:pt idx="4347">
                  <c:v>35.840399999999995</c:v>
                </c:pt>
                <c:pt idx="4348">
                  <c:v>35.847199999999994</c:v>
                </c:pt>
                <c:pt idx="4349">
                  <c:v>35.854099999999995</c:v>
                </c:pt>
                <c:pt idx="4350">
                  <c:v>35.860900000000001</c:v>
                </c:pt>
                <c:pt idx="4351">
                  <c:v>35.867799999999995</c:v>
                </c:pt>
                <c:pt idx="4352">
                  <c:v>35.874599999999994</c:v>
                </c:pt>
                <c:pt idx="4353">
                  <c:v>35.881499999999996</c:v>
                </c:pt>
                <c:pt idx="4354">
                  <c:v>35.888300000000001</c:v>
                </c:pt>
                <c:pt idx="4355">
                  <c:v>35.895100000000063</c:v>
                </c:pt>
                <c:pt idx="4356">
                  <c:v>35.902000000000001</c:v>
                </c:pt>
                <c:pt idx="4357">
                  <c:v>35.908800000000006</c:v>
                </c:pt>
                <c:pt idx="4358">
                  <c:v>35.915700000000001</c:v>
                </c:pt>
                <c:pt idx="4359">
                  <c:v>35.922500000000063</c:v>
                </c:pt>
                <c:pt idx="4360">
                  <c:v>35.929300000000012</c:v>
                </c:pt>
                <c:pt idx="4361">
                  <c:v>35.936200000000007</c:v>
                </c:pt>
                <c:pt idx="4362">
                  <c:v>35.943000000000005</c:v>
                </c:pt>
                <c:pt idx="4363">
                  <c:v>35.9499</c:v>
                </c:pt>
                <c:pt idx="4364">
                  <c:v>35.956699999999998</c:v>
                </c:pt>
                <c:pt idx="4365">
                  <c:v>35.9636</c:v>
                </c:pt>
                <c:pt idx="4366">
                  <c:v>35.970400000000005</c:v>
                </c:pt>
                <c:pt idx="4367">
                  <c:v>35.9773</c:v>
                </c:pt>
                <c:pt idx="4368">
                  <c:v>35.984099999999998</c:v>
                </c:pt>
                <c:pt idx="4369">
                  <c:v>35.990900000000003</c:v>
                </c:pt>
                <c:pt idx="4370">
                  <c:v>35.997800000000005</c:v>
                </c:pt>
                <c:pt idx="4371">
                  <c:v>36.004599999999996</c:v>
                </c:pt>
                <c:pt idx="4372">
                  <c:v>36.011499999999998</c:v>
                </c:pt>
                <c:pt idx="4373">
                  <c:v>36.018300000000011</c:v>
                </c:pt>
                <c:pt idx="4374">
                  <c:v>36.025200000000012</c:v>
                </c:pt>
                <c:pt idx="4375">
                  <c:v>36.032000000000011</c:v>
                </c:pt>
                <c:pt idx="4376">
                  <c:v>36.038800000000002</c:v>
                </c:pt>
                <c:pt idx="4377">
                  <c:v>36.045700000000011</c:v>
                </c:pt>
                <c:pt idx="4378">
                  <c:v>36.052500000000002</c:v>
                </c:pt>
                <c:pt idx="4379">
                  <c:v>36.059400000000004</c:v>
                </c:pt>
                <c:pt idx="4380">
                  <c:v>36.066200000000002</c:v>
                </c:pt>
                <c:pt idx="4381">
                  <c:v>36.073100000000011</c:v>
                </c:pt>
                <c:pt idx="4382">
                  <c:v>36.079900000000002</c:v>
                </c:pt>
                <c:pt idx="4383">
                  <c:v>36.0867</c:v>
                </c:pt>
                <c:pt idx="4384">
                  <c:v>36.093600000000002</c:v>
                </c:pt>
                <c:pt idx="4385">
                  <c:v>36.1004</c:v>
                </c:pt>
                <c:pt idx="4386">
                  <c:v>36.107300000000002</c:v>
                </c:pt>
                <c:pt idx="4387">
                  <c:v>36.114100000000001</c:v>
                </c:pt>
                <c:pt idx="4388">
                  <c:v>36.121000000000002</c:v>
                </c:pt>
                <c:pt idx="4389">
                  <c:v>36.127800000000001</c:v>
                </c:pt>
                <c:pt idx="4390">
                  <c:v>36.134600000000006</c:v>
                </c:pt>
                <c:pt idx="4391">
                  <c:v>36.141500000000001</c:v>
                </c:pt>
                <c:pt idx="4392">
                  <c:v>36.148300000000013</c:v>
                </c:pt>
                <c:pt idx="4393">
                  <c:v>36.155200000000001</c:v>
                </c:pt>
                <c:pt idx="4394">
                  <c:v>36.162000000000013</c:v>
                </c:pt>
                <c:pt idx="4395">
                  <c:v>36.168800000000012</c:v>
                </c:pt>
                <c:pt idx="4396">
                  <c:v>36.175700000000013</c:v>
                </c:pt>
                <c:pt idx="4397">
                  <c:v>36.182500000000012</c:v>
                </c:pt>
                <c:pt idx="4398">
                  <c:v>36.189400000000006</c:v>
                </c:pt>
                <c:pt idx="4399">
                  <c:v>36.196200000000012</c:v>
                </c:pt>
                <c:pt idx="4400">
                  <c:v>36.203100000000013</c:v>
                </c:pt>
                <c:pt idx="4401">
                  <c:v>36.209900000000012</c:v>
                </c:pt>
                <c:pt idx="4402">
                  <c:v>36.216800000000006</c:v>
                </c:pt>
                <c:pt idx="4403">
                  <c:v>36.223600000000012</c:v>
                </c:pt>
                <c:pt idx="4404">
                  <c:v>36.230500000000013</c:v>
                </c:pt>
                <c:pt idx="4405">
                  <c:v>36.237300000000012</c:v>
                </c:pt>
                <c:pt idx="4406">
                  <c:v>36.244100000000003</c:v>
                </c:pt>
                <c:pt idx="4407">
                  <c:v>36.251000000000005</c:v>
                </c:pt>
                <c:pt idx="4408">
                  <c:v>36.257799999999996</c:v>
                </c:pt>
                <c:pt idx="4409">
                  <c:v>36.264700000000012</c:v>
                </c:pt>
                <c:pt idx="4410">
                  <c:v>36.271500000000003</c:v>
                </c:pt>
                <c:pt idx="4411">
                  <c:v>36.278400000000012</c:v>
                </c:pt>
                <c:pt idx="4412">
                  <c:v>36.285200000000003</c:v>
                </c:pt>
                <c:pt idx="4413">
                  <c:v>36.292000000000201</c:v>
                </c:pt>
                <c:pt idx="4414">
                  <c:v>36.298900000000245</c:v>
                </c:pt>
                <c:pt idx="4415">
                  <c:v>36.305700000000002</c:v>
                </c:pt>
                <c:pt idx="4416">
                  <c:v>36.312599999999996</c:v>
                </c:pt>
                <c:pt idx="4417">
                  <c:v>36.319399999999995</c:v>
                </c:pt>
                <c:pt idx="4418">
                  <c:v>36.326300000000003</c:v>
                </c:pt>
                <c:pt idx="4419">
                  <c:v>36.333100000000002</c:v>
                </c:pt>
                <c:pt idx="4420">
                  <c:v>36.3399</c:v>
                </c:pt>
                <c:pt idx="4421">
                  <c:v>36.346799999999995</c:v>
                </c:pt>
                <c:pt idx="4422">
                  <c:v>36.353599999999993</c:v>
                </c:pt>
                <c:pt idx="4423">
                  <c:v>36.360500000000002</c:v>
                </c:pt>
                <c:pt idx="4424">
                  <c:v>36.3673</c:v>
                </c:pt>
                <c:pt idx="4425">
                  <c:v>36.374199999999995</c:v>
                </c:pt>
                <c:pt idx="4426">
                  <c:v>36.380999999999993</c:v>
                </c:pt>
                <c:pt idx="4427">
                  <c:v>36.387799999999999</c:v>
                </c:pt>
                <c:pt idx="4428">
                  <c:v>36.3947</c:v>
                </c:pt>
                <c:pt idx="4429">
                  <c:v>36.401499999999999</c:v>
                </c:pt>
                <c:pt idx="4430">
                  <c:v>36.4084</c:v>
                </c:pt>
                <c:pt idx="4431">
                  <c:v>36.415200000000006</c:v>
                </c:pt>
                <c:pt idx="4432">
                  <c:v>36.422000000000011</c:v>
                </c:pt>
                <c:pt idx="4433">
                  <c:v>36.428900000000013</c:v>
                </c:pt>
                <c:pt idx="4434">
                  <c:v>36.435700000000011</c:v>
                </c:pt>
                <c:pt idx="4435">
                  <c:v>36.442600000000006</c:v>
                </c:pt>
                <c:pt idx="4436">
                  <c:v>36.449400000000004</c:v>
                </c:pt>
                <c:pt idx="4437">
                  <c:v>36.456299999999999</c:v>
                </c:pt>
                <c:pt idx="4438">
                  <c:v>36.463100000000011</c:v>
                </c:pt>
                <c:pt idx="4439">
                  <c:v>36.47</c:v>
                </c:pt>
                <c:pt idx="4440">
                  <c:v>36.476800000000004</c:v>
                </c:pt>
                <c:pt idx="4441">
                  <c:v>36.483599999999996</c:v>
                </c:pt>
                <c:pt idx="4442">
                  <c:v>36.490500000000011</c:v>
                </c:pt>
                <c:pt idx="4443">
                  <c:v>36.497300000000003</c:v>
                </c:pt>
                <c:pt idx="4444">
                  <c:v>36.504200000000004</c:v>
                </c:pt>
                <c:pt idx="4445">
                  <c:v>36.510999999999996</c:v>
                </c:pt>
                <c:pt idx="4446">
                  <c:v>36.517899999999997</c:v>
                </c:pt>
                <c:pt idx="4447">
                  <c:v>36.524700000000003</c:v>
                </c:pt>
                <c:pt idx="4448">
                  <c:v>36.531500000000001</c:v>
                </c:pt>
                <c:pt idx="4449">
                  <c:v>36.538400000000003</c:v>
                </c:pt>
                <c:pt idx="4450">
                  <c:v>36.545200000000001</c:v>
                </c:pt>
                <c:pt idx="4451">
                  <c:v>36.552100000000003</c:v>
                </c:pt>
                <c:pt idx="4452">
                  <c:v>36.558900000000001</c:v>
                </c:pt>
                <c:pt idx="4453">
                  <c:v>36.565800000000003</c:v>
                </c:pt>
                <c:pt idx="4454">
                  <c:v>36.572600000000001</c:v>
                </c:pt>
                <c:pt idx="4455">
                  <c:v>36.5794</c:v>
                </c:pt>
                <c:pt idx="4456">
                  <c:v>36.586300000000001</c:v>
                </c:pt>
                <c:pt idx="4457">
                  <c:v>36.593100000000113</c:v>
                </c:pt>
                <c:pt idx="4458">
                  <c:v>36.6</c:v>
                </c:pt>
                <c:pt idx="4459">
                  <c:v>36.6068</c:v>
                </c:pt>
                <c:pt idx="4460">
                  <c:v>36.613700000000001</c:v>
                </c:pt>
                <c:pt idx="4461">
                  <c:v>36.620500000000163</c:v>
                </c:pt>
                <c:pt idx="4462">
                  <c:v>36.627300000000012</c:v>
                </c:pt>
                <c:pt idx="4463">
                  <c:v>36.6342</c:v>
                </c:pt>
                <c:pt idx="4464">
                  <c:v>36.641000000000005</c:v>
                </c:pt>
                <c:pt idx="4465">
                  <c:v>36.6479</c:v>
                </c:pt>
                <c:pt idx="4466">
                  <c:v>36.654699999999998</c:v>
                </c:pt>
                <c:pt idx="4467">
                  <c:v>36.661500000000011</c:v>
                </c:pt>
                <c:pt idx="4468">
                  <c:v>36.668400000000013</c:v>
                </c:pt>
                <c:pt idx="4469">
                  <c:v>36.675200000000011</c:v>
                </c:pt>
                <c:pt idx="4470">
                  <c:v>36.682100000000013</c:v>
                </c:pt>
                <c:pt idx="4471">
                  <c:v>36.688900000000011</c:v>
                </c:pt>
                <c:pt idx="4472">
                  <c:v>36.695800000000013</c:v>
                </c:pt>
                <c:pt idx="4473">
                  <c:v>36.702600000000011</c:v>
                </c:pt>
                <c:pt idx="4474">
                  <c:v>36.709500000000013</c:v>
                </c:pt>
                <c:pt idx="4475">
                  <c:v>36.716300000000011</c:v>
                </c:pt>
                <c:pt idx="4476">
                  <c:v>36.723200000000013</c:v>
                </c:pt>
                <c:pt idx="4477">
                  <c:v>36.730000000000011</c:v>
                </c:pt>
                <c:pt idx="4478">
                  <c:v>36.736800000000002</c:v>
                </c:pt>
                <c:pt idx="4479">
                  <c:v>36.743700000000011</c:v>
                </c:pt>
                <c:pt idx="4480">
                  <c:v>36.750500000000002</c:v>
                </c:pt>
                <c:pt idx="4481">
                  <c:v>36.757400000000004</c:v>
                </c:pt>
                <c:pt idx="4482">
                  <c:v>36.764200000000002</c:v>
                </c:pt>
                <c:pt idx="4483">
                  <c:v>36.771100000000011</c:v>
                </c:pt>
                <c:pt idx="4484">
                  <c:v>36.777900000000002</c:v>
                </c:pt>
                <c:pt idx="4485">
                  <c:v>36.784700000000001</c:v>
                </c:pt>
                <c:pt idx="4486">
                  <c:v>36.791600000000003</c:v>
                </c:pt>
                <c:pt idx="4487">
                  <c:v>36.798400000000186</c:v>
                </c:pt>
                <c:pt idx="4488">
                  <c:v>36.805300000000003</c:v>
                </c:pt>
                <c:pt idx="4489">
                  <c:v>36.812100000000001</c:v>
                </c:pt>
                <c:pt idx="4490">
                  <c:v>36.818999999999996</c:v>
                </c:pt>
                <c:pt idx="4491">
                  <c:v>36.825800000000001</c:v>
                </c:pt>
                <c:pt idx="4492">
                  <c:v>36.832600000000006</c:v>
                </c:pt>
                <c:pt idx="4493">
                  <c:v>36.839500000000001</c:v>
                </c:pt>
                <c:pt idx="4494">
                  <c:v>36.846299999999999</c:v>
                </c:pt>
                <c:pt idx="4495">
                  <c:v>36.853199999999994</c:v>
                </c:pt>
                <c:pt idx="4496">
                  <c:v>36.86</c:v>
                </c:pt>
                <c:pt idx="4497">
                  <c:v>36.866800000000005</c:v>
                </c:pt>
                <c:pt idx="4498">
                  <c:v>36.873699999999999</c:v>
                </c:pt>
                <c:pt idx="4499">
                  <c:v>36.880499999999998</c:v>
                </c:pt>
                <c:pt idx="4500">
                  <c:v>36.887399999999992</c:v>
                </c:pt>
                <c:pt idx="4501">
                  <c:v>36.894200000000005</c:v>
                </c:pt>
                <c:pt idx="4502">
                  <c:v>36.9011</c:v>
                </c:pt>
                <c:pt idx="4503">
                  <c:v>36.907899999999998</c:v>
                </c:pt>
                <c:pt idx="4504">
                  <c:v>36.914799999999993</c:v>
                </c:pt>
                <c:pt idx="4505">
                  <c:v>36.921600000000005</c:v>
                </c:pt>
                <c:pt idx="4506">
                  <c:v>36.928400000000003</c:v>
                </c:pt>
                <c:pt idx="4507">
                  <c:v>36.935300000000012</c:v>
                </c:pt>
                <c:pt idx="4508">
                  <c:v>36.942100000000003</c:v>
                </c:pt>
                <c:pt idx="4509">
                  <c:v>36.949000000000005</c:v>
                </c:pt>
                <c:pt idx="4510">
                  <c:v>36.955800000000004</c:v>
                </c:pt>
                <c:pt idx="4511">
                  <c:v>36.962700000000012</c:v>
                </c:pt>
                <c:pt idx="4512">
                  <c:v>36.969500000000011</c:v>
                </c:pt>
                <c:pt idx="4513">
                  <c:v>36.976300000000002</c:v>
                </c:pt>
                <c:pt idx="4514">
                  <c:v>36.983200000000004</c:v>
                </c:pt>
                <c:pt idx="4515">
                  <c:v>36.99</c:v>
                </c:pt>
                <c:pt idx="4516">
                  <c:v>36.996900000000011</c:v>
                </c:pt>
                <c:pt idx="4517">
                  <c:v>37.003700000000002</c:v>
                </c:pt>
                <c:pt idx="4518">
                  <c:v>37.010600000000004</c:v>
                </c:pt>
                <c:pt idx="4519">
                  <c:v>37.017399999999995</c:v>
                </c:pt>
                <c:pt idx="4520">
                  <c:v>37.0242</c:v>
                </c:pt>
                <c:pt idx="4521">
                  <c:v>37.031100000000002</c:v>
                </c:pt>
                <c:pt idx="4522">
                  <c:v>37.0379</c:v>
                </c:pt>
                <c:pt idx="4523">
                  <c:v>37.044799999999995</c:v>
                </c:pt>
                <c:pt idx="4524">
                  <c:v>37.051599999999993</c:v>
                </c:pt>
                <c:pt idx="4525">
                  <c:v>37.058500000000002</c:v>
                </c:pt>
                <c:pt idx="4526">
                  <c:v>37.065300000000178</c:v>
                </c:pt>
                <c:pt idx="4527">
                  <c:v>37.072100000000013</c:v>
                </c:pt>
                <c:pt idx="4528">
                  <c:v>37.079000000000001</c:v>
                </c:pt>
                <c:pt idx="4529">
                  <c:v>37.085800000000006</c:v>
                </c:pt>
                <c:pt idx="4530">
                  <c:v>37.092700000000178</c:v>
                </c:pt>
                <c:pt idx="4531">
                  <c:v>37.099500000000013</c:v>
                </c:pt>
                <c:pt idx="4532">
                  <c:v>37.106300000000012</c:v>
                </c:pt>
                <c:pt idx="4533">
                  <c:v>37.113200000000006</c:v>
                </c:pt>
                <c:pt idx="4534">
                  <c:v>37.120000000000012</c:v>
                </c:pt>
                <c:pt idx="4535">
                  <c:v>37.126900000000013</c:v>
                </c:pt>
                <c:pt idx="4536">
                  <c:v>37.133700000000012</c:v>
                </c:pt>
                <c:pt idx="4537">
                  <c:v>37.140600000000006</c:v>
                </c:pt>
                <c:pt idx="4538">
                  <c:v>37.147400000000005</c:v>
                </c:pt>
                <c:pt idx="4539">
                  <c:v>37.154299999999999</c:v>
                </c:pt>
                <c:pt idx="4540">
                  <c:v>37.161100000000012</c:v>
                </c:pt>
                <c:pt idx="4541">
                  <c:v>37.167900000000003</c:v>
                </c:pt>
                <c:pt idx="4542">
                  <c:v>37.174800000000005</c:v>
                </c:pt>
                <c:pt idx="4543">
                  <c:v>37.181599999999996</c:v>
                </c:pt>
                <c:pt idx="4544">
                  <c:v>37.188500000000012</c:v>
                </c:pt>
                <c:pt idx="4545">
                  <c:v>37.195300000000238</c:v>
                </c:pt>
                <c:pt idx="4546">
                  <c:v>37.202200000000012</c:v>
                </c:pt>
                <c:pt idx="4547">
                  <c:v>37.209000000000003</c:v>
                </c:pt>
                <c:pt idx="4548">
                  <c:v>37.215800000000002</c:v>
                </c:pt>
                <c:pt idx="4549">
                  <c:v>37.222700000000238</c:v>
                </c:pt>
                <c:pt idx="4550">
                  <c:v>37.229500000000201</c:v>
                </c:pt>
                <c:pt idx="4551">
                  <c:v>37.236400000000003</c:v>
                </c:pt>
                <c:pt idx="4552">
                  <c:v>37.243200000000002</c:v>
                </c:pt>
              </c:numCache>
            </c:numRef>
          </c:xVal>
          <c:yVal>
            <c:numRef>
              <c:f>tic_front!$B$3:$B$4555</c:f>
              <c:numCache>
                <c:formatCode>General</c:formatCode>
                <c:ptCount val="4553"/>
                <c:pt idx="0">
                  <c:v>52970</c:v>
                </c:pt>
                <c:pt idx="1">
                  <c:v>55834</c:v>
                </c:pt>
                <c:pt idx="2">
                  <c:v>59352</c:v>
                </c:pt>
                <c:pt idx="3">
                  <c:v>61493</c:v>
                </c:pt>
                <c:pt idx="4">
                  <c:v>62566</c:v>
                </c:pt>
                <c:pt idx="5">
                  <c:v>61816</c:v>
                </c:pt>
                <c:pt idx="6">
                  <c:v>61773</c:v>
                </c:pt>
                <c:pt idx="7">
                  <c:v>59973</c:v>
                </c:pt>
                <c:pt idx="8">
                  <c:v>56945</c:v>
                </c:pt>
                <c:pt idx="9">
                  <c:v>54897</c:v>
                </c:pt>
                <c:pt idx="10">
                  <c:v>51681</c:v>
                </c:pt>
                <c:pt idx="11">
                  <c:v>50147</c:v>
                </c:pt>
                <c:pt idx="12">
                  <c:v>48347</c:v>
                </c:pt>
                <c:pt idx="13">
                  <c:v>44156</c:v>
                </c:pt>
                <c:pt idx="14">
                  <c:v>42005</c:v>
                </c:pt>
                <c:pt idx="15">
                  <c:v>38595</c:v>
                </c:pt>
                <c:pt idx="16">
                  <c:v>37214</c:v>
                </c:pt>
                <c:pt idx="17">
                  <c:v>34732</c:v>
                </c:pt>
                <c:pt idx="18">
                  <c:v>32789</c:v>
                </c:pt>
                <c:pt idx="19">
                  <c:v>31490</c:v>
                </c:pt>
                <c:pt idx="20">
                  <c:v>31218</c:v>
                </c:pt>
                <c:pt idx="21">
                  <c:v>28912</c:v>
                </c:pt>
                <c:pt idx="22">
                  <c:v>28475</c:v>
                </c:pt>
                <c:pt idx="23">
                  <c:v>26512</c:v>
                </c:pt>
                <c:pt idx="24">
                  <c:v>25564</c:v>
                </c:pt>
                <c:pt idx="25">
                  <c:v>24602</c:v>
                </c:pt>
                <c:pt idx="26">
                  <c:v>23655</c:v>
                </c:pt>
                <c:pt idx="27">
                  <c:v>22903</c:v>
                </c:pt>
                <c:pt idx="28">
                  <c:v>21415</c:v>
                </c:pt>
                <c:pt idx="29">
                  <c:v>20815</c:v>
                </c:pt>
                <c:pt idx="30">
                  <c:v>20041</c:v>
                </c:pt>
                <c:pt idx="31">
                  <c:v>19457</c:v>
                </c:pt>
                <c:pt idx="32">
                  <c:v>18668</c:v>
                </c:pt>
                <c:pt idx="33">
                  <c:v>18837</c:v>
                </c:pt>
                <c:pt idx="34">
                  <c:v>18613</c:v>
                </c:pt>
                <c:pt idx="35">
                  <c:v>18256</c:v>
                </c:pt>
                <c:pt idx="36">
                  <c:v>17129</c:v>
                </c:pt>
                <c:pt idx="37">
                  <c:v>17626</c:v>
                </c:pt>
                <c:pt idx="38">
                  <c:v>16205</c:v>
                </c:pt>
                <c:pt idx="39">
                  <c:v>17103</c:v>
                </c:pt>
                <c:pt idx="40">
                  <c:v>16581</c:v>
                </c:pt>
                <c:pt idx="41">
                  <c:v>16526</c:v>
                </c:pt>
                <c:pt idx="42">
                  <c:v>15961</c:v>
                </c:pt>
                <c:pt idx="43">
                  <c:v>16048</c:v>
                </c:pt>
                <c:pt idx="44">
                  <c:v>15975</c:v>
                </c:pt>
                <c:pt idx="45">
                  <c:v>14977</c:v>
                </c:pt>
                <c:pt idx="46">
                  <c:v>14491</c:v>
                </c:pt>
                <c:pt idx="47">
                  <c:v>14352</c:v>
                </c:pt>
                <c:pt idx="48">
                  <c:v>14691</c:v>
                </c:pt>
                <c:pt idx="49">
                  <c:v>14273</c:v>
                </c:pt>
                <c:pt idx="50">
                  <c:v>14292</c:v>
                </c:pt>
                <c:pt idx="51">
                  <c:v>13251</c:v>
                </c:pt>
                <c:pt idx="52">
                  <c:v>13784</c:v>
                </c:pt>
                <c:pt idx="53">
                  <c:v>13708</c:v>
                </c:pt>
                <c:pt idx="54">
                  <c:v>13705</c:v>
                </c:pt>
                <c:pt idx="55">
                  <c:v>13723</c:v>
                </c:pt>
                <c:pt idx="56">
                  <c:v>13333</c:v>
                </c:pt>
                <c:pt idx="57">
                  <c:v>13565</c:v>
                </c:pt>
                <c:pt idx="58">
                  <c:v>13517</c:v>
                </c:pt>
                <c:pt idx="59">
                  <c:v>13364</c:v>
                </c:pt>
                <c:pt idx="60">
                  <c:v>13730</c:v>
                </c:pt>
                <c:pt idx="61">
                  <c:v>13070</c:v>
                </c:pt>
                <c:pt idx="62">
                  <c:v>13129</c:v>
                </c:pt>
                <c:pt idx="63">
                  <c:v>12986</c:v>
                </c:pt>
                <c:pt idx="64">
                  <c:v>12440</c:v>
                </c:pt>
                <c:pt idx="65">
                  <c:v>12643</c:v>
                </c:pt>
                <c:pt idx="66">
                  <c:v>12177</c:v>
                </c:pt>
                <c:pt idx="67">
                  <c:v>12005</c:v>
                </c:pt>
                <c:pt idx="68">
                  <c:v>12850</c:v>
                </c:pt>
                <c:pt idx="69">
                  <c:v>12941</c:v>
                </c:pt>
                <c:pt idx="70">
                  <c:v>12770</c:v>
                </c:pt>
                <c:pt idx="71">
                  <c:v>12265</c:v>
                </c:pt>
                <c:pt idx="72">
                  <c:v>13241</c:v>
                </c:pt>
                <c:pt idx="73">
                  <c:v>12780</c:v>
                </c:pt>
                <c:pt idx="74">
                  <c:v>14187</c:v>
                </c:pt>
                <c:pt idx="75">
                  <c:v>16561</c:v>
                </c:pt>
                <c:pt idx="76">
                  <c:v>19476</c:v>
                </c:pt>
                <c:pt idx="77">
                  <c:v>24328</c:v>
                </c:pt>
                <c:pt idx="78">
                  <c:v>26498</c:v>
                </c:pt>
                <c:pt idx="79">
                  <c:v>26856</c:v>
                </c:pt>
                <c:pt idx="80">
                  <c:v>22906</c:v>
                </c:pt>
                <c:pt idx="81">
                  <c:v>19637</c:v>
                </c:pt>
                <c:pt idx="82">
                  <c:v>16109</c:v>
                </c:pt>
                <c:pt idx="83">
                  <c:v>13672</c:v>
                </c:pt>
                <c:pt idx="84">
                  <c:v>12460</c:v>
                </c:pt>
                <c:pt idx="85">
                  <c:v>11596</c:v>
                </c:pt>
                <c:pt idx="86">
                  <c:v>11912</c:v>
                </c:pt>
                <c:pt idx="87">
                  <c:v>11808</c:v>
                </c:pt>
                <c:pt idx="88">
                  <c:v>11542</c:v>
                </c:pt>
                <c:pt idx="89">
                  <c:v>11998</c:v>
                </c:pt>
                <c:pt idx="90">
                  <c:v>11122</c:v>
                </c:pt>
                <c:pt idx="91">
                  <c:v>11286</c:v>
                </c:pt>
                <c:pt idx="92">
                  <c:v>11509</c:v>
                </c:pt>
                <c:pt idx="93">
                  <c:v>12135</c:v>
                </c:pt>
                <c:pt idx="94">
                  <c:v>11574</c:v>
                </c:pt>
                <c:pt idx="95">
                  <c:v>11549</c:v>
                </c:pt>
                <c:pt idx="96">
                  <c:v>11398</c:v>
                </c:pt>
                <c:pt idx="97">
                  <c:v>10772</c:v>
                </c:pt>
                <c:pt idx="98">
                  <c:v>10975</c:v>
                </c:pt>
                <c:pt idx="99">
                  <c:v>11163</c:v>
                </c:pt>
                <c:pt idx="100">
                  <c:v>10625</c:v>
                </c:pt>
                <c:pt idx="101">
                  <c:v>10980</c:v>
                </c:pt>
                <c:pt idx="102">
                  <c:v>10686</c:v>
                </c:pt>
                <c:pt idx="103">
                  <c:v>10714</c:v>
                </c:pt>
                <c:pt idx="104">
                  <c:v>11000</c:v>
                </c:pt>
                <c:pt idx="105">
                  <c:v>11188</c:v>
                </c:pt>
                <c:pt idx="106">
                  <c:v>10823</c:v>
                </c:pt>
                <c:pt idx="107">
                  <c:v>10129</c:v>
                </c:pt>
                <c:pt idx="108">
                  <c:v>11381</c:v>
                </c:pt>
                <c:pt idx="109">
                  <c:v>10931</c:v>
                </c:pt>
                <c:pt idx="110">
                  <c:v>10827</c:v>
                </c:pt>
                <c:pt idx="111">
                  <c:v>10773</c:v>
                </c:pt>
                <c:pt idx="112">
                  <c:v>9707</c:v>
                </c:pt>
                <c:pt idx="113">
                  <c:v>10840</c:v>
                </c:pt>
                <c:pt idx="114">
                  <c:v>10179</c:v>
                </c:pt>
                <c:pt idx="115">
                  <c:v>10558</c:v>
                </c:pt>
                <c:pt idx="116">
                  <c:v>10439</c:v>
                </c:pt>
                <c:pt idx="117">
                  <c:v>10053</c:v>
                </c:pt>
                <c:pt idx="118">
                  <c:v>10369</c:v>
                </c:pt>
                <c:pt idx="119">
                  <c:v>10173</c:v>
                </c:pt>
                <c:pt idx="120">
                  <c:v>10007</c:v>
                </c:pt>
                <c:pt idx="121">
                  <c:v>10409</c:v>
                </c:pt>
                <c:pt idx="122">
                  <c:v>10044</c:v>
                </c:pt>
                <c:pt idx="123">
                  <c:v>10587</c:v>
                </c:pt>
                <c:pt idx="124">
                  <c:v>11586</c:v>
                </c:pt>
                <c:pt idx="125">
                  <c:v>11846</c:v>
                </c:pt>
                <c:pt idx="126">
                  <c:v>11119</c:v>
                </c:pt>
                <c:pt idx="127">
                  <c:v>10298</c:v>
                </c:pt>
                <c:pt idx="128">
                  <c:v>9875</c:v>
                </c:pt>
                <c:pt idx="129">
                  <c:v>9655</c:v>
                </c:pt>
                <c:pt idx="130">
                  <c:v>9678</c:v>
                </c:pt>
                <c:pt idx="131">
                  <c:v>9659</c:v>
                </c:pt>
                <c:pt idx="132">
                  <c:v>9384</c:v>
                </c:pt>
                <c:pt idx="133">
                  <c:v>9291</c:v>
                </c:pt>
                <c:pt idx="134">
                  <c:v>9317</c:v>
                </c:pt>
                <c:pt idx="135">
                  <c:v>10065</c:v>
                </c:pt>
                <c:pt idx="136">
                  <c:v>9380</c:v>
                </c:pt>
                <c:pt idx="137">
                  <c:v>9418</c:v>
                </c:pt>
                <c:pt idx="138">
                  <c:v>8935</c:v>
                </c:pt>
                <c:pt idx="139">
                  <c:v>9132</c:v>
                </c:pt>
                <c:pt idx="140">
                  <c:v>9347</c:v>
                </c:pt>
                <c:pt idx="141">
                  <c:v>9000</c:v>
                </c:pt>
                <c:pt idx="142">
                  <c:v>9492</c:v>
                </c:pt>
                <c:pt idx="143">
                  <c:v>9406</c:v>
                </c:pt>
                <c:pt idx="144">
                  <c:v>9673</c:v>
                </c:pt>
                <c:pt idx="145">
                  <c:v>9629</c:v>
                </c:pt>
                <c:pt idx="146">
                  <c:v>10009</c:v>
                </c:pt>
                <c:pt idx="147">
                  <c:v>9744</c:v>
                </c:pt>
                <c:pt idx="148">
                  <c:v>9967</c:v>
                </c:pt>
                <c:pt idx="149">
                  <c:v>9606</c:v>
                </c:pt>
                <c:pt idx="150">
                  <c:v>9318</c:v>
                </c:pt>
                <c:pt idx="151">
                  <c:v>8578</c:v>
                </c:pt>
                <c:pt idx="152">
                  <c:v>8836</c:v>
                </c:pt>
                <c:pt idx="153">
                  <c:v>8197</c:v>
                </c:pt>
                <c:pt idx="154">
                  <c:v>8838</c:v>
                </c:pt>
                <c:pt idx="155">
                  <c:v>9016</c:v>
                </c:pt>
                <c:pt idx="156">
                  <c:v>11440</c:v>
                </c:pt>
                <c:pt idx="157">
                  <c:v>19080</c:v>
                </c:pt>
                <c:pt idx="158">
                  <c:v>38887</c:v>
                </c:pt>
                <c:pt idx="159">
                  <c:v>77431</c:v>
                </c:pt>
                <c:pt idx="160">
                  <c:v>129332</c:v>
                </c:pt>
                <c:pt idx="161">
                  <c:v>170724</c:v>
                </c:pt>
                <c:pt idx="162">
                  <c:v>166214</c:v>
                </c:pt>
                <c:pt idx="163">
                  <c:v>124746</c:v>
                </c:pt>
                <c:pt idx="164">
                  <c:v>71126</c:v>
                </c:pt>
                <c:pt idx="165">
                  <c:v>38162</c:v>
                </c:pt>
                <c:pt idx="166">
                  <c:v>21684</c:v>
                </c:pt>
                <c:pt idx="167">
                  <c:v>15461</c:v>
                </c:pt>
                <c:pt idx="168">
                  <c:v>13866</c:v>
                </c:pt>
                <c:pt idx="169">
                  <c:v>13170</c:v>
                </c:pt>
                <c:pt idx="170">
                  <c:v>12474</c:v>
                </c:pt>
                <c:pt idx="171">
                  <c:v>12804</c:v>
                </c:pt>
                <c:pt idx="172">
                  <c:v>13200</c:v>
                </c:pt>
                <c:pt idx="173">
                  <c:v>13251</c:v>
                </c:pt>
                <c:pt idx="174">
                  <c:v>12648</c:v>
                </c:pt>
                <c:pt idx="175">
                  <c:v>11997</c:v>
                </c:pt>
                <c:pt idx="176">
                  <c:v>11908</c:v>
                </c:pt>
                <c:pt idx="177">
                  <c:v>11495</c:v>
                </c:pt>
                <c:pt idx="178">
                  <c:v>10625</c:v>
                </c:pt>
                <c:pt idx="179">
                  <c:v>9469</c:v>
                </c:pt>
                <c:pt idx="180">
                  <c:v>9321</c:v>
                </c:pt>
                <c:pt idx="181">
                  <c:v>8406</c:v>
                </c:pt>
                <c:pt idx="182">
                  <c:v>8114</c:v>
                </c:pt>
                <c:pt idx="183">
                  <c:v>7513</c:v>
                </c:pt>
                <c:pt idx="184">
                  <c:v>8055</c:v>
                </c:pt>
                <c:pt idx="185">
                  <c:v>7733</c:v>
                </c:pt>
                <c:pt idx="186">
                  <c:v>8160</c:v>
                </c:pt>
                <c:pt idx="187">
                  <c:v>7720</c:v>
                </c:pt>
                <c:pt idx="188">
                  <c:v>7408</c:v>
                </c:pt>
                <c:pt idx="189">
                  <c:v>7389</c:v>
                </c:pt>
                <c:pt idx="190">
                  <c:v>7271</c:v>
                </c:pt>
                <c:pt idx="191">
                  <c:v>7456</c:v>
                </c:pt>
                <c:pt idx="192">
                  <c:v>7882</c:v>
                </c:pt>
                <c:pt idx="193">
                  <c:v>7667</c:v>
                </c:pt>
                <c:pt idx="194">
                  <c:v>7328</c:v>
                </c:pt>
                <c:pt idx="195">
                  <c:v>7300</c:v>
                </c:pt>
                <c:pt idx="196">
                  <c:v>7511</c:v>
                </c:pt>
                <c:pt idx="197">
                  <c:v>7443</c:v>
                </c:pt>
                <c:pt idx="198">
                  <c:v>7282</c:v>
                </c:pt>
                <c:pt idx="199">
                  <c:v>7387</c:v>
                </c:pt>
                <c:pt idx="200">
                  <c:v>7694</c:v>
                </c:pt>
                <c:pt idx="201">
                  <c:v>7438</c:v>
                </c:pt>
                <c:pt idx="202">
                  <c:v>7504</c:v>
                </c:pt>
                <c:pt idx="203">
                  <c:v>7760</c:v>
                </c:pt>
                <c:pt idx="204">
                  <c:v>7777</c:v>
                </c:pt>
                <c:pt idx="205">
                  <c:v>7864</c:v>
                </c:pt>
                <c:pt idx="206">
                  <c:v>8233</c:v>
                </c:pt>
                <c:pt idx="207">
                  <c:v>8020</c:v>
                </c:pt>
                <c:pt idx="208">
                  <c:v>7570</c:v>
                </c:pt>
                <c:pt idx="209">
                  <c:v>7245</c:v>
                </c:pt>
                <c:pt idx="210">
                  <c:v>7321</c:v>
                </c:pt>
                <c:pt idx="211">
                  <c:v>7120</c:v>
                </c:pt>
                <c:pt idx="212">
                  <c:v>8004</c:v>
                </c:pt>
                <c:pt idx="213">
                  <c:v>8090</c:v>
                </c:pt>
                <c:pt idx="214">
                  <c:v>8546</c:v>
                </c:pt>
                <c:pt idx="215">
                  <c:v>8529</c:v>
                </c:pt>
                <c:pt idx="216">
                  <c:v>10436</c:v>
                </c:pt>
                <c:pt idx="217">
                  <c:v>11782</c:v>
                </c:pt>
                <c:pt idx="218">
                  <c:v>12391</c:v>
                </c:pt>
                <c:pt idx="219">
                  <c:v>12513</c:v>
                </c:pt>
                <c:pt idx="220">
                  <c:v>11748</c:v>
                </c:pt>
                <c:pt idx="221">
                  <c:v>10095</c:v>
                </c:pt>
                <c:pt idx="222">
                  <c:v>8386</c:v>
                </c:pt>
                <c:pt idx="223">
                  <c:v>8167</c:v>
                </c:pt>
                <c:pt idx="224">
                  <c:v>7135</c:v>
                </c:pt>
                <c:pt idx="225">
                  <c:v>7494</c:v>
                </c:pt>
                <c:pt idx="226">
                  <c:v>7378</c:v>
                </c:pt>
                <c:pt idx="227">
                  <c:v>7355</c:v>
                </c:pt>
                <c:pt idx="228">
                  <c:v>6915</c:v>
                </c:pt>
                <c:pt idx="229">
                  <c:v>6878</c:v>
                </c:pt>
                <c:pt idx="230">
                  <c:v>7541</c:v>
                </c:pt>
                <c:pt idx="231">
                  <c:v>7641</c:v>
                </c:pt>
                <c:pt idx="232">
                  <c:v>7749</c:v>
                </c:pt>
                <c:pt idx="233">
                  <c:v>7366</c:v>
                </c:pt>
                <c:pt idx="234">
                  <c:v>7696</c:v>
                </c:pt>
                <c:pt idx="235">
                  <c:v>8060</c:v>
                </c:pt>
                <c:pt idx="236">
                  <c:v>7684</c:v>
                </c:pt>
                <c:pt idx="237">
                  <c:v>7725</c:v>
                </c:pt>
                <c:pt idx="238">
                  <c:v>7403</c:v>
                </c:pt>
                <c:pt idx="239">
                  <c:v>6858</c:v>
                </c:pt>
                <c:pt idx="240">
                  <c:v>7378</c:v>
                </c:pt>
                <c:pt idx="241">
                  <c:v>6459</c:v>
                </c:pt>
                <c:pt idx="242">
                  <c:v>7065</c:v>
                </c:pt>
                <c:pt idx="243">
                  <c:v>6566</c:v>
                </c:pt>
                <c:pt idx="244">
                  <c:v>7182</c:v>
                </c:pt>
                <c:pt idx="245">
                  <c:v>6744</c:v>
                </c:pt>
                <c:pt idx="246">
                  <c:v>6324</c:v>
                </c:pt>
                <c:pt idx="247">
                  <c:v>6302</c:v>
                </c:pt>
                <c:pt idx="248">
                  <c:v>6832</c:v>
                </c:pt>
                <c:pt idx="249">
                  <c:v>6435</c:v>
                </c:pt>
                <c:pt idx="250">
                  <c:v>6736</c:v>
                </c:pt>
                <c:pt idx="251">
                  <c:v>7334</c:v>
                </c:pt>
                <c:pt idx="252">
                  <c:v>7669</c:v>
                </c:pt>
                <c:pt idx="253">
                  <c:v>7420</c:v>
                </c:pt>
                <c:pt idx="254">
                  <c:v>7101</c:v>
                </c:pt>
                <c:pt idx="255">
                  <c:v>6543</c:v>
                </c:pt>
                <c:pt idx="256">
                  <c:v>6994</c:v>
                </c:pt>
                <c:pt idx="257">
                  <c:v>7271</c:v>
                </c:pt>
                <c:pt idx="258">
                  <c:v>7079</c:v>
                </c:pt>
                <c:pt idx="259">
                  <c:v>7054</c:v>
                </c:pt>
                <c:pt idx="260">
                  <c:v>7085</c:v>
                </c:pt>
                <c:pt idx="261">
                  <c:v>6880</c:v>
                </c:pt>
                <c:pt idx="262">
                  <c:v>7029</c:v>
                </c:pt>
                <c:pt idx="263">
                  <c:v>7301</c:v>
                </c:pt>
                <c:pt idx="264">
                  <c:v>7526</c:v>
                </c:pt>
                <c:pt idx="265">
                  <c:v>7472</c:v>
                </c:pt>
                <c:pt idx="266">
                  <c:v>7666</c:v>
                </c:pt>
                <c:pt idx="267">
                  <c:v>7449</c:v>
                </c:pt>
                <c:pt idx="268">
                  <c:v>7530</c:v>
                </c:pt>
                <c:pt idx="269">
                  <c:v>6525</c:v>
                </c:pt>
                <c:pt idx="270">
                  <c:v>7155</c:v>
                </c:pt>
                <c:pt idx="271">
                  <c:v>6763</c:v>
                </c:pt>
                <c:pt idx="272">
                  <c:v>8991</c:v>
                </c:pt>
                <c:pt idx="273">
                  <c:v>14021</c:v>
                </c:pt>
                <c:pt idx="274">
                  <c:v>25020</c:v>
                </c:pt>
                <c:pt idx="275">
                  <c:v>44294</c:v>
                </c:pt>
                <c:pt idx="276">
                  <c:v>65254</c:v>
                </c:pt>
                <c:pt idx="277">
                  <c:v>84707</c:v>
                </c:pt>
                <c:pt idx="278">
                  <c:v>92246</c:v>
                </c:pt>
                <c:pt idx="279">
                  <c:v>82169</c:v>
                </c:pt>
                <c:pt idx="280">
                  <c:v>63988</c:v>
                </c:pt>
                <c:pt idx="281">
                  <c:v>43777</c:v>
                </c:pt>
                <c:pt idx="282">
                  <c:v>30487</c:v>
                </c:pt>
                <c:pt idx="283">
                  <c:v>20375</c:v>
                </c:pt>
                <c:pt idx="284">
                  <c:v>16137</c:v>
                </c:pt>
                <c:pt idx="285">
                  <c:v>12786</c:v>
                </c:pt>
                <c:pt idx="286">
                  <c:v>12153</c:v>
                </c:pt>
                <c:pt idx="287">
                  <c:v>11067</c:v>
                </c:pt>
                <c:pt idx="288">
                  <c:v>10671</c:v>
                </c:pt>
                <c:pt idx="289">
                  <c:v>11033</c:v>
                </c:pt>
                <c:pt idx="290">
                  <c:v>15377</c:v>
                </c:pt>
                <c:pt idx="291">
                  <c:v>22791</c:v>
                </c:pt>
                <c:pt idx="292">
                  <c:v>38683</c:v>
                </c:pt>
                <c:pt idx="293">
                  <c:v>57660</c:v>
                </c:pt>
                <c:pt idx="294">
                  <c:v>79344</c:v>
                </c:pt>
                <c:pt idx="295">
                  <c:v>94367</c:v>
                </c:pt>
                <c:pt idx="296">
                  <c:v>94031</c:v>
                </c:pt>
                <c:pt idx="297">
                  <c:v>79790</c:v>
                </c:pt>
                <c:pt idx="298">
                  <c:v>60841</c:v>
                </c:pt>
                <c:pt idx="299">
                  <c:v>41008</c:v>
                </c:pt>
                <c:pt idx="300">
                  <c:v>27747</c:v>
                </c:pt>
                <c:pt idx="301">
                  <c:v>21382</c:v>
                </c:pt>
                <c:pt idx="302">
                  <c:v>15370</c:v>
                </c:pt>
                <c:pt idx="303">
                  <c:v>13354</c:v>
                </c:pt>
                <c:pt idx="304">
                  <c:v>12158</c:v>
                </c:pt>
                <c:pt idx="305">
                  <c:v>11487</c:v>
                </c:pt>
                <c:pt idx="306">
                  <c:v>11377</c:v>
                </c:pt>
                <c:pt idx="307">
                  <c:v>10086</c:v>
                </c:pt>
                <c:pt idx="308">
                  <c:v>9908</c:v>
                </c:pt>
                <c:pt idx="309">
                  <c:v>9350</c:v>
                </c:pt>
                <c:pt idx="310">
                  <c:v>8583</c:v>
                </c:pt>
                <c:pt idx="311">
                  <c:v>7959</c:v>
                </c:pt>
                <c:pt idx="312">
                  <c:v>7352</c:v>
                </c:pt>
                <c:pt idx="313">
                  <c:v>7035</c:v>
                </c:pt>
                <c:pt idx="314">
                  <c:v>6521</c:v>
                </c:pt>
                <c:pt idx="315">
                  <c:v>6253</c:v>
                </c:pt>
                <c:pt idx="316">
                  <c:v>6480</c:v>
                </c:pt>
                <c:pt idx="317">
                  <c:v>6474</c:v>
                </c:pt>
                <c:pt idx="318">
                  <c:v>6663</c:v>
                </c:pt>
                <c:pt idx="319">
                  <c:v>7193</c:v>
                </c:pt>
                <c:pt idx="320">
                  <c:v>8449</c:v>
                </c:pt>
                <c:pt idx="321">
                  <c:v>9725</c:v>
                </c:pt>
                <c:pt idx="322">
                  <c:v>11837</c:v>
                </c:pt>
                <c:pt idx="323">
                  <c:v>14005</c:v>
                </c:pt>
                <c:pt idx="324">
                  <c:v>14730</c:v>
                </c:pt>
                <c:pt idx="325">
                  <c:v>13406</c:v>
                </c:pt>
                <c:pt idx="326">
                  <c:v>11403</c:v>
                </c:pt>
                <c:pt idx="327">
                  <c:v>10295</c:v>
                </c:pt>
                <c:pt idx="328">
                  <c:v>8828</c:v>
                </c:pt>
                <c:pt idx="329">
                  <c:v>8137</c:v>
                </c:pt>
                <c:pt idx="330">
                  <c:v>7156</c:v>
                </c:pt>
                <c:pt idx="331">
                  <c:v>7832</c:v>
                </c:pt>
                <c:pt idx="332">
                  <c:v>7667</c:v>
                </c:pt>
                <c:pt idx="333">
                  <c:v>7489</c:v>
                </c:pt>
                <c:pt idx="334">
                  <c:v>7326</c:v>
                </c:pt>
                <c:pt idx="335">
                  <c:v>7605</c:v>
                </c:pt>
                <c:pt idx="336">
                  <c:v>7737</c:v>
                </c:pt>
                <c:pt idx="337">
                  <c:v>7105</c:v>
                </c:pt>
                <c:pt idx="338">
                  <c:v>6676</c:v>
                </c:pt>
                <c:pt idx="339">
                  <c:v>6487</c:v>
                </c:pt>
                <c:pt idx="340">
                  <c:v>7064</c:v>
                </c:pt>
                <c:pt idx="341">
                  <c:v>7924</c:v>
                </c:pt>
                <c:pt idx="342">
                  <c:v>8091</c:v>
                </c:pt>
                <c:pt idx="343">
                  <c:v>9876</c:v>
                </c:pt>
                <c:pt idx="344">
                  <c:v>11894</c:v>
                </c:pt>
                <c:pt idx="345">
                  <c:v>15194</c:v>
                </c:pt>
                <c:pt idx="346">
                  <c:v>18062</c:v>
                </c:pt>
                <c:pt idx="347">
                  <c:v>20141</c:v>
                </c:pt>
                <c:pt idx="348">
                  <c:v>21289</c:v>
                </c:pt>
                <c:pt idx="349">
                  <c:v>21494</c:v>
                </c:pt>
                <c:pt idx="350">
                  <c:v>21703</c:v>
                </c:pt>
                <c:pt idx="351">
                  <c:v>25671</c:v>
                </c:pt>
                <c:pt idx="352">
                  <c:v>31405</c:v>
                </c:pt>
                <c:pt idx="353">
                  <c:v>37279</c:v>
                </c:pt>
                <c:pt idx="354">
                  <c:v>39544</c:v>
                </c:pt>
                <c:pt idx="355">
                  <c:v>37741</c:v>
                </c:pt>
                <c:pt idx="356">
                  <c:v>32077</c:v>
                </c:pt>
                <c:pt idx="357">
                  <c:v>23477</c:v>
                </c:pt>
                <c:pt idx="358">
                  <c:v>17547</c:v>
                </c:pt>
                <c:pt idx="359">
                  <c:v>14094</c:v>
                </c:pt>
                <c:pt idx="360">
                  <c:v>11523</c:v>
                </c:pt>
                <c:pt idx="361">
                  <c:v>9256</c:v>
                </c:pt>
                <c:pt idx="362">
                  <c:v>8622</c:v>
                </c:pt>
                <c:pt idx="363">
                  <c:v>7834</c:v>
                </c:pt>
                <c:pt idx="364">
                  <c:v>7919</c:v>
                </c:pt>
                <c:pt idx="365">
                  <c:v>6909</c:v>
                </c:pt>
                <c:pt idx="366">
                  <c:v>6584</c:v>
                </c:pt>
                <c:pt idx="367">
                  <c:v>5790</c:v>
                </c:pt>
                <c:pt idx="368">
                  <c:v>5850</c:v>
                </c:pt>
                <c:pt idx="369">
                  <c:v>6026</c:v>
                </c:pt>
                <c:pt idx="370">
                  <c:v>5478</c:v>
                </c:pt>
                <c:pt idx="371">
                  <c:v>5462</c:v>
                </c:pt>
                <c:pt idx="372">
                  <c:v>5274</c:v>
                </c:pt>
                <c:pt idx="373">
                  <c:v>5005</c:v>
                </c:pt>
                <c:pt idx="374">
                  <c:v>5170</c:v>
                </c:pt>
                <c:pt idx="375">
                  <c:v>5224</c:v>
                </c:pt>
                <c:pt idx="376">
                  <c:v>5335</c:v>
                </c:pt>
                <c:pt idx="377">
                  <c:v>5831</c:v>
                </c:pt>
                <c:pt idx="378">
                  <c:v>5656</c:v>
                </c:pt>
                <c:pt idx="379">
                  <c:v>6042</c:v>
                </c:pt>
                <c:pt idx="380">
                  <c:v>6854</c:v>
                </c:pt>
                <c:pt idx="381">
                  <c:v>6312</c:v>
                </c:pt>
                <c:pt idx="382">
                  <c:v>6716</c:v>
                </c:pt>
                <c:pt idx="383">
                  <c:v>7272</c:v>
                </c:pt>
                <c:pt idx="384">
                  <c:v>6786</c:v>
                </c:pt>
                <c:pt idx="385">
                  <c:v>6480</c:v>
                </c:pt>
                <c:pt idx="386">
                  <c:v>6755</c:v>
                </c:pt>
                <c:pt idx="387">
                  <c:v>6271</c:v>
                </c:pt>
                <c:pt idx="388">
                  <c:v>5692</c:v>
                </c:pt>
                <c:pt idx="389">
                  <c:v>5835</c:v>
                </c:pt>
                <c:pt idx="390">
                  <c:v>6418</c:v>
                </c:pt>
                <c:pt idx="391">
                  <c:v>6636</c:v>
                </c:pt>
                <c:pt idx="392">
                  <c:v>6546</c:v>
                </c:pt>
                <c:pt idx="393">
                  <c:v>6207</c:v>
                </c:pt>
                <c:pt idx="394">
                  <c:v>6294</c:v>
                </c:pt>
                <c:pt idx="395">
                  <c:v>5520</c:v>
                </c:pt>
                <c:pt idx="396">
                  <c:v>5844</c:v>
                </c:pt>
                <c:pt idx="397">
                  <c:v>5378</c:v>
                </c:pt>
                <c:pt idx="398">
                  <c:v>5142</c:v>
                </c:pt>
                <c:pt idx="399">
                  <c:v>5132</c:v>
                </c:pt>
                <c:pt idx="400">
                  <c:v>4906</c:v>
                </c:pt>
                <c:pt idx="401">
                  <c:v>5252</c:v>
                </c:pt>
                <c:pt idx="402">
                  <c:v>5382</c:v>
                </c:pt>
                <c:pt idx="403">
                  <c:v>5277</c:v>
                </c:pt>
                <c:pt idx="404">
                  <c:v>5556</c:v>
                </c:pt>
                <c:pt idx="405">
                  <c:v>5509</c:v>
                </c:pt>
                <c:pt idx="406">
                  <c:v>5409</c:v>
                </c:pt>
                <c:pt idx="407">
                  <c:v>5007</c:v>
                </c:pt>
                <c:pt idx="408">
                  <c:v>4868</c:v>
                </c:pt>
                <c:pt idx="409">
                  <c:v>5352</c:v>
                </c:pt>
                <c:pt idx="410">
                  <c:v>5368</c:v>
                </c:pt>
                <c:pt idx="411">
                  <c:v>5779</c:v>
                </c:pt>
                <c:pt idx="412">
                  <c:v>5777</c:v>
                </c:pt>
                <c:pt idx="413">
                  <c:v>5148</c:v>
                </c:pt>
                <c:pt idx="414">
                  <c:v>5436</c:v>
                </c:pt>
                <c:pt idx="415">
                  <c:v>5424</c:v>
                </c:pt>
                <c:pt idx="416">
                  <c:v>5532</c:v>
                </c:pt>
                <c:pt idx="417">
                  <c:v>5227</c:v>
                </c:pt>
                <c:pt idx="418">
                  <c:v>5849</c:v>
                </c:pt>
                <c:pt idx="419">
                  <c:v>5548</c:v>
                </c:pt>
                <c:pt idx="420">
                  <c:v>5394</c:v>
                </c:pt>
                <c:pt idx="421">
                  <c:v>5696</c:v>
                </c:pt>
                <c:pt idx="422">
                  <c:v>5690</c:v>
                </c:pt>
                <c:pt idx="423">
                  <c:v>5901</c:v>
                </c:pt>
                <c:pt idx="424">
                  <c:v>6854</c:v>
                </c:pt>
                <c:pt idx="425">
                  <c:v>7219</c:v>
                </c:pt>
                <c:pt idx="426">
                  <c:v>8371</c:v>
                </c:pt>
                <c:pt idx="427">
                  <c:v>9549</c:v>
                </c:pt>
                <c:pt idx="428">
                  <c:v>10171</c:v>
                </c:pt>
                <c:pt idx="429">
                  <c:v>9154</c:v>
                </c:pt>
                <c:pt idx="430">
                  <c:v>9018</c:v>
                </c:pt>
                <c:pt idx="431">
                  <c:v>7938</c:v>
                </c:pt>
                <c:pt idx="432">
                  <c:v>6778</c:v>
                </c:pt>
                <c:pt idx="433">
                  <c:v>6556</c:v>
                </c:pt>
                <c:pt idx="434">
                  <c:v>6188</c:v>
                </c:pt>
                <c:pt idx="435">
                  <c:v>5450</c:v>
                </c:pt>
                <c:pt idx="436">
                  <c:v>6124</c:v>
                </c:pt>
                <c:pt idx="437">
                  <c:v>5798</c:v>
                </c:pt>
                <c:pt idx="438">
                  <c:v>6428</c:v>
                </c:pt>
                <c:pt idx="439">
                  <c:v>6517</c:v>
                </c:pt>
                <c:pt idx="440">
                  <c:v>7267</c:v>
                </c:pt>
                <c:pt idx="441">
                  <c:v>7060</c:v>
                </c:pt>
                <c:pt idx="442">
                  <c:v>6894</c:v>
                </c:pt>
                <c:pt idx="443">
                  <c:v>6695</c:v>
                </c:pt>
                <c:pt idx="444">
                  <c:v>5721</c:v>
                </c:pt>
                <c:pt idx="445">
                  <c:v>5278</c:v>
                </c:pt>
                <c:pt idx="446">
                  <c:v>4901</c:v>
                </c:pt>
                <c:pt idx="447">
                  <c:v>5142</c:v>
                </c:pt>
                <c:pt idx="448">
                  <c:v>5007</c:v>
                </c:pt>
                <c:pt idx="449">
                  <c:v>6158</c:v>
                </c:pt>
                <c:pt idx="450">
                  <c:v>9343</c:v>
                </c:pt>
                <c:pt idx="451">
                  <c:v>12184</c:v>
                </c:pt>
                <c:pt idx="452">
                  <c:v>18390</c:v>
                </c:pt>
                <c:pt idx="453">
                  <c:v>22698</c:v>
                </c:pt>
                <c:pt idx="454">
                  <c:v>24193</c:v>
                </c:pt>
                <c:pt idx="455">
                  <c:v>23498</c:v>
                </c:pt>
                <c:pt idx="456">
                  <c:v>18357</c:v>
                </c:pt>
                <c:pt idx="457">
                  <c:v>13586</c:v>
                </c:pt>
                <c:pt idx="458">
                  <c:v>10097</c:v>
                </c:pt>
                <c:pt idx="459">
                  <c:v>7158</c:v>
                </c:pt>
                <c:pt idx="460">
                  <c:v>6769</c:v>
                </c:pt>
                <c:pt idx="461">
                  <c:v>5833</c:v>
                </c:pt>
                <c:pt idx="462">
                  <c:v>5493</c:v>
                </c:pt>
                <c:pt idx="463">
                  <c:v>5665</c:v>
                </c:pt>
                <c:pt idx="464">
                  <c:v>5382</c:v>
                </c:pt>
                <c:pt idx="465">
                  <c:v>5050</c:v>
                </c:pt>
                <c:pt idx="466">
                  <c:v>4625</c:v>
                </c:pt>
                <c:pt idx="467">
                  <c:v>4598</c:v>
                </c:pt>
                <c:pt idx="468">
                  <c:v>4253</c:v>
                </c:pt>
                <c:pt idx="469">
                  <c:v>4748</c:v>
                </c:pt>
                <c:pt idx="470">
                  <c:v>4673</c:v>
                </c:pt>
                <c:pt idx="471">
                  <c:v>4269</c:v>
                </c:pt>
                <c:pt idx="472">
                  <c:v>4748</c:v>
                </c:pt>
                <c:pt idx="473">
                  <c:v>4261</c:v>
                </c:pt>
                <c:pt idx="474">
                  <c:v>4570</c:v>
                </c:pt>
                <c:pt idx="475">
                  <c:v>4284</c:v>
                </c:pt>
                <c:pt idx="476">
                  <c:v>4253</c:v>
                </c:pt>
                <c:pt idx="477">
                  <c:v>4187</c:v>
                </c:pt>
                <c:pt idx="478">
                  <c:v>4717</c:v>
                </c:pt>
                <c:pt idx="479">
                  <c:v>4544</c:v>
                </c:pt>
                <c:pt idx="480">
                  <c:v>4503</c:v>
                </c:pt>
                <c:pt idx="481">
                  <c:v>5252</c:v>
                </c:pt>
                <c:pt idx="482">
                  <c:v>5120</c:v>
                </c:pt>
                <c:pt idx="483">
                  <c:v>4985</c:v>
                </c:pt>
                <c:pt idx="484">
                  <c:v>4930</c:v>
                </c:pt>
                <c:pt idx="485">
                  <c:v>4883</c:v>
                </c:pt>
                <c:pt idx="486">
                  <c:v>4860</c:v>
                </c:pt>
                <c:pt idx="487">
                  <c:v>5226</c:v>
                </c:pt>
                <c:pt idx="488">
                  <c:v>4782</c:v>
                </c:pt>
                <c:pt idx="489">
                  <c:v>5103</c:v>
                </c:pt>
                <c:pt idx="490">
                  <c:v>5140</c:v>
                </c:pt>
                <c:pt idx="491">
                  <c:v>5666</c:v>
                </c:pt>
                <c:pt idx="492">
                  <c:v>5899</c:v>
                </c:pt>
                <c:pt idx="493">
                  <c:v>6667</c:v>
                </c:pt>
                <c:pt idx="494">
                  <c:v>6472</c:v>
                </c:pt>
                <c:pt idx="495">
                  <c:v>7616</c:v>
                </c:pt>
                <c:pt idx="496">
                  <c:v>8263</c:v>
                </c:pt>
                <c:pt idx="497">
                  <c:v>9414</c:v>
                </c:pt>
                <c:pt idx="498">
                  <c:v>9669</c:v>
                </c:pt>
                <c:pt idx="499">
                  <c:v>11077</c:v>
                </c:pt>
                <c:pt idx="500">
                  <c:v>12546</c:v>
                </c:pt>
                <c:pt idx="501">
                  <c:v>13048</c:v>
                </c:pt>
                <c:pt idx="502">
                  <c:v>13382</c:v>
                </c:pt>
                <c:pt idx="503">
                  <c:v>13085</c:v>
                </c:pt>
                <c:pt idx="504">
                  <c:v>13092</c:v>
                </c:pt>
                <c:pt idx="505">
                  <c:v>11514</c:v>
                </c:pt>
                <c:pt idx="506">
                  <c:v>9798</c:v>
                </c:pt>
                <c:pt idx="507">
                  <c:v>7674</c:v>
                </c:pt>
                <c:pt idx="508">
                  <c:v>5851</c:v>
                </c:pt>
                <c:pt idx="509">
                  <c:v>5546</c:v>
                </c:pt>
                <c:pt idx="510">
                  <c:v>4962</c:v>
                </c:pt>
                <c:pt idx="511">
                  <c:v>5224</c:v>
                </c:pt>
                <c:pt idx="512">
                  <c:v>5429</c:v>
                </c:pt>
                <c:pt idx="513">
                  <c:v>5351</c:v>
                </c:pt>
                <c:pt idx="514">
                  <c:v>6181</c:v>
                </c:pt>
                <c:pt idx="515">
                  <c:v>7827</c:v>
                </c:pt>
                <c:pt idx="516">
                  <c:v>10779</c:v>
                </c:pt>
                <c:pt idx="517">
                  <c:v>15919</c:v>
                </c:pt>
                <c:pt idx="518">
                  <c:v>18066</c:v>
                </c:pt>
                <c:pt idx="519">
                  <c:v>20990</c:v>
                </c:pt>
                <c:pt idx="520">
                  <c:v>20525</c:v>
                </c:pt>
                <c:pt idx="521">
                  <c:v>20256</c:v>
                </c:pt>
                <c:pt idx="522">
                  <c:v>16748</c:v>
                </c:pt>
                <c:pt idx="523">
                  <c:v>14918</c:v>
                </c:pt>
                <c:pt idx="524">
                  <c:v>13561</c:v>
                </c:pt>
                <c:pt idx="525">
                  <c:v>11192</c:v>
                </c:pt>
                <c:pt idx="526">
                  <c:v>9229</c:v>
                </c:pt>
                <c:pt idx="527">
                  <c:v>7649</c:v>
                </c:pt>
                <c:pt idx="528">
                  <c:v>5753</c:v>
                </c:pt>
                <c:pt idx="529">
                  <c:v>5276</c:v>
                </c:pt>
                <c:pt idx="530">
                  <c:v>5211</c:v>
                </c:pt>
                <c:pt idx="531">
                  <c:v>5134</c:v>
                </c:pt>
                <c:pt idx="532">
                  <c:v>5189</c:v>
                </c:pt>
                <c:pt idx="533">
                  <c:v>5904</c:v>
                </c:pt>
                <c:pt idx="534">
                  <c:v>7358</c:v>
                </c:pt>
                <c:pt idx="535">
                  <c:v>8512</c:v>
                </c:pt>
                <c:pt idx="536">
                  <c:v>9273</c:v>
                </c:pt>
                <c:pt idx="537">
                  <c:v>9436</c:v>
                </c:pt>
                <c:pt idx="538">
                  <c:v>8666</c:v>
                </c:pt>
                <c:pt idx="539">
                  <c:v>7920</c:v>
                </c:pt>
                <c:pt idx="540">
                  <c:v>6715</c:v>
                </c:pt>
                <c:pt idx="541">
                  <c:v>5950</c:v>
                </c:pt>
                <c:pt idx="542">
                  <c:v>5274</c:v>
                </c:pt>
                <c:pt idx="543">
                  <c:v>5143</c:v>
                </c:pt>
                <c:pt idx="544">
                  <c:v>4834</c:v>
                </c:pt>
                <c:pt idx="545">
                  <c:v>4923</c:v>
                </c:pt>
                <c:pt idx="546">
                  <c:v>5032</c:v>
                </c:pt>
                <c:pt idx="547">
                  <c:v>5575</c:v>
                </c:pt>
                <c:pt idx="548">
                  <c:v>5964</c:v>
                </c:pt>
                <c:pt idx="549">
                  <c:v>6320</c:v>
                </c:pt>
                <c:pt idx="550">
                  <c:v>7034</c:v>
                </c:pt>
                <c:pt idx="551">
                  <c:v>6880</c:v>
                </c:pt>
                <c:pt idx="552">
                  <c:v>6577</c:v>
                </c:pt>
                <c:pt idx="553">
                  <c:v>6483</c:v>
                </c:pt>
                <c:pt idx="554">
                  <c:v>5992</c:v>
                </c:pt>
                <c:pt idx="555">
                  <c:v>5406</c:v>
                </c:pt>
                <c:pt idx="556">
                  <c:v>4998</c:v>
                </c:pt>
                <c:pt idx="557">
                  <c:v>5129</c:v>
                </c:pt>
                <c:pt idx="558">
                  <c:v>4344</c:v>
                </c:pt>
                <c:pt idx="559">
                  <c:v>4119</c:v>
                </c:pt>
                <c:pt idx="560">
                  <c:v>4059</c:v>
                </c:pt>
                <c:pt idx="561">
                  <c:v>4594</c:v>
                </c:pt>
                <c:pt idx="562">
                  <c:v>4802</c:v>
                </c:pt>
                <c:pt idx="563">
                  <c:v>6571</c:v>
                </c:pt>
                <c:pt idx="564">
                  <c:v>8404</c:v>
                </c:pt>
                <c:pt idx="565">
                  <c:v>11804</c:v>
                </c:pt>
                <c:pt idx="566">
                  <c:v>13086</c:v>
                </c:pt>
                <c:pt idx="567">
                  <c:v>15267</c:v>
                </c:pt>
                <c:pt idx="568">
                  <c:v>15341</c:v>
                </c:pt>
                <c:pt idx="569">
                  <c:v>15066</c:v>
                </c:pt>
                <c:pt idx="570">
                  <c:v>12570</c:v>
                </c:pt>
                <c:pt idx="571">
                  <c:v>11365</c:v>
                </c:pt>
                <c:pt idx="572">
                  <c:v>8996</c:v>
                </c:pt>
                <c:pt idx="573">
                  <c:v>7402</c:v>
                </c:pt>
                <c:pt idx="574">
                  <c:v>5420</c:v>
                </c:pt>
                <c:pt idx="575">
                  <c:v>4856</c:v>
                </c:pt>
                <c:pt idx="576">
                  <c:v>4531</c:v>
                </c:pt>
                <c:pt idx="577">
                  <c:v>4575</c:v>
                </c:pt>
                <c:pt idx="578">
                  <c:v>5260</c:v>
                </c:pt>
                <c:pt idx="579">
                  <c:v>5070</c:v>
                </c:pt>
                <c:pt idx="580">
                  <c:v>4633</c:v>
                </c:pt>
                <c:pt idx="581">
                  <c:v>4442</c:v>
                </c:pt>
                <c:pt idx="582">
                  <c:v>4898</c:v>
                </c:pt>
                <c:pt idx="583">
                  <c:v>4445</c:v>
                </c:pt>
                <c:pt idx="584">
                  <c:v>4328</c:v>
                </c:pt>
                <c:pt idx="585">
                  <c:v>4511</c:v>
                </c:pt>
                <c:pt idx="586">
                  <c:v>4836</c:v>
                </c:pt>
                <c:pt idx="587">
                  <c:v>4271</c:v>
                </c:pt>
                <c:pt idx="588">
                  <c:v>4115</c:v>
                </c:pt>
                <c:pt idx="589">
                  <c:v>4063</c:v>
                </c:pt>
                <c:pt idx="590">
                  <c:v>4222</c:v>
                </c:pt>
                <c:pt idx="591">
                  <c:v>4435</c:v>
                </c:pt>
                <c:pt idx="592">
                  <c:v>4274</c:v>
                </c:pt>
                <c:pt idx="593">
                  <c:v>4310</c:v>
                </c:pt>
                <c:pt idx="594">
                  <c:v>4380</c:v>
                </c:pt>
                <c:pt idx="595">
                  <c:v>4729</c:v>
                </c:pt>
                <c:pt idx="596">
                  <c:v>4910</c:v>
                </c:pt>
                <c:pt idx="597">
                  <c:v>5878</c:v>
                </c:pt>
                <c:pt idx="598">
                  <c:v>7796</c:v>
                </c:pt>
                <c:pt idx="599">
                  <c:v>11086</c:v>
                </c:pt>
                <c:pt idx="600">
                  <c:v>14040</c:v>
                </c:pt>
                <c:pt idx="601">
                  <c:v>16155</c:v>
                </c:pt>
                <c:pt idx="602">
                  <c:v>18016</c:v>
                </c:pt>
                <c:pt idx="603">
                  <c:v>17018</c:v>
                </c:pt>
                <c:pt idx="604">
                  <c:v>13550</c:v>
                </c:pt>
                <c:pt idx="605">
                  <c:v>10023</c:v>
                </c:pt>
                <c:pt idx="606">
                  <c:v>7935</c:v>
                </c:pt>
                <c:pt idx="607">
                  <c:v>6639</c:v>
                </c:pt>
                <c:pt idx="608">
                  <c:v>5730</c:v>
                </c:pt>
                <c:pt idx="609">
                  <c:v>5307</c:v>
                </c:pt>
                <c:pt idx="610">
                  <c:v>4803</c:v>
                </c:pt>
                <c:pt idx="611">
                  <c:v>4354</c:v>
                </c:pt>
                <c:pt idx="612">
                  <c:v>4297</c:v>
                </c:pt>
                <c:pt idx="613">
                  <c:v>4275</c:v>
                </c:pt>
                <c:pt idx="614">
                  <c:v>3813</c:v>
                </c:pt>
                <c:pt idx="615">
                  <c:v>3849</c:v>
                </c:pt>
                <c:pt idx="616">
                  <c:v>4265</c:v>
                </c:pt>
                <c:pt idx="617">
                  <c:v>4068</c:v>
                </c:pt>
                <c:pt idx="618">
                  <c:v>3938</c:v>
                </c:pt>
                <c:pt idx="619">
                  <c:v>4359</c:v>
                </c:pt>
                <c:pt idx="620">
                  <c:v>3828</c:v>
                </c:pt>
                <c:pt idx="621">
                  <c:v>3796</c:v>
                </c:pt>
                <c:pt idx="622">
                  <c:v>3695</c:v>
                </c:pt>
                <c:pt idx="623">
                  <c:v>3822</c:v>
                </c:pt>
                <c:pt idx="624">
                  <c:v>3897</c:v>
                </c:pt>
                <c:pt idx="625">
                  <c:v>3537</c:v>
                </c:pt>
                <c:pt idx="626">
                  <c:v>3733</c:v>
                </c:pt>
                <c:pt idx="627">
                  <c:v>3298</c:v>
                </c:pt>
                <c:pt idx="628">
                  <c:v>3769</c:v>
                </c:pt>
                <c:pt idx="629">
                  <c:v>3527</c:v>
                </c:pt>
                <c:pt idx="630">
                  <c:v>3542</c:v>
                </c:pt>
                <c:pt idx="631">
                  <c:v>3651</c:v>
                </c:pt>
                <c:pt idx="632">
                  <c:v>3617</c:v>
                </c:pt>
                <c:pt idx="633">
                  <c:v>3482</c:v>
                </c:pt>
                <c:pt idx="634">
                  <c:v>3651</c:v>
                </c:pt>
                <c:pt idx="635">
                  <c:v>3771</c:v>
                </c:pt>
                <c:pt idx="636">
                  <c:v>4070</c:v>
                </c:pt>
                <c:pt idx="637">
                  <c:v>4361</c:v>
                </c:pt>
                <c:pt idx="638">
                  <c:v>3976</c:v>
                </c:pt>
                <c:pt idx="639">
                  <c:v>3629</c:v>
                </c:pt>
                <c:pt idx="640">
                  <c:v>3476</c:v>
                </c:pt>
                <c:pt idx="641">
                  <c:v>3757</c:v>
                </c:pt>
                <c:pt idx="642">
                  <c:v>3981</c:v>
                </c:pt>
                <c:pt idx="643">
                  <c:v>3890</c:v>
                </c:pt>
                <c:pt idx="644">
                  <c:v>4175</c:v>
                </c:pt>
                <c:pt idx="645">
                  <c:v>4258</c:v>
                </c:pt>
                <c:pt idx="646">
                  <c:v>3840</c:v>
                </c:pt>
                <c:pt idx="647">
                  <c:v>4077</c:v>
                </c:pt>
                <c:pt idx="648">
                  <c:v>4549</c:v>
                </c:pt>
                <c:pt idx="649">
                  <c:v>6792</c:v>
                </c:pt>
                <c:pt idx="650">
                  <c:v>11568</c:v>
                </c:pt>
                <c:pt idx="651">
                  <c:v>16053</c:v>
                </c:pt>
                <c:pt idx="652">
                  <c:v>19863</c:v>
                </c:pt>
                <c:pt idx="653">
                  <c:v>23284</c:v>
                </c:pt>
                <c:pt idx="654">
                  <c:v>22521</c:v>
                </c:pt>
                <c:pt idx="655">
                  <c:v>20664</c:v>
                </c:pt>
                <c:pt idx="656">
                  <c:v>15156</c:v>
                </c:pt>
                <c:pt idx="657">
                  <c:v>12415</c:v>
                </c:pt>
                <c:pt idx="658">
                  <c:v>9403</c:v>
                </c:pt>
                <c:pt idx="659">
                  <c:v>7343</c:v>
                </c:pt>
                <c:pt idx="660">
                  <c:v>6562</c:v>
                </c:pt>
                <c:pt idx="661">
                  <c:v>5190</c:v>
                </c:pt>
                <c:pt idx="662">
                  <c:v>4567</c:v>
                </c:pt>
                <c:pt idx="663">
                  <c:v>4182</c:v>
                </c:pt>
                <c:pt idx="664">
                  <c:v>3863</c:v>
                </c:pt>
                <c:pt idx="665">
                  <c:v>3575</c:v>
                </c:pt>
                <c:pt idx="666">
                  <c:v>3895</c:v>
                </c:pt>
                <c:pt idx="667">
                  <c:v>3747</c:v>
                </c:pt>
                <c:pt idx="668">
                  <c:v>3859</c:v>
                </c:pt>
                <c:pt idx="669">
                  <c:v>3584</c:v>
                </c:pt>
                <c:pt idx="670">
                  <c:v>3648</c:v>
                </c:pt>
                <c:pt idx="671">
                  <c:v>3159</c:v>
                </c:pt>
                <c:pt idx="672">
                  <c:v>3272</c:v>
                </c:pt>
                <c:pt idx="673">
                  <c:v>3611</c:v>
                </c:pt>
                <c:pt idx="674">
                  <c:v>4232</c:v>
                </c:pt>
                <c:pt idx="675">
                  <c:v>4532</c:v>
                </c:pt>
                <c:pt idx="676">
                  <c:v>5484</c:v>
                </c:pt>
                <c:pt idx="677">
                  <c:v>6239</c:v>
                </c:pt>
                <c:pt idx="678">
                  <c:v>7196</c:v>
                </c:pt>
                <c:pt idx="679">
                  <c:v>7819</c:v>
                </c:pt>
                <c:pt idx="680">
                  <c:v>7526</c:v>
                </c:pt>
                <c:pt idx="681">
                  <c:v>7034</c:v>
                </c:pt>
                <c:pt idx="682">
                  <c:v>7134</c:v>
                </c:pt>
                <c:pt idx="683">
                  <c:v>7264</c:v>
                </c:pt>
                <c:pt idx="684">
                  <c:v>9828</c:v>
                </c:pt>
                <c:pt idx="685">
                  <c:v>13226</c:v>
                </c:pt>
                <c:pt idx="686">
                  <c:v>18333</c:v>
                </c:pt>
                <c:pt idx="687">
                  <c:v>25177</c:v>
                </c:pt>
                <c:pt idx="688">
                  <c:v>28092</c:v>
                </c:pt>
                <c:pt idx="689">
                  <c:v>28631</c:v>
                </c:pt>
                <c:pt idx="690">
                  <c:v>28107</c:v>
                </c:pt>
                <c:pt idx="691">
                  <c:v>20106</c:v>
                </c:pt>
                <c:pt idx="692">
                  <c:v>14952</c:v>
                </c:pt>
                <c:pt idx="693">
                  <c:v>11500</c:v>
                </c:pt>
                <c:pt idx="694">
                  <c:v>9216</c:v>
                </c:pt>
                <c:pt idx="695">
                  <c:v>7960</c:v>
                </c:pt>
                <c:pt idx="696">
                  <c:v>7480</c:v>
                </c:pt>
                <c:pt idx="697">
                  <c:v>7129</c:v>
                </c:pt>
                <c:pt idx="698">
                  <c:v>6555</c:v>
                </c:pt>
                <c:pt idx="699">
                  <c:v>6752</c:v>
                </c:pt>
                <c:pt idx="700">
                  <c:v>7331</c:v>
                </c:pt>
                <c:pt idx="701">
                  <c:v>7128</c:v>
                </c:pt>
                <c:pt idx="702">
                  <c:v>6930</c:v>
                </c:pt>
                <c:pt idx="703">
                  <c:v>5981</c:v>
                </c:pt>
                <c:pt idx="704">
                  <c:v>5026</c:v>
                </c:pt>
                <c:pt idx="705">
                  <c:v>5215</c:v>
                </c:pt>
                <c:pt idx="706">
                  <c:v>4329</c:v>
                </c:pt>
                <c:pt idx="707">
                  <c:v>4632</c:v>
                </c:pt>
                <c:pt idx="708">
                  <c:v>4238</c:v>
                </c:pt>
                <c:pt idx="709">
                  <c:v>4274</c:v>
                </c:pt>
                <c:pt idx="710">
                  <c:v>3808</c:v>
                </c:pt>
                <c:pt idx="711">
                  <c:v>3859</c:v>
                </c:pt>
                <c:pt idx="712">
                  <c:v>3644</c:v>
                </c:pt>
                <c:pt idx="713">
                  <c:v>4193</c:v>
                </c:pt>
                <c:pt idx="714">
                  <c:v>4753</c:v>
                </c:pt>
                <c:pt idx="715">
                  <c:v>4723</c:v>
                </c:pt>
                <c:pt idx="716">
                  <c:v>5787</c:v>
                </c:pt>
                <c:pt idx="717">
                  <c:v>5406</c:v>
                </c:pt>
                <c:pt idx="718">
                  <c:v>5057</c:v>
                </c:pt>
                <c:pt idx="719">
                  <c:v>5349</c:v>
                </c:pt>
                <c:pt idx="720">
                  <c:v>4699</c:v>
                </c:pt>
                <c:pt idx="721">
                  <c:v>5111</c:v>
                </c:pt>
                <c:pt idx="722">
                  <c:v>4724</c:v>
                </c:pt>
                <c:pt idx="723">
                  <c:v>4897</c:v>
                </c:pt>
                <c:pt idx="724">
                  <c:v>5098</c:v>
                </c:pt>
                <c:pt idx="725">
                  <c:v>4725</c:v>
                </c:pt>
                <c:pt idx="726">
                  <c:v>4490</c:v>
                </c:pt>
                <c:pt idx="727">
                  <c:v>4234</c:v>
                </c:pt>
                <c:pt idx="728">
                  <c:v>4044</c:v>
                </c:pt>
                <c:pt idx="729">
                  <c:v>4123</c:v>
                </c:pt>
                <c:pt idx="730">
                  <c:v>4241</c:v>
                </c:pt>
                <c:pt idx="731">
                  <c:v>4185</c:v>
                </c:pt>
                <c:pt idx="732">
                  <c:v>3867</c:v>
                </c:pt>
                <c:pt idx="733">
                  <c:v>3421</c:v>
                </c:pt>
                <c:pt idx="734">
                  <c:v>3584</c:v>
                </c:pt>
                <c:pt idx="735">
                  <c:v>3333</c:v>
                </c:pt>
                <c:pt idx="736">
                  <c:v>3194</c:v>
                </c:pt>
                <c:pt idx="737">
                  <c:v>4029</c:v>
                </c:pt>
                <c:pt idx="738">
                  <c:v>3731</c:v>
                </c:pt>
                <c:pt idx="739">
                  <c:v>3764</c:v>
                </c:pt>
                <c:pt idx="740">
                  <c:v>3461</c:v>
                </c:pt>
                <c:pt idx="741">
                  <c:v>3486</c:v>
                </c:pt>
                <c:pt idx="742">
                  <c:v>3365</c:v>
                </c:pt>
                <c:pt idx="743">
                  <c:v>3209</c:v>
                </c:pt>
                <c:pt idx="744">
                  <c:v>3303</c:v>
                </c:pt>
                <c:pt idx="745">
                  <c:v>3734</c:v>
                </c:pt>
                <c:pt idx="746">
                  <c:v>3149</c:v>
                </c:pt>
                <c:pt idx="747">
                  <c:v>2932</c:v>
                </c:pt>
                <c:pt idx="748">
                  <c:v>2755</c:v>
                </c:pt>
                <c:pt idx="749">
                  <c:v>2613</c:v>
                </c:pt>
                <c:pt idx="750">
                  <c:v>2579</c:v>
                </c:pt>
                <c:pt idx="751">
                  <c:v>2370</c:v>
                </c:pt>
                <c:pt idx="752">
                  <c:v>2934</c:v>
                </c:pt>
                <c:pt idx="753">
                  <c:v>2793</c:v>
                </c:pt>
                <c:pt idx="754">
                  <c:v>3011</c:v>
                </c:pt>
                <c:pt idx="755">
                  <c:v>2923</c:v>
                </c:pt>
                <c:pt idx="756">
                  <c:v>3101</c:v>
                </c:pt>
                <c:pt idx="757">
                  <c:v>2906</c:v>
                </c:pt>
                <c:pt idx="758">
                  <c:v>2850</c:v>
                </c:pt>
                <c:pt idx="759">
                  <c:v>3108</c:v>
                </c:pt>
                <c:pt idx="760">
                  <c:v>3134</c:v>
                </c:pt>
                <c:pt idx="761">
                  <c:v>3316</c:v>
                </c:pt>
                <c:pt idx="762">
                  <c:v>2998</c:v>
                </c:pt>
                <c:pt idx="763">
                  <c:v>2935</c:v>
                </c:pt>
                <c:pt idx="764">
                  <c:v>2849</c:v>
                </c:pt>
                <c:pt idx="765">
                  <c:v>2440</c:v>
                </c:pt>
                <c:pt idx="766">
                  <c:v>2803</c:v>
                </c:pt>
                <c:pt idx="767">
                  <c:v>2366</c:v>
                </c:pt>
                <c:pt idx="768">
                  <c:v>2494</c:v>
                </c:pt>
                <c:pt idx="769">
                  <c:v>3216</c:v>
                </c:pt>
                <c:pt idx="770">
                  <c:v>3770</c:v>
                </c:pt>
                <c:pt idx="771">
                  <c:v>4545</c:v>
                </c:pt>
                <c:pt idx="772">
                  <c:v>4627</c:v>
                </c:pt>
                <c:pt idx="773">
                  <c:v>5396</c:v>
                </c:pt>
                <c:pt idx="774">
                  <c:v>4634</c:v>
                </c:pt>
                <c:pt idx="775">
                  <c:v>4339</c:v>
                </c:pt>
                <c:pt idx="776">
                  <c:v>3690</c:v>
                </c:pt>
                <c:pt idx="777">
                  <c:v>3027</c:v>
                </c:pt>
                <c:pt idx="778">
                  <c:v>3010</c:v>
                </c:pt>
                <c:pt idx="779">
                  <c:v>2924</c:v>
                </c:pt>
                <c:pt idx="780">
                  <c:v>3129</c:v>
                </c:pt>
                <c:pt idx="781">
                  <c:v>3065</c:v>
                </c:pt>
                <c:pt idx="782">
                  <c:v>3356</c:v>
                </c:pt>
                <c:pt idx="783">
                  <c:v>3360</c:v>
                </c:pt>
                <c:pt idx="784">
                  <c:v>3485</c:v>
                </c:pt>
                <c:pt idx="785">
                  <c:v>3232</c:v>
                </c:pt>
                <c:pt idx="786">
                  <c:v>3130</c:v>
                </c:pt>
                <c:pt idx="787">
                  <c:v>3216</c:v>
                </c:pt>
                <c:pt idx="788">
                  <c:v>3248</c:v>
                </c:pt>
                <c:pt idx="789">
                  <c:v>3310</c:v>
                </c:pt>
                <c:pt idx="790">
                  <c:v>2833</c:v>
                </c:pt>
                <c:pt idx="791">
                  <c:v>2677</c:v>
                </c:pt>
                <c:pt idx="792">
                  <c:v>2797</c:v>
                </c:pt>
                <c:pt idx="793">
                  <c:v>2817</c:v>
                </c:pt>
                <c:pt idx="794">
                  <c:v>2920</c:v>
                </c:pt>
                <c:pt idx="795">
                  <c:v>2671</c:v>
                </c:pt>
                <c:pt idx="796">
                  <c:v>2556</c:v>
                </c:pt>
                <c:pt idx="797">
                  <c:v>3306</c:v>
                </c:pt>
                <c:pt idx="798">
                  <c:v>3082</c:v>
                </c:pt>
                <c:pt idx="799">
                  <c:v>3541</c:v>
                </c:pt>
                <c:pt idx="800">
                  <c:v>3165</c:v>
                </c:pt>
                <c:pt idx="801">
                  <c:v>3304</c:v>
                </c:pt>
                <c:pt idx="802">
                  <c:v>3169</c:v>
                </c:pt>
                <c:pt idx="803">
                  <c:v>3145</c:v>
                </c:pt>
                <c:pt idx="804">
                  <c:v>2703</c:v>
                </c:pt>
                <c:pt idx="805">
                  <c:v>2787</c:v>
                </c:pt>
                <c:pt idx="806">
                  <c:v>2888</c:v>
                </c:pt>
                <c:pt idx="807">
                  <c:v>2893</c:v>
                </c:pt>
                <c:pt idx="808">
                  <c:v>3042</c:v>
                </c:pt>
                <c:pt idx="809">
                  <c:v>2767</c:v>
                </c:pt>
                <c:pt idx="810">
                  <c:v>2585</c:v>
                </c:pt>
                <c:pt idx="811">
                  <c:v>2957</c:v>
                </c:pt>
                <c:pt idx="812">
                  <c:v>2575</c:v>
                </c:pt>
                <c:pt idx="813">
                  <c:v>2730</c:v>
                </c:pt>
                <c:pt idx="814">
                  <c:v>2627</c:v>
                </c:pt>
                <c:pt idx="815">
                  <c:v>2678</c:v>
                </c:pt>
                <c:pt idx="816">
                  <c:v>2646</c:v>
                </c:pt>
                <c:pt idx="817">
                  <c:v>3296</c:v>
                </c:pt>
                <c:pt idx="818">
                  <c:v>2584</c:v>
                </c:pt>
                <c:pt idx="819">
                  <c:v>2703</c:v>
                </c:pt>
                <c:pt idx="820">
                  <c:v>3099</c:v>
                </c:pt>
                <c:pt idx="821">
                  <c:v>2730</c:v>
                </c:pt>
                <c:pt idx="822">
                  <c:v>2976</c:v>
                </c:pt>
                <c:pt idx="823">
                  <c:v>2704</c:v>
                </c:pt>
                <c:pt idx="824">
                  <c:v>2647</c:v>
                </c:pt>
                <c:pt idx="825">
                  <c:v>2828</c:v>
                </c:pt>
                <c:pt idx="826">
                  <c:v>2586</c:v>
                </c:pt>
                <c:pt idx="827">
                  <c:v>2518</c:v>
                </c:pt>
                <c:pt idx="828">
                  <c:v>2560</c:v>
                </c:pt>
                <c:pt idx="829">
                  <c:v>2685</c:v>
                </c:pt>
                <c:pt idx="830">
                  <c:v>2956</c:v>
                </c:pt>
                <c:pt idx="831">
                  <c:v>3076</c:v>
                </c:pt>
                <c:pt idx="832">
                  <c:v>3083</c:v>
                </c:pt>
                <c:pt idx="833">
                  <c:v>2817</c:v>
                </c:pt>
                <c:pt idx="834">
                  <c:v>2712</c:v>
                </c:pt>
                <c:pt idx="835">
                  <c:v>2725</c:v>
                </c:pt>
                <c:pt idx="836">
                  <c:v>3107</c:v>
                </c:pt>
                <c:pt idx="837">
                  <c:v>3561</c:v>
                </c:pt>
                <c:pt idx="838">
                  <c:v>3266</c:v>
                </c:pt>
                <c:pt idx="839">
                  <c:v>3103</c:v>
                </c:pt>
                <c:pt idx="840">
                  <c:v>3176</c:v>
                </c:pt>
                <c:pt idx="841">
                  <c:v>2976</c:v>
                </c:pt>
                <c:pt idx="842">
                  <c:v>2916</c:v>
                </c:pt>
                <c:pt idx="843">
                  <c:v>3085</c:v>
                </c:pt>
                <c:pt idx="844">
                  <c:v>3339</c:v>
                </c:pt>
                <c:pt idx="845">
                  <c:v>3544</c:v>
                </c:pt>
                <c:pt idx="846">
                  <c:v>3778</c:v>
                </c:pt>
                <c:pt idx="847">
                  <c:v>3881</c:v>
                </c:pt>
                <c:pt idx="848">
                  <c:v>4004</c:v>
                </c:pt>
                <c:pt idx="849">
                  <c:v>3915</c:v>
                </c:pt>
                <c:pt idx="850">
                  <c:v>3994</c:v>
                </c:pt>
                <c:pt idx="851">
                  <c:v>4582</c:v>
                </c:pt>
                <c:pt idx="852">
                  <c:v>4428</c:v>
                </c:pt>
                <c:pt idx="853">
                  <c:v>5182</c:v>
                </c:pt>
                <c:pt idx="854">
                  <c:v>4835</c:v>
                </c:pt>
                <c:pt idx="855">
                  <c:v>3795</c:v>
                </c:pt>
                <c:pt idx="856">
                  <c:v>3259</c:v>
                </c:pt>
                <c:pt idx="857">
                  <c:v>3032</c:v>
                </c:pt>
                <c:pt idx="858">
                  <c:v>3078</c:v>
                </c:pt>
                <c:pt idx="859">
                  <c:v>2618</c:v>
                </c:pt>
                <c:pt idx="860">
                  <c:v>2974</c:v>
                </c:pt>
                <c:pt idx="861">
                  <c:v>2961</c:v>
                </c:pt>
                <c:pt idx="862">
                  <c:v>2956</c:v>
                </c:pt>
                <c:pt idx="863">
                  <c:v>3656</c:v>
                </c:pt>
                <c:pt idx="864">
                  <c:v>3718</c:v>
                </c:pt>
                <c:pt idx="865">
                  <c:v>4627</c:v>
                </c:pt>
                <c:pt idx="866">
                  <c:v>5569</c:v>
                </c:pt>
                <c:pt idx="867">
                  <c:v>7257</c:v>
                </c:pt>
                <c:pt idx="868">
                  <c:v>8716</c:v>
                </c:pt>
                <c:pt idx="869">
                  <c:v>8638</c:v>
                </c:pt>
                <c:pt idx="870">
                  <c:v>7218</c:v>
                </c:pt>
                <c:pt idx="871">
                  <c:v>5770</c:v>
                </c:pt>
                <c:pt idx="872">
                  <c:v>4447</c:v>
                </c:pt>
                <c:pt idx="873">
                  <c:v>3853</c:v>
                </c:pt>
                <c:pt idx="874">
                  <c:v>3148</c:v>
                </c:pt>
                <c:pt idx="875">
                  <c:v>3099</c:v>
                </c:pt>
                <c:pt idx="876">
                  <c:v>3190</c:v>
                </c:pt>
                <c:pt idx="877">
                  <c:v>3218</c:v>
                </c:pt>
                <c:pt idx="878">
                  <c:v>3228</c:v>
                </c:pt>
                <c:pt idx="879">
                  <c:v>2890</c:v>
                </c:pt>
                <c:pt idx="880">
                  <c:v>2704</c:v>
                </c:pt>
                <c:pt idx="881">
                  <c:v>2407</c:v>
                </c:pt>
                <c:pt idx="882">
                  <c:v>2452</c:v>
                </c:pt>
                <c:pt idx="883">
                  <c:v>2575</c:v>
                </c:pt>
                <c:pt idx="884">
                  <c:v>2598</c:v>
                </c:pt>
                <c:pt idx="885">
                  <c:v>2732</c:v>
                </c:pt>
                <c:pt idx="886">
                  <c:v>2888</c:v>
                </c:pt>
                <c:pt idx="887">
                  <c:v>3389</c:v>
                </c:pt>
                <c:pt idx="888">
                  <c:v>2713</c:v>
                </c:pt>
                <c:pt idx="889">
                  <c:v>2980</c:v>
                </c:pt>
                <c:pt idx="890">
                  <c:v>3013</c:v>
                </c:pt>
                <c:pt idx="891">
                  <c:v>2785</c:v>
                </c:pt>
                <c:pt idx="892">
                  <c:v>2804</c:v>
                </c:pt>
                <c:pt idx="893">
                  <c:v>2911</c:v>
                </c:pt>
                <c:pt idx="894">
                  <c:v>2999</c:v>
                </c:pt>
                <c:pt idx="895">
                  <c:v>2904</c:v>
                </c:pt>
                <c:pt idx="896">
                  <c:v>2990</c:v>
                </c:pt>
                <c:pt idx="897">
                  <c:v>3001</c:v>
                </c:pt>
                <c:pt idx="898">
                  <c:v>3022</c:v>
                </c:pt>
                <c:pt idx="899">
                  <c:v>2740</c:v>
                </c:pt>
                <c:pt idx="900">
                  <c:v>2307</c:v>
                </c:pt>
                <c:pt idx="901">
                  <c:v>2634</c:v>
                </c:pt>
                <c:pt idx="902">
                  <c:v>2375</c:v>
                </c:pt>
                <c:pt idx="903">
                  <c:v>2358</c:v>
                </c:pt>
                <c:pt idx="904">
                  <c:v>2579</c:v>
                </c:pt>
                <c:pt idx="905">
                  <c:v>2476</c:v>
                </c:pt>
                <c:pt idx="906">
                  <c:v>2582</c:v>
                </c:pt>
                <c:pt idx="907">
                  <c:v>2485</c:v>
                </c:pt>
                <c:pt idx="908">
                  <c:v>2704</c:v>
                </c:pt>
                <c:pt idx="909">
                  <c:v>2971</c:v>
                </c:pt>
                <c:pt idx="910">
                  <c:v>2659</c:v>
                </c:pt>
                <c:pt idx="911">
                  <c:v>2977</c:v>
                </c:pt>
                <c:pt idx="912">
                  <c:v>2714</c:v>
                </c:pt>
                <c:pt idx="913">
                  <c:v>2832</c:v>
                </c:pt>
                <c:pt idx="914">
                  <c:v>2834</c:v>
                </c:pt>
                <c:pt idx="915">
                  <c:v>2840</c:v>
                </c:pt>
                <c:pt idx="916">
                  <c:v>3222</c:v>
                </c:pt>
                <c:pt idx="917">
                  <c:v>3112</c:v>
                </c:pt>
                <c:pt idx="918">
                  <c:v>3317</c:v>
                </c:pt>
                <c:pt idx="919">
                  <c:v>3002</c:v>
                </c:pt>
                <c:pt idx="920">
                  <c:v>2999</c:v>
                </c:pt>
                <c:pt idx="921">
                  <c:v>2818</c:v>
                </c:pt>
                <c:pt idx="922">
                  <c:v>2860</c:v>
                </c:pt>
                <c:pt idx="923">
                  <c:v>2803</c:v>
                </c:pt>
                <c:pt idx="924">
                  <c:v>3069</c:v>
                </c:pt>
                <c:pt idx="925">
                  <c:v>3057</c:v>
                </c:pt>
                <c:pt idx="926">
                  <c:v>2919</c:v>
                </c:pt>
                <c:pt idx="927">
                  <c:v>2611</c:v>
                </c:pt>
                <c:pt idx="928">
                  <c:v>2834</c:v>
                </c:pt>
                <c:pt idx="929">
                  <c:v>2265</c:v>
                </c:pt>
                <c:pt idx="930">
                  <c:v>2408</c:v>
                </c:pt>
                <c:pt idx="931">
                  <c:v>2730</c:v>
                </c:pt>
                <c:pt idx="932">
                  <c:v>2570</c:v>
                </c:pt>
                <c:pt idx="933">
                  <c:v>2397</c:v>
                </c:pt>
                <c:pt idx="934">
                  <c:v>2940</c:v>
                </c:pt>
                <c:pt idx="935">
                  <c:v>3171</c:v>
                </c:pt>
                <c:pt idx="936">
                  <c:v>2856</c:v>
                </c:pt>
                <c:pt idx="937">
                  <c:v>3109</c:v>
                </c:pt>
                <c:pt idx="938">
                  <c:v>2896</c:v>
                </c:pt>
                <c:pt idx="939">
                  <c:v>2563</c:v>
                </c:pt>
                <c:pt idx="940">
                  <c:v>2475</c:v>
                </c:pt>
                <c:pt idx="941">
                  <c:v>2343</c:v>
                </c:pt>
                <c:pt idx="942">
                  <c:v>2557</c:v>
                </c:pt>
                <c:pt idx="943">
                  <c:v>2652</c:v>
                </c:pt>
                <c:pt idx="944">
                  <c:v>2557</c:v>
                </c:pt>
                <c:pt idx="945">
                  <c:v>2567</c:v>
                </c:pt>
                <c:pt idx="946">
                  <c:v>2672</c:v>
                </c:pt>
                <c:pt idx="947">
                  <c:v>2530</c:v>
                </c:pt>
                <c:pt idx="948">
                  <c:v>2316</c:v>
                </c:pt>
                <c:pt idx="949">
                  <c:v>2339</c:v>
                </c:pt>
                <c:pt idx="950">
                  <c:v>2317</c:v>
                </c:pt>
                <c:pt idx="951">
                  <c:v>2564</c:v>
                </c:pt>
                <c:pt idx="952">
                  <c:v>2475</c:v>
                </c:pt>
                <c:pt idx="953">
                  <c:v>2321</c:v>
                </c:pt>
                <c:pt idx="954">
                  <c:v>2334</c:v>
                </c:pt>
                <c:pt idx="955">
                  <c:v>2436</c:v>
                </c:pt>
                <c:pt idx="956">
                  <c:v>2622</c:v>
                </c:pt>
                <c:pt idx="957">
                  <c:v>2803</c:v>
                </c:pt>
                <c:pt idx="958">
                  <c:v>2587</c:v>
                </c:pt>
                <c:pt idx="959">
                  <c:v>2958</c:v>
                </c:pt>
                <c:pt idx="960">
                  <c:v>2836</c:v>
                </c:pt>
                <c:pt idx="961">
                  <c:v>3498</c:v>
                </c:pt>
                <c:pt idx="962">
                  <c:v>3874</c:v>
                </c:pt>
                <c:pt idx="963">
                  <c:v>3721</c:v>
                </c:pt>
                <c:pt idx="964">
                  <c:v>2970</c:v>
                </c:pt>
                <c:pt idx="965">
                  <c:v>2713</c:v>
                </c:pt>
                <c:pt idx="966">
                  <c:v>2476</c:v>
                </c:pt>
                <c:pt idx="967">
                  <c:v>2513</c:v>
                </c:pt>
                <c:pt idx="968">
                  <c:v>2858</c:v>
                </c:pt>
                <c:pt idx="969">
                  <c:v>2395</c:v>
                </c:pt>
                <c:pt idx="970">
                  <c:v>2360</c:v>
                </c:pt>
                <c:pt idx="971">
                  <c:v>2219</c:v>
                </c:pt>
                <c:pt idx="972">
                  <c:v>2716</c:v>
                </c:pt>
                <c:pt idx="973">
                  <c:v>2717</c:v>
                </c:pt>
                <c:pt idx="974">
                  <c:v>2427</c:v>
                </c:pt>
                <c:pt idx="975">
                  <c:v>2607</c:v>
                </c:pt>
                <c:pt idx="976">
                  <c:v>2495</c:v>
                </c:pt>
                <c:pt idx="977">
                  <c:v>2705</c:v>
                </c:pt>
                <c:pt idx="978">
                  <c:v>2756</c:v>
                </c:pt>
                <c:pt idx="979">
                  <c:v>2443</c:v>
                </c:pt>
                <c:pt idx="980">
                  <c:v>2586</c:v>
                </c:pt>
                <c:pt idx="981">
                  <c:v>2730</c:v>
                </c:pt>
                <c:pt idx="982">
                  <c:v>2698</c:v>
                </c:pt>
                <c:pt idx="983">
                  <c:v>2635</c:v>
                </c:pt>
                <c:pt idx="984">
                  <c:v>2326</c:v>
                </c:pt>
                <c:pt idx="985">
                  <c:v>2679</c:v>
                </c:pt>
                <c:pt idx="986">
                  <c:v>3128</c:v>
                </c:pt>
                <c:pt idx="987">
                  <c:v>6822</c:v>
                </c:pt>
                <c:pt idx="988">
                  <c:v>16489</c:v>
                </c:pt>
                <c:pt idx="989">
                  <c:v>44432</c:v>
                </c:pt>
                <c:pt idx="990">
                  <c:v>109501</c:v>
                </c:pt>
                <c:pt idx="991">
                  <c:v>235558</c:v>
                </c:pt>
                <c:pt idx="992">
                  <c:v>431749</c:v>
                </c:pt>
                <c:pt idx="993">
                  <c:v>683850</c:v>
                </c:pt>
                <c:pt idx="994">
                  <c:v>929358</c:v>
                </c:pt>
                <c:pt idx="995">
                  <c:v>1045928</c:v>
                </c:pt>
                <c:pt idx="996">
                  <c:v>1045483</c:v>
                </c:pt>
                <c:pt idx="997">
                  <c:v>868956</c:v>
                </c:pt>
                <c:pt idx="998">
                  <c:v>616740</c:v>
                </c:pt>
                <c:pt idx="999">
                  <c:v>332774</c:v>
                </c:pt>
                <c:pt idx="1000">
                  <c:v>165596</c:v>
                </c:pt>
                <c:pt idx="1001">
                  <c:v>75675</c:v>
                </c:pt>
                <c:pt idx="1002">
                  <c:v>42587</c:v>
                </c:pt>
                <c:pt idx="1003">
                  <c:v>25828</c:v>
                </c:pt>
                <c:pt idx="1004">
                  <c:v>19519</c:v>
                </c:pt>
                <c:pt idx="1005">
                  <c:v>14805</c:v>
                </c:pt>
                <c:pt idx="1006">
                  <c:v>12378</c:v>
                </c:pt>
                <c:pt idx="1007">
                  <c:v>10890</c:v>
                </c:pt>
                <c:pt idx="1008">
                  <c:v>9622</c:v>
                </c:pt>
                <c:pt idx="1009">
                  <c:v>8508</c:v>
                </c:pt>
                <c:pt idx="1010">
                  <c:v>7793</c:v>
                </c:pt>
                <c:pt idx="1011">
                  <c:v>7245</c:v>
                </c:pt>
                <c:pt idx="1012">
                  <c:v>6491</c:v>
                </c:pt>
                <c:pt idx="1013">
                  <c:v>5380</c:v>
                </c:pt>
                <c:pt idx="1014">
                  <c:v>5601</c:v>
                </c:pt>
                <c:pt idx="1015">
                  <c:v>5434</c:v>
                </c:pt>
                <c:pt idx="1016">
                  <c:v>5141</c:v>
                </c:pt>
                <c:pt idx="1017">
                  <c:v>4754</c:v>
                </c:pt>
                <c:pt idx="1018">
                  <c:v>4347</c:v>
                </c:pt>
                <c:pt idx="1019">
                  <c:v>4404</c:v>
                </c:pt>
                <c:pt idx="1020">
                  <c:v>3951</c:v>
                </c:pt>
                <c:pt idx="1021">
                  <c:v>4242</c:v>
                </c:pt>
                <c:pt idx="1022">
                  <c:v>3734</c:v>
                </c:pt>
                <c:pt idx="1023">
                  <c:v>3357</c:v>
                </c:pt>
                <c:pt idx="1024">
                  <c:v>3535</c:v>
                </c:pt>
                <c:pt idx="1025">
                  <c:v>3612</c:v>
                </c:pt>
                <c:pt idx="1026">
                  <c:v>3735</c:v>
                </c:pt>
                <c:pt idx="1027">
                  <c:v>3860</c:v>
                </c:pt>
                <c:pt idx="1028">
                  <c:v>5315</c:v>
                </c:pt>
                <c:pt idx="1029">
                  <c:v>4628</c:v>
                </c:pt>
                <c:pt idx="1030">
                  <c:v>4317</c:v>
                </c:pt>
                <c:pt idx="1031">
                  <c:v>3854</c:v>
                </c:pt>
                <c:pt idx="1032">
                  <c:v>3765</c:v>
                </c:pt>
                <c:pt idx="1033">
                  <c:v>3432</c:v>
                </c:pt>
                <c:pt idx="1034">
                  <c:v>3267</c:v>
                </c:pt>
                <c:pt idx="1035">
                  <c:v>3163</c:v>
                </c:pt>
                <c:pt idx="1036">
                  <c:v>3451</c:v>
                </c:pt>
                <c:pt idx="1037">
                  <c:v>3208</c:v>
                </c:pt>
                <c:pt idx="1038">
                  <c:v>3447</c:v>
                </c:pt>
                <c:pt idx="1039">
                  <c:v>3433</c:v>
                </c:pt>
                <c:pt idx="1040">
                  <c:v>2942</c:v>
                </c:pt>
                <c:pt idx="1041">
                  <c:v>2836</c:v>
                </c:pt>
                <c:pt idx="1042">
                  <c:v>3198</c:v>
                </c:pt>
                <c:pt idx="1043">
                  <c:v>3283</c:v>
                </c:pt>
                <c:pt idx="1044">
                  <c:v>3326</c:v>
                </c:pt>
                <c:pt idx="1045">
                  <c:v>3112</c:v>
                </c:pt>
                <c:pt idx="1046">
                  <c:v>3287</c:v>
                </c:pt>
                <c:pt idx="1047">
                  <c:v>3696</c:v>
                </c:pt>
                <c:pt idx="1048">
                  <c:v>3863</c:v>
                </c:pt>
                <c:pt idx="1049">
                  <c:v>3528</c:v>
                </c:pt>
                <c:pt idx="1050">
                  <c:v>4407</c:v>
                </c:pt>
                <c:pt idx="1051">
                  <c:v>4945</c:v>
                </c:pt>
                <c:pt idx="1052">
                  <c:v>4941</c:v>
                </c:pt>
                <c:pt idx="1053">
                  <c:v>4747</c:v>
                </c:pt>
                <c:pt idx="1054">
                  <c:v>5136</c:v>
                </c:pt>
                <c:pt idx="1055">
                  <c:v>5178</c:v>
                </c:pt>
                <c:pt idx="1056">
                  <c:v>5780</c:v>
                </c:pt>
                <c:pt idx="1057">
                  <c:v>5640</c:v>
                </c:pt>
                <c:pt idx="1058">
                  <c:v>5975</c:v>
                </c:pt>
                <c:pt idx="1059">
                  <c:v>6472</c:v>
                </c:pt>
                <c:pt idx="1060">
                  <c:v>5916</c:v>
                </c:pt>
                <c:pt idx="1061">
                  <c:v>5763</c:v>
                </c:pt>
                <c:pt idx="1062">
                  <c:v>5866</c:v>
                </c:pt>
                <c:pt idx="1063">
                  <c:v>5084</c:v>
                </c:pt>
                <c:pt idx="1064">
                  <c:v>5304</c:v>
                </c:pt>
                <c:pt idx="1065">
                  <c:v>4833</c:v>
                </c:pt>
                <c:pt idx="1066">
                  <c:v>4843</c:v>
                </c:pt>
                <c:pt idx="1067">
                  <c:v>4516</c:v>
                </c:pt>
                <c:pt idx="1068">
                  <c:v>4407</c:v>
                </c:pt>
                <c:pt idx="1069">
                  <c:v>4740</c:v>
                </c:pt>
                <c:pt idx="1070">
                  <c:v>4099</c:v>
                </c:pt>
                <c:pt idx="1071">
                  <c:v>4052</c:v>
                </c:pt>
                <c:pt idx="1072">
                  <c:v>3576</c:v>
                </c:pt>
                <c:pt idx="1073">
                  <c:v>3602</c:v>
                </c:pt>
                <c:pt idx="1074">
                  <c:v>3365</c:v>
                </c:pt>
                <c:pt idx="1075">
                  <c:v>3722</c:v>
                </c:pt>
                <c:pt idx="1076">
                  <c:v>3483</c:v>
                </c:pt>
                <c:pt idx="1077">
                  <c:v>3323</c:v>
                </c:pt>
                <c:pt idx="1078">
                  <c:v>3383</c:v>
                </c:pt>
                <c:pt idx="1079">
                  <c:v>2993</c:v>
                </c:pt>
                <c:pt idx="1080">
                  <c:v>3044</c:v>
                </c:pt>
                <c:pt idx="1081">
                  <c:v>3028</c:v>
                </c:pt>
                <c:pt idx="1082">
                  <c:v>2873</c:v>
                </c:pt>
                <c:pt idx="1083">
                  <c:v>2463</c:v>
                </c:pt>
                <c:pt idx="1084">
                  <c:v>2743</c:v>
                </c:pt>
                <c:pt idx="1085">
                  <c:v>2936</c:v>
                </c:pt>
                <c:pt idx="1086">
                  <c:v>3565</c:v>
                </c:pt>
                <c:pt idx="1087">
                  <c:v>3108</c:v>
                </c:pt>
                <c:pt idx="1088">
                  <c:v>3376</c:v>
                </c:pt>
                <c:pt idx="1089">
                  <c:v>3875</c:v>
                </c:pt>
                <c:pt idx="1090">
                  <c:v>3842</c:v>
                </c:pt>
                <c:pt idx="1091">
                  <c:v>4086</c:v>
                </c:pt>
                <c:pt idx="1092">
                  <c:v>3992</c:v>
                </c:pt>
                <c:pt idx="1093">
                  <c:v>4108</c:v>
                </c:pt>
                <c:pt idx="1094">
                  <c:v>5014</c:v>
                </c:pt>
                <c:pt idx="1095">
                  <c:v>4873</c:v>
                </c:pt>
                <c:pt idx="1096">
                  <c:v>4622</c:v>
                </c:pt>
                <c:pt idx="1097">
                  <c:v>3920</c:v>
                </c:pt>
                <c:pt idx="1098">
                  <c:v>3554</c:v>
                </c:pt>
                <c:pt idx="1099">
                  <c:v>3032</c:v>
                </c:pt>
                <c:pt idx="1100">
                  <c:v>2799</c:v>
                </c:pt>
                <c:pt idx="1101">
                  <c:v>2661</c:v>
                </c:pt>
                <c:pt idx="1102">
                  <c:v>2872</c:v>
                </c:pt>
                <c:pt idx="1103">
                  <c:v>3615</c:v>
                </c:pt>
                <c:pt idx="1104">
                  <c:v>4928</c:v>
                </c:pt>
                <c:pt idx="1105">
                  <c:v>5635</c:v>
                </c:pt>
                <c:pt idx="1106">
                  <c:v>6509</c:v>
                </c:pt>
                <c:pt idx="1107">
                  <c:v>7542</c:v>
                </c:pt>
                <c:pt idx="1108">
                  <c:v>6656</c:v>
                </c:pt>
                <c:pt idx="1109">
                  <c:v>5794</c:v>
                </c:pt>
                <c:pt idx="1110">
                  <c:v>4926</c:v>
                </c:pt>
                <c:pt idx="1111">
                  <c:v>4221</c:v>
                </c:pt>
                <c:pt idx="1112">
                  <c:v>3653</c:v>
                </c:pt>
                <c:pt idx="1113">
                  <c:v>3692</c:v>
                </c:pt>
                <c:pt idx="1114">
                  <c:v>3380</c:v>
                </c:pt>
                <c:pt idx="1115">
                  <c:v>2719</c:v>
                </c:pt>
                <c:pt idx="1116">
                  <c:v>2991</c:v>
                </c:pt>
                <c:pt idx="1117">
                  <c:v>3060</c:v>
                </c:pt>
                <c:pt idx="1118">
                  <c:v>2845</c:v>
                </c:pt>
                <c:pt idx="1119">
                  <c:v>2578</c:v>
                </c:pt>
                <c:pt idx="1120">
                  <c:v>2770</c:v>
                </c:pt>
                <c:pt idx="1121">
                  <c:v>2696</c:v>
                </c:pt>
                <c:pt idx="1122">
                  <c:v>2951</c:v>
                </c:pt>
                <c:pt idx="1123">
                  <c:v>2876</c:v>
                </c:pt>
                <c:pt idx="1124">
                  <c:v>2730</c:v>
                </c:pt>
                <c:pt idx="1125">
                  <c:v>2593</c:v>
                </c:pt>
                <c:pt idx="1126">
                  <c:v>2474</c:v>
                </c:pt>
                <c:pt idx="1127">
                  <c:v>2752</c:v>
                </c:pt>
                <c:pt idx="1128">
                  <c:v>2578</c:v>
                </c:pt>
                <c:pt idx="1129">
                  <c:v>2490</c:v>
                </c:pt>
                <c:pt idx="1130">
                  <c:v>2677</c:v>
                </c:pt>
                <c:pt idx="1131">
                  <c:v>2794</c:v>
                </c:pt>
                <c:pt idx="1132">
                  <c:v>2409</c:v>
                </c:pt>
                <c:pt idx="1133">
                  <c:v>2464</c:v>
                </c:pt>
                <c:pt idx="1134">
                  <c:v>2607</c:v>
                </c:pt>
                <c:pt idx="1135">
                  <c:v>2481</c:v>
                </c:pt>
                <c:pt idx="1136">
                  <c:v>2933</c:v>
                </c:pt>
                <c:pt idx="1137">
                  <c:v>2869</c:v>
                </c:pt>
                <c:pt idx="1138">
                  <c:v>2662</c:v>
                </c:pt>
                <c:pt idx="1139">
                  <c:v>2663</c:v>
                </c:pt>
                <c:pt idx="1140">
                  <c:v>2649</c:v>
                </c:pt>
                <c:pt idx="1141">
                  <c:v>2746</c:v>
                </c:pt>
                <c:pt idx="1142">
                  <c:v>2833</c:v>
                </c:pt>
                <c:pt idx="1143">
                  <c:v>2600</c:v>
                </c:pt>
                <c:pt idx="1144">
                  <c:v>2669</c:v>
                </c:pt>
                <c:pt idx="1145">
                  <c:v>2556</c:v>
                </c:pt>
                <c:pt idx="1146">
                  <c:v>2552</c:v>
                </c:pt>
                <c:pt idx="1147">
                  <c:v>2515</c:v>
                </c:pt>
                <c:pt idx="1148">
                  <c:v>2470</c:v>
                </c:pt>
                <c:pt idx="1149">
                  <c:v>2973</c:v>
                </c:pt>
                <c:pt idx="1150">
                  <c:v>2635</c:v>
                </c:pt>
                <c:pt idx="1151">
                  <c:v>2657</c:v>
                </c:pt>
                <c:pt idx="1152">
                  <c:v>2402</c:v>
                </c:pt>
                <c:pt idx="1153">
                  <c:v>2623</c:v>
                </c:pt>
                <c:pt idx="1154">
                  <c:v>3015</c:v>
                </c:pt>
                <c:pt idx="1155">
                  <c:v>3143</c:v>
                </c:pt>
                <c:pt idx="1156">
                  <c:v>4419</c:v>
                </c:pt>
                <c:pt idx="1157">
                  <c:v>5413</c:v>
                </c:pt>
                <c:pt idx="1158">
                  <c:v>6645</c:v>
                </c:pt>
                <c:pt idx="1159">
                  <c:v>8730</c:v>
                </c:pt>
                <c:pt idx="1160">
                  <c:v>8558</c:v>
                </c:pt>
                <c:pt idx="1161">
                  <c:v>7489</c:v>
                </c:pt>
                <c:pt idx="1162">
                  <c:v>7062</c:v>
                </c:pt>
                <c:pt idx="1163">
                  <c:v>5521</c:v>
                </c:pt>
                <c:pt idx="1164">
                  <c:v>5019</c:v>
                </c:pt>
                <c:pt idx="1165">
                  <c:v>3998</c:v>
                </c:pt>
                <c:pt idx="1166">
                  <c:v>3884</c:v>
                </c:pt>
                <c:pt idx="1167">
                  <c:v>3709</c:v>
                </c:pt>
                <c:pt idx="1168">
                  <c:v>3232</c:v>
                </c:pt>
                <c:pt idx="1169">
                  <c:v>2921</c:v>
                </c:pt>
                <c:pt idx="1170">
                  <c:v>3468</c:v>
                </c:pt>
                <c:pt idx="1171">
                  <c:v>3219</c:v>
                </c:pt>
                <c:pt idx="1172">
                  <c:v>3192</c:v>
                </c:pt>
                <c:pt idx="1173">
                  <c:v>3055</c:v>
                </c:pt>
                <c:pt idx="1174">
                  <c:v>3290</c:v>
                </c:pt>
                <c:pt idx="1175">
                  <c:v>3223</c:v>
                </c:pt>
                <c:pt idx="1176">
                  <c:v>3200</c:v>
                </c:pt>
                <c:pt idx="1177">
                  <c:v>3401</c:v>
                </c:pt>
                <c:pt idx="1178">
                  <c:v>2942</c:v>
                </c:pt>
                <c:pt idx="1179">
                  <c:v>3149</c:v>
                </c:pt>
                <c:pt idx="1180">
                  <c:v>2537</c:v>
                </c:pt>
                <c:pt idx="1181">
                  <c:v>2881</c:v>
                </c:pt>
                <c:pt idx="1182">
                  <c:v>3481</c:v>
                </c:pt>
                <c:pt idx="1183">
                  <c:v>2892</c:v>
                </c:pt>
                <c:pt idx="1184">
                  <c:v>3344</c:v>
                </c:pt>
                <c:pt idx="1185">
                  <c:v>2869</c:v>
                </c:pt>
                <c:pt idx="1186">
                  <c:v>2941</c:v>
                </c:pt>
                <c:pt idx="1187">
                  <c:v>3357</c:v>
                </c:pt>
                <c:pt idx="1188">
                  <c:v>3333</c:v>
                </c:pt>
                <c:pt idx="1189">
                  <c:v>3274</c:v>
                </c:pt>
                <c:pt idx="1190">
                  <c:v>3710</c:v>
                </c:pt>
                <c:pt idx="1191">
                  <c:v>3605</c:v>
                </c:pt>
                <c:pt idx="1192">
                  <c:v>3734</c:v>
                </c:pt>
                <c:pt idx="1193">
                  <c:v>3394</c:v>
                </c:pt>
                <c:pt idx="1194">
                  <c:v>3668</c:v>
                </c:pt>
                <c:pt idx="1195">
                  <c:v>3501</c:v>
                </c:pt>
                <c:pt idx="1196">
                  <c:v>3656</c:v>
                </c:pt>
                <c:pt idx="1197">
                  <c:v>3560</c:v>
                </c:pt>
                <c:pt idx="1198">
                  <c:v>3398</c:v>
                </c:pt>
                <c:pt idx="1199">
                  <c:v>3609</c:v>
                </c:pt>
                <c:pt idx="1200">
                  <c:v>3442</c:v>
                </c:pt>
                <c:pt idx="1201">
                  <c:v>3568</c:v>
                </c:pt>
                <c:pt idx="1202">
                  <c:v>3524</c:v>
                </c:pt>
                <c:pt idx="1203">
                  <c:v>3155</c:v>
                </c:pt>
                <c:pt idx="1204">
                  <c:v>3553</c:v>
                </c:pt>
                <c:pt idx="1205">
                  <c:v>3356</c:v>
                </c:pt>
                <c:pt idx="1206">
                  <c:v>3360</c:v>
                </c:pt>
                <c:pt idx="1207">
                  <c:v>3697</c:v>
                </c:pt>
                <c:pt idx="1208">
                  <c:v>3641</c:v>
                </c:pt>
                <c:pt idx="1209">
                  <c:v>4120</c:v>
                </c:pt>
                <c:pt idx="1210">
                  <c:v>3836</c:v>
                </c:pt>
                <c:pt idx="1211">
                  <c:v>4184</c:v>
                </c:pt>
                <c:pt idx="1212">
                  <c:v>3985</c:v>
                </c:pt>
                <c:pt idx="1213">
                  <c:v>3783</c:v>
                </c:pt>
                <c:pt idx="1214">
                  <c:v>4033</c:v>
                </c:pt>
                <c:pt idx="1215">
                  <c:v>3653</c:v>
                </c:pt>
                <c:pt idx="1216">
                  <c:v>3785</c:v>
                </c:pt>
                <c:pt idx="1217">
                  <c:v>4168</c:v>
                </c:pt>
                <c:pt idx="1218">
                  <c:v>3926</c:v>
                </c:pt>
                <c:pt idx="1219">
                  <c:v>4033</c:v>
                </c:pt>
                <c:pt idx="1220">
                  <c:v>3953</c:v>
                </c:pt>
                <c:pt idx="1221">
                  <c:v>4175</c:v>
                </c:pt>
                <c:pt idx="1222">
                  <c:v>3721</c:v>
                </c:pt>
                <c:pt idx="1223">
                  <c:v>3727</c:v>
                </c:pt>
                <c:pt idx="1224">
                  <c:v>3964</c:v>
                </c:pt>
                <c:pt idx="1225">
                  <c:v>3972</c:v>
                </c:pt>
                <c:pt idx="1226">
                  <c:v>3520</c:v>
                </c:pt>
                <c:pt idx="1227">
                  <c:v>3953</c:v>
                </c:pt>
                <c:pt idx="1228">
                  <c:v>4261</c:v>
                </c:pt>
                <c:pt idx="1229">
                  <c:v>4820</c:v>
                </c:pt>
                <c:pt idx="1230">
                  <c:v>4508</c:v>
                </c:pt>
                <c:pt idx="1231">
                  <c:v>4083</c:v>
                </c:pt>
                <c:pt idx="1232">
                  <c:v>4283</c:v>
                </c:pt>
                <c:pt idx="1233">
                  <c:v>4577</c:v>
                </c:pt>
                <c:pt idx="1234">
                  <c:v>4581</c:v>
                </c:pt>
                <c:pt idx="1235">
                  <c:v>4411</c:v>
                </c:pt>
                <c:pt idx="1236">
                  <c:v>4406</c:v>
                </c:pt>
                <c:pt idx="1237">
                  <c:v>4110</c:v>
                </c:pt>
                <c:pt idx="1238">
                  <c:v>4585</c:v>
                </c:pt>
                <c:pt idx="1239">
                  <c:v>4598</c:v>
                </c:pt>
                <c:pt idx="1240">
                  <c:v>4952</c:v>
                </c:pt>
                <c:pt idx="1241">
                  <c:v>4596</c:v>
                </c:pt>
                <c:pt idx="1242">
                  <c:v>4567</c:v>
                </c:pt>
                <c:pt idx="1243">
                  <c:v>4797</c:v>
                </c:pt>
                <c:pt idx="1244">
                  <c:v>4735</c:v>
                </c:pt>
                <c:pt idx="1245">
                  <c:v>4140</c:v>
                </c:pt>
                <c:pt idx="1246">
                  <c:v>4521</c:v>
                </c:pt>
                <c:pt idx="1247">
                  <c:v>4680</c:v>
                </c:pt>
                <c:pt idx="1248">
                  <c:v>4727</c:v>
                </c:pt>
                <c:pt idx="1249">
                  <c:v>4846</c:v>
                </c:pt>
                <c:pt idx="1250">
                  <c:v>5153</c:v>
                </c:pt>
                <c:pt idx="1251">
                  <c:v>4470</c:v>
                </c:pt>
                <c:pt idx="1252">
                  <c:v>4406</c:v>
                </c:pt>
                <c:pt idx="1253">
                  <c:v>4809</c:v>
                </c:pt>
                <c:pt idx="1254">
                  <c:v>4709</c:v>
                </c:pt>
                <c:pt idx="1255">
                  <c:v>4741</c:v>
                </c:pt>
                <c:pt idx="1256">
                  <c:v>5279</c:v>
                </c:pt>
                <c:pt idx="1257">
                  <c:v>5270</c:v>
                </c:pt>
                <c:pt idx="1258">
                  <c:v>5402</c:v>
                </c:pt>
                <c:pt idx="1259">
                  <c:v>5377</c:v>
                </c:pt>
                <c:pt idx="1260">
                  <c:v>5036</c:v>
                </c:pt>
                <c:pt idx="1261">
                  <c:v>5393</c:v>
                </c:pt>
                <c:pt idx="1262">
                  <c:v>6539</c:v>
                </c:pt>
                <c:pt idx="1263">
                  <c:v>6446</c:v>
                </c:pt>
                <c:pt idx="1264">
                  <c:v>6731</c:v>
                </c:pt>
                <c:pt idx="1265">
                  <c:v>6859</c:v>
                </c:pt>
                <c:pt idx="1266">
                  <c:v>6799</c:v>
                </c:pt>
                <c:pt idx="1267">
                  <c:v>6545</c:v>
                </c:pt>
                <c:pt idx="1268">
                  <c:v>6020</c:v>
                </c:pt>
                <c:pt idx="1269">
                  <c:v>6078</c:v>
                </c:pt>
                <c:pt idx="1270">
                  <c:v>6159</c:v>
                </c:pt>
                <c:pt idx="1271">
                  <c:v>5805</c:v>
                </c:pt>
                <c:pt idx="1272">
                  <c:v>5579</c:v>
                </c:pt>
                <c:pt idx="1273">
                  <c:v>5932</c:v>
                </c:pt>
                <c:pt idx="1274">
                  <c:v>5525</c:v>
                </c:pt>
                <c:pt idx="1275">
                  <c:v>5396</c:v>
                </c:pt>
                <c:pt idx="1276">
                  <c:v>5692</c:v>
                </c:pt>
                <c:pt idx="1277">
                  <c:v>5797</c:v>
                </c:pt>
                <c:pt idx="1278">
                  <c:v>5580</c:v>
                </c:pt>
                <c:pt idx="1279">
                  <c:v>5611</c:v>
                </c:pt>
                <c:pt idx="1280">
                  <c:v>5747</c:v>
                </c:pt>
                <c:pt idx="1281">
                  <c:v>5224</c:v>
                </c:pt>
                <c:pt idx="1282">
                  <c:v>5667</c:v>
                </c:pt>
                <c:pt idx="1283">
                  <c:v>5799</c:v>
                </c:pt>
                <c:pt idx="1284">
                  <c:v>5268</c:v>
                </c:pt>
                <c:pt idx="1285">
                  <c:v>5732</c:v>
                </c:pt>
                <c:pt idx="1286">
                  <c:v>5654</c:v>
                </c:pt>
                <c:pt idx="1287">
                  <c:v>5631</c:v>
                </c:pt>
                <c:pt idx="1288">
                  <c:v>5087</c:v>
                </c:pt>
                <c:pt idx="1289">
                  <c:v>4968</c:v>
                </c:pt>
                <c:pt idx="1290">
                  <c:v>5301</c:v>
                </c:pt>
                <c:pt idx="1291">
                  <c:v>5275</c:v>
                </c:pt>
                <c:pt idx="1292">
                  <c:v>5589</c:v>
                </c:pt>
                <c:pt idx="1293">
                  <c:v>5634</c:v>
                </c:pt>
                <c:pt idx="1294">
                  <c:v>5823</c:v>
                </c:pt>
                <c:pt idx="1295">
                  <c:v>6042</c:v>
                </c:pt>
                <c:pt idx="1296">
                  <c:v>5692</c:v>
                </c:pt>
                <c:pt idx="1297">
                  <c:v>5747</c:v>
                </c:pt>
                <c:pt idx="1298">
                  <c:v>5490</c:v>
                </c:pt>
                <c:pt idx="1299">
                  <c:v>5665</c:v>
                </c:pt>
                <c:pt idx="1300">
                  <c:v>4896</c:v>
                </c:pt>
                <c:pt idx="1301">
                  <c:v>5824</c:v>
                </c:pt>
                <c:pt idx="1302">
                  <c:v>5861</c:v>
                </c:pt>
                <c:pt idx="1303">
                  <c:v>5209</c:v>
                </c:pt>
                <c:pt idx="1304">
                  <c:v>5862</c:v>
                </c:pt>
                <c:pt idx="1305">
                  <c:v>5478</c:v>
                </c:pt>
                <c:pt idx="1306">
                  <c:v>5451</c:v>
                </c:pt>
                <c:pt idx="1307">
                  <c:v>5913</c:v>
                </c:pt>
                <c:pt idx="1308">
                  <c:v>6015</c:v>
                </c:pt>
                <c:pt idx="1309">
                  <c:v>6255</c:v>
                </c:pt>
                <c:pt idx="1310">
                  <c:v>6510</c:v>
                </c:pt>
                <c:pt idx="1311">
                  <c:v>6837</c:v>
                </c:pt>
                <c:pt idx="1312">
                  <c:v>6819</c:v>
                </c:pt>
                <c:pt idx="1313">
                  <c:v>7475</c:v>
                </c:pt>
                <c:pt idx="1314">
                  <c:v>7483</c:v>
                </c:pt>
                <c:pt idx="1315">
                  <c:v>7387</c:v>
                </c:pt>
                <c:pt idx="1316">
                  <c:v>6364</c:v>
                </c:pt>
                <c:pt idx="1317">
                  <c:v>5903</c:v>
                </c:pt>
                <c:pt idx="1318">
                  <c:v>5922</c:v>
                </c:pt>
                <c:pt idx="1319">
                  <c:v>5988</c:v>
                </c:pt>
                <c:pt idx="1320">
                  <c:v>5990</c:v>
                </c:pt>
                <c:pt idx="1321">
                  <c:v>6614</c:v>
                </c:pt>
                <c:pt idx="1322">
                  <c:v>6145</c:v>
                </c:pt>
                <c:pt idx="1323">
                  <c:v>6036</c:v>
                </c:pt>
                <c:pt idx="1324">
                  <c:v>5930</c:v>
                </c:pt>
                <c:pt idx="1325">
                  <c:v>5828</c:v>
                </c:pt>
                <c:pt idx="1326">
                  <c:v>6018</c:v>
                </c:pt>
                <c:pt idx="1327">
                  <c:v>6056</c:v>
                </c:pt>
                <c:pt idx="1328">
                  <c:v>5520</c:v>
                </c:pt>
                <c:pt idx="1329">
                  <c:v>5420</c:v>
                </c:pt>
                <c:pt idx="1330">
                  <c:v>5062</c:v>
                </c:pt>
                <c:pt idx="1331">
                  <c:v>5296</c:v>
                </c:pt>
                <c:pt idx="1332">
                  <c:v>5934</c:v>
                </c:pt>
                <c:pt idx="1333">
                  <c:v>5683</c:v>
                </c:pt>
                <c:pt idx="1334">
                  <c:v>5650</c:v>
                </c:pt>
                <c:pt idx="1335">
                  <c:v>5959</c:v>
                </c:pt>
                <c:pt idx="1336">
                  <c:v>6127</c:v>
                </c:pt>
                <c:pt idx="1337">
                  <c:v>5715</c:v>
                </c:pt>
                <c:pt idx="1338">
                  <c:v>5746</c:v>
                </c:pt>
                <c:pt idx="1339">
                  <c:v>5510</c:v>
                </c:pt>
                <c:pt idx="1340">
                  <c:v>5992</c:v>
                </c:pt>
                <c:pt idx="1341">
                  <c:v>6004</c:v>
                </c:pt>
                <c:pt idx="1342">
                  <c:v>6364</c:v>
                </c:pt>
                <c:pt idx="1343">
                  <c:v>7249</c:v>
                </c:pt>
                <c:pt idx="1344">
                  <c:v>6607</c:v>
                </c:pt>
                <c:pt idx="1345">
                  <c:v>6108</c:v>
                </c:pt>
                <c:pt idx="1346">
                  <c:v>6296</c:v>
                </c:pt>
                <c:pt idx="1347">
                  <c:v>6161</c:v>
                </c:pt>
                <c:pt idx="1348">
                  <c:v>6403</c:v>
                </c:pt>
                <c:pt idx="1349">
                  <c:v>6000</c:v>
                </c:pt>
                <c:pt idx="1350">
                  <c:v>5846</c:v>
                </c:pt>
                <c:pt idx="1351">
                  <c:v>6404</c:v>
                </c:pt>
                <c:pt idx="1352">
                  <c:v>6109</c:v>
                </c:pt>
                <c:pt idx="1353">
                  <c:v>5974</c:v>
                </c:pt>
                <c:pt idx="1354">
                  <c:v>6050</c:v>
                </c:pt>
                <c:pt idx="1355">
                  <c:v>5826</c:v>
                </c:pt>
                <c:pt idx="1356">
                  <c:v>6081</c:v>
                </c:pt>
                <c:pt idx="1357">
                  <c:v>5906</c:v>
                </c:pt>
                <c:pt idx="1358">
                  <c:v>6064</c:v>
                </c:pt>
                <c:pt idx="1359">
                  <c:v>6519</c:v>
                </c:pt>
                <c:pt idx="1360">
                  <c:v>6616</c:v>
                </c:pt>
                <c:pt idx="1361">
                  <c:v>6816</c:v>
                </c:pt>
                <c:pt idx="1362">
                  <c:v>7181</c:v>
                </c:pt>
                <c:pt idx="1363">
                  <c:v>6828</c:v>
                </c:pt>
                <c:pt idx="1364">
                  <c:v>5919</c:v>
                </c:pt>
                <c:pt idx="1365">
                  <c:v>5592</c:v>
                </c:pt>
                <c:pt idx="1366">
                  <c:v>6178</c:v>
                </c:pt>
                <c:pt idx="1367">
                  <c:v>6212</c:v>
                </c:pt>
                <c:pt idx="1368">
                  <c:v>6745</c:v>
                </c:pt>
                <c:pt idx="1369">
                  <c:v>7139</c:v>
                </c:pt>
                <c:pt idx="1370">
                  <c:v>7330</c:v>
                </c:pt>
                <c:pt idx="1371">
                  <c:v>7984</c:v>
                </c:pt>
                <c:pt idx="1372">
                  <c:v>7608</c:v>
                </c:pt>
                <c:pt idx="1373">
                  <c:v>7254</c:v>
                </c:pt>
                <c:pt idx="1374">
                  <c:v>6539</c:v>
                </c:pt>
                <c:pt idx="1375">
                  <c:v>6338</c:v>
                </c:pt>
                <c:pt idx="1376">
                  <c:v>5838</c:v>
                </c:pt>
                <c:pt idx="1377">
                  <c:v>5310</c:v>
                </c:pt>
                <c:pt idx="1378">
                  <c:v>5713</c:v>
                </c:pt>
                <c:pt idx="1379">
                  <c:v>5931</c:v>
                </c:pt>
                <c:pt idx="1380">
                  <c:v>6475</c:v>
                </c:pt>
                <c:pt idx="1381">
                  <c:v>6602</c:v>
                </c:pt>
                <c:pt idx="1382">
                  <c:v>7278</c:v>
                </c:pt>
                <c:pt idx="1383">
                  <c:v>6926</c:v>
                </c:pt>
                <c:pt idx="1384">
                  <c:v>6607</c:v>
                </c:pt>
                <c:pt idx="1385">
                  <c:v>6469</c:v>
                </c:pt>
                <c:pt idx="1386">
                  <c:v>6578</c:v>
                </c:pt>
                <c:pt idx="1387">
                  <c:v>6425</c:v>
                </c:pt>
                <c:pt idx="1388">
                  <c:v>6395</c:v>
                </c:pt>
                <c:pt idx="1389">
                  <c:v>6090</c:v>
                </c:pt>
                <c:pt idx="1390">
                  <c:v>6576</c:v>
                </c:pt>
                <c:pt idx="1391">
                  <c:v>5969</c:v>
                </c:pt>
                <c:pt idx="1392">
                  <c:v>5869</c:v>
                </c:pt>
                <c:pt idx="1393">
                  <c:v>5915</c:v>
                </c:pt>
                <c:pt idx="1394">
                  <c:v>6083</c:v>
                </c:pt>
                <c:pt idx="1395">
                  <c:v>6147</c:v>
                </c:pt>
                <c:pt idx="1396">
                  <c:v>5677</c:v>
                </c:pt>
                <c:pt idx="1397">
                  <c:v>6352</c:v>
                </c:pt>
                <c:pt idx="1398">
                  <c:v>6396</c:v>
                </c:pt>
                <c:pt idx="1399">
                  <c:v>6351</c:v>
                </c:pt>
                <c:pt idx="1400">
                  <c:v>6089</c:v>
                </c:pt>
                <c:pt idx="1401">
                  <c:v>6266</c:v>
                </c:pt>
                <c:pt idx="1402">
                  <c:v>5809</c:v>
                </c:pt>
                <c:pt idx="1403">
                  <c:v>5960</c:v>
                </c:pt>
                <c:pt idx="1404">
                  <c:v>6506</c:v>
                </c:pt>
                <c:pt idx="1405">
                  <c:v>6480</c:v>
                </c:pt>
                <c:pt idx="1406">
                  <c:v>6288</c:v>
                </c:pt>
                <c:pt idx="1407">
                  <c:v>6578</c:v>
                </c:pt>
                <c:pt idx="1408">
                  <c:v>6254</c:v>
                </c:pt>
                <c:pt idx="1409">
                  <c:v>6088</c:v>
                </c:pt>
                <c:pt idx="1410">
                  <c:v>6647</c:v>
                </c:pt>
                <c:pt idx="1411">
                  <c:v>6196</c:v>
                </c:pt>
                <c:pt idx="1412">
                  <c:v>6541</c:v>
                </c:pt>
                <c:pt idx="1413">
                  <c:v>6438</c:v>
                </c:pt>
                <c:pt idx="1414">
                  <c:v>5714</c:v>
                </c:pt>
                <c:pt idx="1415">
                  <c:v>6152</c:v>
                </c:pt>
                <c:pt idx="1416">
                  <c:v>6295</c:v>
                </c:pt>
                <c:pt idx="1417">
                  <c:v>6448</c:v>
                </c:pt>
                <c:pt idx="1418">
                  <c:v>5982</c:v>
                </c:pt>
                <c:pt idx="1419">
                  <c:v>5685</c:v>
                </c:pt>
                <c:pt idx="1420">
                  <c:v>5708</c:v>
                </c:pt>
                <c:pt idx="1421">
                  <c:v>6287</c:v>
                </c:pt>
                <c:pt idx="1422">
                  <c:v>5976</c:v>
                </c:pt>
                <c:pt idx="1423">
                  <c:v>5809</c:v>
                </c:pt>
                <c:pt idx="1424">
                  <c:v>6047</c:v>
                </c:pt>
                <c:pt idx="1425">
                  <c:v>5688</c:v>
                </c:pt>
                <c:pt idx="1426">
                  <c:v>5927</c:v>
                </c:pt>
                <c:pt idx="1427">
                  <c:v>6123</c:v>
                </c:pt>
                <c:pt idx="1428">
                  <c:v>6466</c:v>
                </c:pt>
                <c:pt idx="1429">
                  <c:v>5937</c:v>
                </c:pt>
                <c:pt idx="1430">
                  <c:v>5656</c:v>
                </c:pt>
                <c:pt idx="1431">
                  <c:v>6080</c:v>
                </c:pt>
                <c:pt idx="1432">
                  <c:v>6110</c:v>
                </c:pt>
                <c:pt idx="1433">
                  <c:v>6144</c:v>
                </c:pt>
                <c:pt idx="1434">
                  <c:v>5951</c:v>
                </c:pt>
                <c:pt idx="1435">
                  <c:v>6019</c:v>
                </c:pt>
                <c:pt idx="1436">
                  <c:v>6153</c:v>
                </c:pt>
                <c:pt idx="1437">
                  <c:v>5977</c:v>
                </c:pt>
                <c:pt idx="1438">
                  <c:v>6258</c:v>
                </c:pt>
                <c:pt idx="1439">
                  <c:v>6431</c:v>
                </c:pt>
                <c:pt idx="1440">
                  <c:v>5968</c:v>
                </c:pt>
                <c:pt idx="1441">
                  <c:v>6180</c:v>
                </c:pt>
                <c:pt idx="1442">
                  <c:v>6285</c:v>
                </c:pt>
                <c:pt idx="1443">
                  <c:v>5977</c:v>
                </c:pt>
                <c:pt idx="1444">
                  <c:v>6200</c:v>
                </c:pt>
                <c:pt idx="1445">
                  <c:v>5721</c:v>
                </c:pt>
                <c:pt idx="1446">
                  <c:v>6437</c:v>
                </c:pt>
                <c:pt idx="1447">
                  <c:v>6971</c:v>
                </c:pt>
                <c:pt idx="1448">
                  <c:v>6419</c:v>
                </c:pt>
                <c:pt idx="1449">
                  <c:v>5803</c:v>
                </c:pt>
                <c:pt idx="1450">
                  <c:v>6846</c:v>
                </c:pt>
                <c:pt idx="1451">
                  <c:v>6699</c:v>
                </c:pt>
                <c:pt idx="1452">
                  <c:v>6645</c:v>
                </c:pt>
                <c:pt idx="1453">
                  <c:v>6233</c:v>
                </c:pt>
                <c:pt idx="1454">
                  <c:v>6774</c:v>
                </c:pt>
                <c:pt idx="1455">
                  <c:v>6500</c:v>
                </c:pt>
                <c:pt idx="1456">
                  <c:v>6180</c:v>
                </c:pt>
                <c:pt idx="1457">
                  <c:v>6201</c:v>
                </c:pt>
                <c:pt idx="1458">
                  <c:v>5893</c:v>
                </c:pt>
                <c:pt idx="1459">
                  <c:v>6473</c:v>
                </c:pt>
                <c:pt idx="1460">
                  <c:v>6472</c:v>
                </c:pt>
                <c:pt idx="1461">
                  <c:v>7057</c:v>
                </c:pt>
                <c:pt idx="1462">
                  <c:v>10903</c:v>
                </c:pt>
                <c:pt idx="1463">
                  <c:v>21710</c:v>
                </c:pt>
                <c:pt idx="1464">
                  <c:v>43079</c:v>
                </c:pt>
                <c:pt idx="1465">
                  <c:v>71989</c:v>
                </c:pt>
                <c:pt idx="1466">
                  <c:v>100929</c:v>
                </c:pt>
                <c:pt idx="1467">
                  <c:v>115366</c:v>
                </c:pt>
                <c:pt idx="1468">
                  <c:v>109337</c:v>
                </c:pt>
                <c:pt idx="1469">
                  <c:v>93021</c:v>
                </c:pt>
                <c:pt idx="1470">
                  <c:v>66653</c:v>
                </c:pt>
                <c:pt idx="1471">
                  <c:v>46409</c:v>
                </c:pt>
                <c:pt idx="1472">
                  <c:v>31836</c:v>
                </c:pt>
                <c:pt idx="1473">
                  <c:v>25365</c:v>
                </c:pt>
                <c:pt idx="1474">
                  <c:v>20253</c:v>
                </c:pt>
                <c:pt idx="1475">
                  <c:v>17596</c:v>
                </c:pt>
                <c:pt idx="1476">
                  <c:v>16622</c:v>
                </c:pt>
                <c:pt idx="1477">
                  <c:v>15032</c:v>
                </c:pt>
                <c:pt idx="1478">
                  <c:v>12638</c:v>
                </c:pt>
                <c:pt idx="1479">
                  <c:v>13208</c:v>
                </c:pt>
                <c:pt idx="1480">
                  <c:v>11478</c:v>
                </c:pt>
                <c:pt idx="1481">
                  <c:v>11672</c:v>
                </c:pt>
                <c:pt idx="1482">
                  <c:v>11329</c:v>
                </c:pt>
                <c:pt idx="1483">
                  <c:v>11333</c:v>
                </c:pt>
                <c:pt idx="1484">
                  <c:v>11203</c:v>
                </c:pt>
                <c:pt idx="1485">
                  <c:v>9842</c:v>
                </c:pt>
                <c:pt idx="1486">
                  <c:v>9632</c:v>
                </c:pt>
                <c:pt idx="1487">
                  <c:v>9862</c:v>
                </c:pt>
                <c:pt idx="1488">
                  <c:v>9563</c:v>
                </c:pt>
                <c:pt idx="1489">
                  <c:v>9167</c:v>
                </c:pt>
                <c:pt idx="1490">
                  <c:v>8651</c:v>
                </c:pt>
                <c:pt idx="1491">
                  <c:v>8331</c:v>
                </c:pt>
                <c:pt idx="1492">
                  <c:v>8693</c:v>
                </c:pt>
                <c:pt idx="1493">
                  <c:v>8953</c:v>
                </c:pt>
                <c:pt idx="1494">
                  <c:v>8579</c:v>
                </c:pt>
                <c:pt idx="1495">
                  <c:v>8547</c:v>
                </c:pt>
                <c:pt idx="1496">
                  <c:v>9086</c:v>
                </c:pt>
                <c:pt idx="1497">
                  <c:v>8312</c:v>
                </c:pt>
                <c:pt idx="1498">
                  <c:v>8026</c:v>
                </c:pt>
                <c:pt idx="1499">
                  <c:v>7428</c:v>
                </c:pt>
                <c:pt idx="1500">
                  <c:v>7327</c:v>
                </c:pt>
                <c:pt idx="1501">
                  <c:v>6873</c:v>
                </c:pt>
                <c:pt idx="1502">
                  <c:v>6720</c:v>
                </c:pt>
                <c:pt idx="1503">
                  <c:v>7043</c:v>
                </c:pt>
                <c:pt idx="1504">
                  <c:v>6614</c:v>
                </c:pt>
                <c:pt idx="1505">
                  <c:v>6652</c:v>
                </c:pt>
                <c:pt idx="1506">
                  <c:v>6587</c:v>
                </c:pt>
                <c:pt idx="1507">
                  <c:v>6904</c:v>
                </c:pt>
                <c:pt idx="1508">
                  <c:v>6980</c:v>
                </c:pt>
                <c:pt idx="1509">
                  <c:v>7003</c:v>
                </c:pt>
                <c:pt idx="1510">
                  <c:v>7483</c:v>
                </c:pt>
                <c:pt idx="1511">
                  <c:v>7395</c:v>
                </c:pt>
                <c:pt idx="1512">
                  <c:v>7991</c:v>
                </c:pt>
                <c:pt idx="1513">
                  <c:v>7938</c:v>
                </c:pt>
                <c:pt idx="1514">
                  <c:v>7904</c:v>
                </c:pt>
                <c:pt idx="1515">
                  <c:v>8027</c:v>
                </c:pt>
                <c:pt idx="1516">
                  <c:v>7037</c:v>
                </c:pt>
                <c:pt idx="1517">
                  <c:v>7091</c:v>
                </c:pt>
                <c:pt idx="1518">
                  <c:v>6895</c:v>
                </c:pt>
                <c:pt idx="1519">
                  <c:v>7111</c:v>
                </c:pt>
                <c:pt idx="1520">
                  <c:v>6696</c:v>
                </c:pt>
                <c:pt idx="1521">
                  <c:v>6944</c:v>
                </c:pt>
                <c:pt idx="1522">
                  <c:v>6732</c:v>
                </c:pt>
                <c:pt idx="1523">
                  <c:v>6402</c:v>
                </c:pt>
                <c:pt idx="1524">
                  <c:v>6471</c:v>
                </c:pt>
                <c:pt idx="1525">
                  <c:v>6518</c:v>
                </c:pt>
                <c:pt idx="1526">
                  <c:v>6705</c:v>
                </c:pt>
                <c:pt idx="1527">
                  <c:v>7239</c:v>
                </c:pt>
                <c:pt idx="1528">
                  <c:v>6604</c:v>
                </c:pt>
                <c:pt idx="1529">
                  <c:v>6736</c:v>
                </c:pt>
                <c:pt idx="1530">
                  <c:v>7013</c:v>
                </c:pt>
                <c:pt idx="1531">
                  <c:v>6223</c:v>
                </c:pt>
                <c:pt idx="1532">
                  <c:v>7128</c:v>
                </c:pt>
                <c:pt idx="1533">
                  <c:v>6745</c:v>
                </c:pt>
                <c:pt idx="1534">
                  <c:v>6763</c:v>
                </c:pt>
                <c:pt idx="1535">
                  <c:v>6362</c:v>
                </c:pt>
                <c:pt idx="1536">
                  <c:v>6428</c:v>
                </c:pt>
                <c:pt idx="1537">
                  <c:v>6183</c:v>
                </c:pt>
                <c:pt idx="1538">
                  <c:v>6834</c:v>
                </c:pt>
                <c:pt idx="1539">
                  <c:v>6092</c:v>
                </c:pt>
                <c:pt idx="1540">
                  <c:v>6176</c:v>
                </c:pt>
                <c:pt idx="1541">
                  <c:v>6867</c:v>
                </c:pt>
                <c:pt idx="1542">
                  <c:v>6960</c:v>
                </c:pt>
                <c:pt idx="1543">
                  <c:v>7506</c:v>
                </c:pt>
                <c:pt idx="1544">
                  <c:v>9183</c:v>
                </c:pt>
                <c:pt idx="1545">
                  <c:v>9890</c:v>
                </c:pt>
                <c:pt idx="1546">
                  <c:v>11025</c:v>
                </c:pt>
                <c:pt idx="1547">
                  <c:v>10853</c:v>
                </c:pt>
                <c:pt idx="1548">
                  <c:v>9505</c:v>
                </c:pt>
                <c:pt idx="1549">
                  <c:v>9262</c:v>
                </c:pt>
                <c:pt idx="1550">
                  <c:v>8045</c:v>
                </c:pt>
                <c:pt idx="1551">
                  <c:v>7205</c:v>
                </c:pt>
                <c:pt idx="1552">
                  <c:v>6663</c:v>
                </c:pt>
                <c:pt idx="1553">
                  <c:v>6494</c:v>
                </c:pt>
                <c:pt idx="1554">
                  <c:v>6753</c:v>
                </c:pt>
                <c:pt idx="1555">
                  <c:v>6642</c:v>
                </c:pt>
                <c:pt idx="1556">
                  <c:v>6819</c:v>
                </c:pt>
                <c:pt idx="1557">
                  <c:v>7031</c:v>
                </c:pt>
                <c:pt idx="1558">
                  <c:v>6750</c:v>
                </c:pt>
                <c:pt idx="1559">
                  <c:v>7027</c:v>
                </c:pt>
                <c:pt idx="1560">
                  <c:v>6795</c:v>
                </c:pt>
                <c:pt idx="1561">
                  <c:v>7752</c:v>
                </c:pt>
                <c:pt idx="1562">
                  <c:v>7022</c:v>
                </c:pt>
                <c:pt idx="1563">
                  <c:v>8210</c:v>
                </c:pt>
                <c:pt idx="1564">
                  <c:v>7836</c:v>
                </c:pt>
                <c:pt idx="1565">
                  <c:v>6721</c:v>
                </c:pt>
                <c:pt idx="1566">
                  <c:v>7057</c:v>
                </c:pt>
                <c:pt idx="1567">
                  <c:v>6864</c:v>
                </c:pt>
                <c:pt idx="1568">
                  <c:v>6596</c:v>
                </c:pt>
                <c:pt idx="1569">
                  <c:v>7158</c:v>
                </c:pt>
                <c:pt idx="1570">
                  <c:v>7201</c:v>
                </c:pt>
                <c:pt idx="1571">
                  <c:v>7293</c:v>
                </c:pt>
                <c:pt idx="1572">
                  <c:v>6932</c:v>
                </c:pt>
                <c:pt idx="1573">
                  <c:v>6720</c:v>
                </c:pt>
                <c:pt idx="1574">
                  <c:v>7136</c:v>
                </c:pt>
                <c:pt idx="1575">
                  <c:v>7023</c:v>
                </c:pt>
                <c:pt idx="1576">
                  <c:v>6544</c:v>
                </c:pt>
                <c:pt idx="1577">
                  <c:v>7266</c:v>
                </c:pt>
                <c:pt idx="1578">
                  <c:v>7342</c:v>
                </c:pt>
                <c:pt idx="1579">
                  <c:v>7367</c:v>
                </c:pt>
                <c:pt idx="1580">
                  <c:v>7354</c:v>
                </c:pt>
                <c:pt idx="1581">
                  <c:v>7416</c:v>
                </c:pt>
                <c:pt idx="1582">
                  <c:v>8259</c:v>
                </c:pt>
                <c:pt idx="1583">
                  <c:v>8193</c:v>
                </c:pt>
                <c:pt idx="1584">
                  <c:v>7295</c:v>
                </c:pt>
                <c:pt idx="1585">
                  <c:v>7116</c:v>
                </c:pt>
                <c:pt idx="1586">
                  <c:v>7058</c:v>
                </c:pt>
                <c:pt idx="1587">
                  <c:v>6711</c:v>
                </c:pt>
                <c:pt idx="1588">
                  <c:v>6831</c:v>
                </c:pt>
                <c:pt idx="1589">
                  <c:v>7331</c:v>
                </c:pt>
                <c:pt idx="1590">
                  <c:v>7197</c:v>
                </c:pt>
                <c:pt idx="1591">
                  <c:v>7056</c:v>
                </c:pt>
                <c:pt idx="1592">
                  <c:v>6239</c:v>
                </c:pt>
                <c:pt idx="1593">
                  <c:v>6207</c:v>
                </c:pt>
                <c:pt idx="1594">
                  <c:v>6186</c:v>
                </c:pt>
                <c:pt idx="1595">
                  <c:v>6281</c:v>
                </c:pt>
                <c:pt idx="1596">
                  <c:v>5985</c:v>
                </c:pt>
                <c:pt idx="1597">
                  <c:v>6723</c:v>
                </c:pt>
                <c:pt idx="1598">
                  <c:v>6549</c:v>
                </c:pt>
                <c:pt idx="1599">
                  <c:v>6644</c:v>
                </c:pt>
                <c:pt idx="1600">
                  <c:v>6645</c:v>
                </c:pt>
                <c:pt idx="1601">
                  <c:v>6630</c:v>
                </c:pt>
                <c:pt idx="1602">
                  <c:v>6649</c:v>
                </c:pt>
                <c:pt idx="1603">
                  <c:v>6288</c:v>
                </c:pt>
                <c:pt idx="1604">
                  <c:v>7088</c:v>
                </c:pt>
                <c:pt idx="1605">
                  <c:v>7217</c:v>
                </c:pt>
                <c:pt idx="1606">
                  <c:v>7095</c:v>
                </c:pt>
                <c:pt idx="1607">
                  <c:v>6686</c:v>
                </c:pt>
                <c:pt idx="1608">
                  <c:v>6665</c:v>
                </c:pt>
                <c:pt idx="1609">
                  <c:v>6831</c:v>
                </c:pt>
                <c:pt idx="1610">
                  <c:v>6762</c:v>
                </c:pt>
                <c:pt idx="1611">
                  <c:v>6335</c:v>
                </c:pt>
                <c:pt idx="1612">
                  <c:v>6372</c:v>
                </c:pt>
                <c:pt idx="1613">
                  <c:v>6496</c:v>
                </c:pt>
                <c:pt idx="1614">
                  <c:v>6429</c:v>
                </c:pt>
                <c:pt idx="1615">
                  <c:v>8290</c:v>
                </c:pt>
                <c:pt idx="1616">
                  <c:v>11360</c:v>
                </c:pt>
                <c:pt idx="1617">
                  <c:v>20091</c:v>
                </c:pt>
                <c:pt idx="1618">
                  <c:v>45424</c:v>
                </c:pt>
                <c:pt idx="1619">
                  <c:v>103819</c:v>
                </c:pt>
                <c:pt idx="1620">
                  <c:v>215429</c:v>
                </c:pt>
                <c:pt idx="1621">
                  <c:v>363288</c:v>
                </c:pt>
                <c:pt idx="1622">
                  <c:v>470430</c:v>
                </c:pt>
                <c:pt idx="1623">
                  <c:v>509849</c:v>
                </c:pt>
                <c:pt idx="1624">
                  <c:v>424251</c:v>
                </c:pt>
                <c:pt idx="1625">
                  <c:v>270655</c:v>
                </c:pt>
                <c:pt idx="1626">
                  <c:v>142477</c:v>
                </c:pt>
                <c:pt idx="1627">
                  <c:v>67310</c:v>
                </c:pt>
                <c:pt idx="1628">
                  <c:v>35187</c:v>
                </c:pt>
                <c:pt idx="1629">
                  <c:v>22907</c:v>
                </c:pt>
                <c:pt idx="1630">
                  <c:v>18108</c:v>
                </c:pt>
                <c:pt idx="1631">
                  <c:v>15476</c:v>
                </c:pt>
                <c:pt idx="1632">
                  <c:v>14980</c:v>
                </c:pt>
                <c:pt idx="1633">
                  <c:v>13114</c:v>
                </c:pt>
                <c:pt idx="1634">
                  <c:v>12365</c:v>
                </c:pt>
                <c:pt idx="1635">
                  <c:v>12213</c:v>
                </c:pt>
                <c:pt idx="1636">
                  <c:v>12960</c:v>
                </c:pt>
                <c:pt idx="1637">
                  <c:v>13471</c:v>
                </c:pt>
                <c:pt idx="1638">
                  <c:v>14315</c:v>
                </c:pt>
                <c:pt idx="1639">
                  <c:v>16199</c:v>
                </c:pt>
                <c:pt idx="1640">
                  <c:v>16420</c:v>
                </c:pt>
                <c:pt idx="1641">
                  <c:v>14665</c:v>
                </c:pt>
                <c:pt idx="1642">
                  <c:v>12058</c:v>
                </c:pt>
                <c:pt idx="1643">
                  <c:v>10595</c:v>
                </c:pt>
                <c:pt idx="1644">
                  <c:v>10103</c:v>
                </c:pt>
                <c:pt idx="1645">
                  <c:v>9072</c:v>
                </c:pt>
                <c:pt idx="1646">
                  <c:v>10509</c:v>
                </c:pt>
                <c:pt idx="1647">
                  <c:v>13183</c:v>
                </c:pt>
                <c:pt idx="1648">
                  <c:v>21726</c:v>
                </c:pt>
                <c:pt idx="1649">
                  <c:v>40392</c:v>
                </c:pt>
                <c:pt idx="1650">
                  <c:v>67572</c:v>
                </c:pt>
                <c:pt idx="1651">
                  <c:v>94029</c:v>
                </c:pt>
                <c:pt idx="1652">
                  <c:v>103056</c:v>
                </c:pt>
                <c:pt idx="1653">
                  <c:v>91957</c:v>
                </c:pt>
                <c:pt idx="1654">
                  <c:v>67709</c:v>
                </c:pt>
                <c:pt idx="1655">
                  <c:v>42396</c:v>
                </c:pt>
                <c:pt idx="1656">
                  <c:v>22543</c:v>
                </c:pt>
                <c:pt idx="1657">
                  <c:v>15376</c:v>
                </c:pt>
                <c:pt idx="1658">
                  <c:v>12290</c:v>
                </c:pt>
                <c:pt idx="1659">
                  <c:v>10589</c:v>
                </c:pt>
                <c:pt idx="1660">
                  <c:v>9519</c:v>
                </c:pt>
                <c:pt idx="1661">
                  <c:v>9053</c:v>
                </c:pt>
                <c:pt idx="1662">
                  <c:v>8863</c:v>
                </c:pt>
                <c:pt idx="1663">
                  <c:v>8569</c:v>
                </c:pt>
                <c:pt idx="1664">
                  <c:v>8546</c:v>
                </c:pt>
                <c:pt idx="1665">
                  <c:v>8318</c:v>
                </c:pt>
                <c:pt idx="1666">
                  <c:v>8778</c:v>
                </c:pt>
                <c:pt idx="1667">
                  <c:v>8770</c:v>
                </c:pt>
                <c:pt idx="1668">
                  <c:v>8680</c:v>
                </c:pt>
                <c:pt idx="1669">
                  <c:v>8359</c:v>
                </c:pt>
                <c:pt idx="1670">
                  <c:v>8596</c:v>
                </c:pt>
                <c:pt idx="1671">
                  <c:v>8348</c:v>
                </c:pt>
                <c:pt idx="1672">
                  <c:v>8182</c:v>
                </c:pt>
                <c:pt idx="1673">
                  <c:v>8135</c:v>
                </c:pt>
                <c:pt idx="1674">
                  <c:v>7916</c:v>
                </c:pt>
                <c:pt idx="1675">
                  <c:v>8003</c:v>
                </c:pt>
                <c:pt idx="1676">
                  <c:v>9654</c:v>
                </c:pt>
                <c:pt idx="1677">
                  <c:v>11721</c:v>
                </c:pt>
                <c:pt idx="1678">
                  <c:v>14211</c:v>
                </c:pt>
                <c:pt idx="1679">
                  <c:v>18778</c:v>
                </c:pt>
                <c:pt idx="1680">
                  <c:v>27944</c:v>
                </c:pt>
                <c:pt idx="1681">
                  <c:v>40057</c:v>
                </c:pt>
                <c:pt idx="1682">
                  <c:v>48993</c:v>
                </c:pt>
                <c:pt idx="1683">
                  <c:v>51241</c:v>
                </c:pt>
                <c:pt idx="1684">
                  <c:v>43121</c:v>
                </c:pt>
                <c:pt idx="1685">
                  <c:v>30867</c:v>
                </c:pt>
                <c:pt idx="1686">
                  <c:v>20682</c:v>
                </c:pt>
                <c:pt idx="1687">
                  <c:v>13034</c:v>
                </c:pt>
                <c:pt idx="1688">
                  <c:v>9901</c:v>
                </c:pt>
                <c:pt idx="1689">
                  <c:v>8343</c:v>
                </c:pt>
                <c:pt idx="1690">
                  <c:v>8012</c:v>
                </c:pt>
                <c:pt idx="1691">
                  <c:v>7491</c:v>
                </c:pt>
                <c:pt idx="1692">
                  <c:v>7295</c:v>
                </c:pt>
                <c:pt idx="1693">
                  <c:v>7570</c:v>
                </c:pt>
                <c:pt idx="1694">
                  <c:v>7156</c:v>
                </c:pt>
                <c:pt idx="1695">
                  <c:v>8095</c:v>
                </c:pt>
                <c:pt idx="1696">
                  <c:v>8604</c:v>
                </c:pt>
                <c:pt idx="1697">
                  <c:v>8238</c:v>
                </c:pt>
                <c:pt idx="1698">
                  <c:v>8840</c:v>
                </c:pt>
                <c:pt idx="1699">
                  <c:v>9038</c:v>
                </c:pt>
                <c:pt idx="1700">
                  <c:v>8284</c:v>
                </c:pt>
                <c:pt idx="1701">
                  <c:v>7891</c:v>
                </c:pt>
                <c:pt idx="1702">
                  <c:v>8894</c:v>
                </c:pt>
                <c:pt idx="1703">
                  <c:v>11044</c:v>
                </c:pt>
                <c:pt idx="1704">
                  <c:v>18980</c:v>
                </c:pt>
                <c:pt idx="1705">
                  <c:v>42441</c:v>
                </c:pt>
                <c:pt idx="1706">
                  <c:v>92846</c:v>
                </c:pt>
                <c:pt idx="1707">
                  <c:v>169949</c:v>
                </c:pt>
                <c:pt idx="1708">
                  <c:v>267876</c:v>
                </c:pt>
                <c:pt idx="1709">
                  <c:v>324079</c:v>
                </c:pt>
                <c:pt idx="1710">
                  <c:v>314439</c:v>
                </c:pt>
                <c:pt idx="1711">
                  <c:v>234377</c:v>
                </c:pt>
                <c:pt idx="1712">
                  <c:v>144482</c:v>
                </c:pt>
                <c:pt idx="1713">
                  <c:v>74653</c:v>
                </c:pt>
                <c:pt idx="1714">
                  <c:v>37984</c:v>
                </c:pt>
                <c:pt idx="1715">
                  <c:v>22383</c:v>
                </c:pt>
                <c:pt idx="1716">
                  <c:v>17770</c:v>
                </c:pt>
                <c:pt idx="1717">
                  <c:v>14549</c:v>
                </c:pt>
                <c:pt idx="1718">
                  <c:v>13267</c:v>
                </c:pt>
                <c:pt idx="1719">
                  <c:v>12589</c:v>
                </c:pt>
                <c:pt idx="1720">
                  <c:v>11751</c:v>
                </c:pt>
                <c:pt idx="1721">
                  <c:v>11229</c:v>
                </c:pt>
                <c:pt idx="1722">
                  <c:v>10575</c:v>
                </c:pt>
                <c:pt idx="1723">
                  <c:v>10126</c:v>
                </c:pt>
                <c:pt idx="1724">
                  <c:v>9485</c:v>
                </c:pt>
                <c:pt idx="1725">
                  <c:v>9112</c:v>
                </c:pt>
                <c:pt idx="1726">
                  <c:v>9068</c:v>
                </c:pt>
                <c:pt idx="1727">
                  <c:v>8844</c:v>
                </c:pt>
                <c:pt idx="1728">
                  <c:v>8736</c:v>
                </c:pt>
                <c:pt idx="1729">
                  <c:v>8741</c:v>
                </c:pt>
                <c:pt idx="1730">
                  <c:v>8849</c:v>
                </c:pt>
                <c:pt idx="1731">
                  <c:v>9259</c:v>
                </c:pt>
                <c:pt idx="1732">
                  <c:v>8825</c:v>
                </c:pt>
                <c:pt idx="1733">
                  <c:v>8788</c:v>
                </c:pt>
                <c:pt idx="1734">
                  <c:v>7983</c:v>
                </c:pt>
                <c:pt idx="1735">
                  <c:v>8069</c:v>
                </c:pt>
                <c:pt idx="1736">
                  <c:v>8599</c:v>
                </c:pt>
                <c:pt idx="1737">
                  <c:v>7783</c:v>
                </c:pt>
                <c:pt idx="1738">
                  <c:v>8197</c:v>
                </c:pt>
                <c:pt idx="1739">
                  <c:v>8333</c:v>
                </c:pt>
                <c:pt idx="1740">
                  <c:v>8449</c:v>
                </c:pt>
                <c:pt idx="1741">
                  <c:v>8053</c:v>
                </c:pt>
                <c:pt idx="1742">
                  <c:v>8213</c:v>
                </c:pt>
                <c:pt idx="1743">
                  <c:v>8411</c:v>
                </c:pt>
                <c:pt idx="1744">
                  <c:v>7789</c:v>
                </c:pt>
                <c:pt idx="1745">
                  <c:v>8151</c:v>
                </c:pt>
                <c:pt idx="1746">
                  <c:v>8973</c:v>
                </c:pt>
                <c:pt idx="1747">
                  <c:v>9266</c:v>
                </c:pt>
                <c:pt idx="1748">
                  <c:v>9026</c:v>
                </c:pt>
                <c:pt idx="1749">
                  <c:v>8384</c:v>
                </c:pt>
                <c:pt idx="1750">
                  <c:v>8325</c:v>
                </c:pt>
                <c:pt idx="1751">
                  <c:v>8020</c:v>
                </c:pt>
                <c:pt idx="1752">
                  <c:v>7985</c:v>
                </c:pt>
                <c:pt idx="1753">
                  <c:v>7909</c:v>
                </c:pt>
                <c:pt idx="1754">
                  <c:v>8818</c:v>
                </c:pt>
                <c:pt idx="1755">
                  <c:v>9382</c:v>
                </c:pt>
                <c:pt idx="1756">
                  <c:v>9959</c:v>
                </c:pt>
                <c:pt idx="1757">
                  <c:v>10663</c:v>
                </c:pt>
                <c:pt idx="1758">
                  <c:v>11825</c:v>
                </c:pt>
                <c:pt idx="1759">
                  <c:v>10422</c:v>
                </c:pt>
                <c:pt idx="1760">
                  <c:v>11906</c:v>
                </c:pt>
                <c:pt idx="1761">
                  <c:v>13761</c:v>
                </c:pt>
                <c:pt idx="1762">
                  <c:v>13800</c:v>
                </c:pt>
                <c:pt idx="1763">
                  <c:v>11930</c:v>
                </c:pt>
                <c:pt idx="1764">
                  <c:v>10149</c:v>
                </c:pt>
                <c:pt idx="1765">
                  <c:v>8997</c:v>
                </c:pt>
                <c:pt idx="1766">
                  <c:v>8143</c:v>
                </c:pt>
                <c:pt idx="1767">
                  <c:v>7824</c:v>
                </c:pt>
                <c:pt idx="1768">
                  <c:v>8303</c:v>
                </c:pt>
                <c:pt idx="1769">
                  <c:v>7913</c:v>
                </c:pt>
                <c:pt idx="1770">
                  <c:v>7799</c:v>
                </c:pt>
                <c:pt idx="1771">
                  <c:v>7898</c:v>
                </c:pt>
                <c:pt idx="1772">
                  <c:v>9561</c:v>
                </c:pt>
                <c:pt idx="1773">
                  <c:v>11326</c:v>
                </c:pt>
                <c:pt idx="1774">
                  <c:v>11569</c:v>
                </c:pt>
                <c:pt idx="1775">
                  <c:v>12603</c:v>
                </c:pt>
                <c:pt idx="1776">
                  <c:v>12410</c:v>
                </c:pt>
                <c:pt idx="1777">
                  <c:v>10132</c:v>
                </c:pt>
                <c:pt idx="1778">
                  <c:v>9481</c:v>
                </c:pt>
                <c:pt idx="1779">
                  <c:v>8295</c:v>
                </c:pt>
                <c:pt idx="1780">
                  <c:v>7482</c:v>
                </c:pt>
                <c:pt idx="1781">
                  <c:v>7651</c:v>
                </c:pt>
                <c:pt idx="1782">
                  <c:v>7618</c:v>
                </c:pt>
                <c:pt idx="1783">
                  <c:v>7748</c:v>
                </c:pt>
                <c:pt idx="1784">
                  <c:v>7247</c:v>
                </c:pt>
                <c:pt idx="1785">
                  <c:v>7116</c:v>
                </c:pt>
                <c:pt idx="1786">
                  <c:v>7694</c:v>
                </c:pt>
                <c:pt idx="1787">
                  <c:v>8270</c:v>
                </c:pt>
                <c:pt idx="1788">
                  <c:v>8494</c:v>
                </c:pt>
                <c:pt idx="1789">
                  <c:v>8764</c:v>
                </c:pt>
                <c:pt idx="1790">
                  <c:v>8314</c:v>
                </c:pt>
                <c:pt idx="1791">
                  <c:v>9161</c:v>
                </c:pt>
                <c:pt idx="1792">
                  <c:v>9485</c:v>
                </c:pt>
                <c:pt idx="1793">
                  <c:v>9178</c:v>
                </c:pt>
                <c:pt idx="1794">
                  <c:v>9577</c:v>
                </c:pt>
                <c:pt idx="1795">
                  <c:v>7776</c:v>
                </c:pt>
                <c:pt idx="1796">
                  <c:v>7813</c:v>
                </c:pt>
                <c:pt idx="1797">
                  <c:v>7705</c:v>
                </c:pt>
                <c:pt idx="1798">
                  <c:v>7626</c:v>
                </c:pt>
                <c:pt idx="1799">
                  <c:v>7241</c:v>
                </c:pt>
                <c:pt idx="1800">
                  <c:v>7260</c:v>
                </c:pt>
                <c:pt idx="1801">
                  <c:v>7490</c:v>
                </c:pt>
                <c:pt idx="1802">
                  <c:v>7482</c:v>
                </c:pt>
                <c:pt idx="1803">
                  <c:v>7463</c:v>
                </c:pt>
                <c:pt idx="1804">
                  <c:v>7862</c:v>
                </c:pt>
                <c:pt idx="1805">
                  <c:v>7509</c:v>
                </c:pt>
                <c:pt idx="1806">
                  <c:v>7209</c:v>
                </c:pt>
                <c:pt idx="1807">
                  <c:v>7261</c:v>
                </c:pt>
                <c:pt idx="1808">
                  <c:v>7051</c:v>
                </c:pt>
                <c:pt idx="1809">
                  <c:v>6553</c:v>
                </c:pt>
                <c:pt idx="1810">
                  <c:v>6393</c:v>
                </c:pt>
                <c:pt idx="1811">
                  <c:v>7405</c:v>
                </c:pt>
                <c:pt idx="1812">
                  <c:v>7679</c:v>
                </c:pt>
                <c:pt idx="1813">
                  <c:v>7767</c:v>
                </c:pt>
                <c:pt idx="1814">
                  <c:v>7814</c:v>
                </c:pt>
                <c:pt idx="1815">
                  <c:v>7600</c:v>
                </c:pt>
                <c:pt idx="1816">
                  <c:v>7550</c:v>
                </c:pt>
                <c:pt idx="1817">
                  <c:v>6922</c:v>
                </c:pt>
                <c:pt idx="1818">
                  <c:v>6558</c:v>
                </c:pt>
                <c:pt idx="1819">
                  <c:v>7053</c:v>
                </c:pt>
                <c:pt idx="1820">
                  <c:v>6531</c:v>
                </c:pt>
                <c:pt idx="1821">
                  <c:v>7455</c:v>
                </c:pt>
                <c:pt idx="1822">
                  <c:v>7042</c:v>
                </c:pt>
                <c:pt idx="1823">
                  <c:v>7191</c:v>
                </c:pt>
                <c:pt idx="1824">
                  <c:v>6802</c:v>
                </c:pt>
                <c:pt idx="1825">
                  <c:v>6425</c:v>
                </c:pt>
                <c:pt idx="1826">
                  <c:v>7315</c:v>
                </c:pt>
                <c:pt idx="1827">
                  <c:v>6947</c:v>
                </c:pt>
                <c:pt idx="1828">
                  <c:v>7203</c:v>
                </c:pt>
                <c:pt idx="1829">
                  <c:v>7520</c:v>
                </c:pt>
                <c:pt idx="1830">
                  <c:v>7554</c:v>
                </c:pt>
                <c:pt idx="1831">
                  <c:v>8330</c:v>
                </c:pt>
                <c:pt idx="1832">
                  <c:v>8254</c:v>
                </c:pt>
                <c:pt idx="1833">
                  <c:v>8357</c:v>
                </c:pt>
                <c:pt idx="1834">
                  <c:v>8465</c:v>
                </c:pt>
                <c:pt idx="1835">
                  <c:v>7942</c:v>
                </c:pt>
                <c:pt idx="1836">
                  <c:v>7906</c:v>
                </c:pt>
                <c:pt idx="1837">
                  <c:v>7189</c:v>
                </c:pt>
                <c:pt idx="1838">
                  <c:v>6703</c:v>
                </c:pt>
                <c:pt idx="1839">
                  <c:v>7632</c:v>
                </c:pt>
                <c:pt idx="1840">
                  <c:v>7610</c:v>
                </c:pt>
                <c:pt idx="1841">
                  <c:v>7269</c:v>
                </c:pt>
                <c:pt idx="1842">
                  <c:v>7679</c:v>
                </c:pt>
                <c:pt idx="1843">
                  <c:v>6850</c:v>
                </c:pt>
                <c:pt idx="1844">
                  <c:v>6880</c:v>
                </c:pt>
                <c:pt idx="1845">
                  <c:v>7467</c:v>
                </c:pt>
                <c:pt idx="1846">
                  <c:v>7940</c:v>
                </c:pt>
                <c:pt idx="1847">
                  <c:v>7586</c:v>
                </c:pt>
                <c:pt idx="1848">
                  <c:v>7426</c:v>
                </c:pt>
                <c:pt idx="1849">
                  <c:v>7985</c:v>
                </c:pt>
                <c:pt idx="1850">
                  <c:v>6989</c:v>
                </c:pt>
                <c:pt idx="1851">
                  <c:v>7119</c:v>
                </c:pt>
                <c:pt idx="1852">
                  <c:v>7135</c:v>
                </c:pt>
                <c:pt idx="1853">
                  <c:v>6442</c:v>
                </c:pt>
                <c:pt idx="1854">
                  <c:v>6866</c:v>
                </c:pt>
                <c:pt idx="1855">
                  <c:v>6874</c:v>
                </c:pt>
                <c:pt idx="1856">
                  <c:v>6335</c:v>
                </c:pt>
                <c:pt idx="1857">
                  <c:v>7033</c:v>
                </c:pt>
                <c:pt idx="1858">
                  <c:v>7153</c:v>
                </c:pt>
                <c:pt idx="1859">
                  <c:v>6787</c:v>
                </c:pt>
                <c:pt idx="1860">
                  <c:v>6852</c:v>
                </c:pt>
                <c:pt idx="1861">
                  <c:v>6470</c:v>
                </c:pt>
                <c:pt idx="1862">
                  <c:v>6481</c:v>
                </c:pt>
                <c:pt idx="1863">
                  <c:v>6849</c:v>
                </c:pt>
                <c:pt idx="1864">
                  <c:v>6637</c:v>
                </c:pt>
                <c:pt idx="1865">
                  <c:v>6602</c:v>
                </c:pt>
                <c:pt idx="1866">
                  <c:v>6578</c:v>
                </c:pt>
                <c:pt idx="1867">
                  <c:v>6812</c:v>
                </c:pt>
                <c:pt idx="1868">
                  <c:v>6844</c:v>
                </c:pt>
                <c:pt idx="1869">
                  <c:v>7916</c:v>
                </c:pt>
                <c:pt idx="1870">
                  <c:v>8268</c:v>
                </c:pt>
                <c:pt idx="1871">
                  <c:v>7929</c:v>
                </c:pt>
                <c:pt idx="1872">
                  <c:v>8214</c:v>
                </c:pt>
                <c:pt idx="1873">
                  <c:v>8204</c:v>
                </c:pt>
                <c:pt idx="1874">
                  <c:v>8355</c:v>
                </c:pt>
                <c:pt idx="1875">
                  <c:v>8612</c:v>
                </c:pt>
                <c:pt idx="1876">
                  <c:v>9116</c:v>
                </c:pt>
                <c:pt idx="1877">
                  <c:v>7050</c:v>
                </c:pt>
                <c:pt idx="1878">
                  <c:v>7366</c:v>
                </c:pt>
                <c:pt idx="1879">
                  <c:v>6977</c:v>
                </c:pt>
                <c:pt idx="1880">
                  <c:v>6902</c:v>
                </c:pt>
                <c:pt idx="1881">
                  <c:v>6969</c:v>
                </c:pt>
                <c:pt idx="1882">
                  <c:v>6870</c:v>
                </c:pt>
                <c:pt idx="1883">
                  <c:v>6460</c:v>
                </c:pt>
                <c:pt idx="1884">
                  <c:v>6837</c:v>
                </c:pt>
                <c:pt idx="1885">
                  <c:v>6894</c:v>
                </c:pt>
                <c:pt idx="1886">
                  <c:v>7326</c:v>
                </c:pt>
                <c:pt idx="1887">
                  <c:v>6941</c:v>
                </c:pt>
                <c:pt idx="1888">
                  <c:v>6389</c:v>
                </c:pt>
                <c:pt idx="1889">
                  <c:v>6206</c:v>
                </c:pt>
                <c:pt idx="1890">
                  <c:v>6608</c:v>
                </c:pt>
                <c:pt idx="1891">
                  <c:v>7110</c:v>
                </c:pt>
                <c:pt idx="1892">
                  <c:v>6801</c:v>
                </c:pt>
                <c:pt idx="1893">
                  <c:v>6750</c:v>
                </c:pt>
                <c:pt idx="1894">
                  <c:v>6773</c:v>
                </c:pt>
                <c:pt idx="1895">
                  <c:v>6347</c:v>
                </c:pt>
                <c:pt idx="1896">
                  <c:v>6369</c:v>
                </c:pt>
                <c:pt idx="1897">
                  <c:v>6229</c:v>
                </c:pt>
                <c:pt idx="1898">
                  <c:v>6599</c:v>
                </c:pt>
                <c:pt idx="1899">
                  <c:v>7380</c:v>
                </c:pt>
                <c:pt idx="1900">
                  <c:v>6416</c:v>
                </c:pt>
                <c:pt idx="1901">
                  <c:v>6618</c:v>
                </c:pt>
                <c:pt idx="1902">
                  <c:v>6674</c:v>
                </c:pt>
                <c:pt idx="1903">
                  <c:v>6714</c:v>
                </c:pt>
                <c:pt idx="1904">
                  <c:v>6806</c:v>
                </c:pt>
                <c:pt idx="1905">
                  <c:v>7026</c:v>
                </c:pt>
                <c:pt idx="1906">
                  <c:v>6365</c:v>
                </c:pt>
                <c:pt idx="1907">
                  <c:v>6417</c:v>
                </c:pt>
                <c:pt idx="1908">
                  <c:v>7155</c:v>
                </c:pt>
                <c:pt idx="1909">
                  <c:v>6566</c:v>
                </c:pt>
                <c:pt idx="1910">
                  <c:v>6515</c:v>
                </c:pt>
                <c:pt idx="1911">
                  <c:v>5729</c:v>
                </c:pt>
                <c:pt idx="1912">
                  <c:v>6288</c:v>
                </c:pt>
                <c:pt idx="1913">
                  <c:v>6330</c:v>
                </c:pt>
                <c:pt idx="1914">
                  <c:v>6207</c:v>
                </c:pt>
                <c:pt idx="1915">
                  <c:v>6051</c:v>
                </c:pt>
                <c:pt idx="1916">
                  <c:v>6181</c:v>
                </c:pt>
                <c:pt idx="1917">
                  <c:v>6405</c:v>
                </c:pt>
                <c:pt idx="1918">
                  <c:v>6548</c:v>
                </c:pt>
                <c:pt idx="1919">
                  <c:v>6035</c:v>
                </c:pt>
                <c:pt idx="1920">
                  <c:v>6292</c:v>
                </c:pt>
                <c:pt idx="1921">
                  <c:v>6490</c:v>
                </c:pt>
                <c:pt idx="1922">
                  <c:v>6620</c:v>
                </c:pt>
                <c:pt idx="1923">
                  <c:v>6503</c:v>
                </c:pt>
                <c:pt idx="1924">
                  <c:v>6911</c:v>
                </c:pt>
                <c:pt idx="1925">
                  <c:v>6570</c:v>
                </c:pt>
                <c:pt idx="1926">
                  <c:v>6739</c:v>
                </c:pt>
                <c:pt idx="1927">
                  <c:v>7056</c:v>
                </c:pt>
                <c:pt idx="1928">
                  <c:v>6510</c:v>
                </c:pt>
                <c:pt idx="1929">
                  <c:v>7052</c:v>
                </c:pt>
                <c:pt idx="1930">
                  <c:v>6803</c:v>
                </c:pt>
                <c:pt idx="1931">
                  <c:v>6406</c:v>
                </c:pt>
                <c:pt idx="1932">
                  <c:v>6009</c:v>
                </c:pt>
                <c:pt idx="1933">
                  <c:v>6659</c:v>
                </c:pt>
                <c:pt idx="1934">
                  <c:v>6284</c:v>
                </c:pt>
                <c:pt idx="1935">
                  <c:v>6919</c:v>
                </c:pt>
                <c:pt idx="1936">
                  <c:v>6770</c:v>
                </c:pt>
                <c:pt idx="1937">
                  <c:v>6402</c:v>
                </c:pt>
                <c:pt idx="1938">
                  <c:v>5821</c:v>
                </c:pt>
                <c:pt idx="1939">
                  <c:v>5666</c:v>
                </c:pt>
                <c:pt idx="1940">
                  <c:v>5639</c:v>
                </c:pt>
                <c:pt idx="1941">
                  <c:v>5471</c:v>
                </c:pt>
                <c:pt idx="1942">
                  <c:v>6061</c:v>
                </c:pt>
                <c:pt idx="1943">
                  <c:v>6684</c:v>
                </c:pt>
                <c:pt idx="1944">
                  <c:v>7339</c:v>
                </c:pt>
                <c:pt idx="1945">
                  <c:v>6961</c:v>
                </c:pt>
                <c:pt idx="1946">
                  <c:v>6696</c:v>
                </c:pt>
                <c:pt idx="1947">
                  <c:v>6016</c:v>
                </c:pt>
                <c:pt idx="1948">
                  <c:v>6670</c:v>
                </c:pt>
                <c:pt idx="1949">
                  <c:v>6122</c:v>
                </c:pt>
                <c:pt idx="1950">
                  <c:v>6051</c:v>
                </c:pt>
                <c:pt idx="1951">
                  <c:v>6364</c:v>
                </c:pt>
                <c:pt idx="1952">
                  <c:v>6349</c:v>
                </c:pt>
                <c:pt idx="1953">
                  <c:v>5643</c:v>
                </c:pt>
                <c:pt idx="1954">
                  <c:v>6502</c:v>
                </c:pt>
                <c:pt idx="1955">
                  <c:v>6236</c:v>
                </c:pt>
                <c:pt idx="1956">
                  <c:v>6114</c:v>
                </c:pt>
                <c:pt idx="1957">
                  <c:v>7081</c:v>
                </c:pt>
                <c:pt idx="1958">
                  <c:v>6844</c:v>
                </c:pt>
                <c:pt idx="1959">
                  <c:v>7653</c:v>
                </c:pt>
                <c:pt idx="1960">
                  <c:v>7990</c:v>
                </c:pt>
                <c:pt idx="1961">
                  <c:v>7781</c:v>
                </c:pt>
                <c:pt idx="1962">
                  <c:v>7267</c:v>
                </c:pt>
                <c:pt idx="1963">
                  <c:v>6554</c:v>
                </c:pt>
                <c:pt idx="1964">
                  <c:v>6483</c:v>
                </c:pt>
                <c:pt idx="1965">
                  <c:v>6268</c:v>
                </c:pt>
                <c:pt idx="1966">
                  <c:v>6392</c:v>
                </c:pt>
                <c:pt idx="1967">
                  <c:v>6587</c:v>
                </c:pt>
                <c:pt idx="1968">
                  <c:v>6265</c:v>
                </c:pt>
                <c:pt idx="1969">
                  <c:v>7054</c:v>
                </c:pt>
                <c:pt idx="1970">
                  <c:v>7019</c:v>
                </c:pt>
                <c:pt idx="1971">
                  <c:v>7311</c:v>
                </c:pt>
                <c:pt idx="1972">
                  <c:v>8313</c:v>
                </c:pt>
                <c:pt idx="1973">
                  <c:v>8680</c:v>
                </c:pt>
                <c:pt idx="1974">
                  <c:v>8923</c:v>
                </c:pt>
                <c:pt idx="1975">
                  <c:v>9261</c:v>
                </c:pt>
                <c:pt idx="1976">
                  <c:v>9095</c:v>
                </c:pt>
                <c:pt idx="1977">
                  <c:v>8635</c:v>
                </c:pt>
                <c:pt idx="1978">
                  <c:v>8372</c:v>
                </c:pt>
                <c:pt idx="1979">
                  <c:v>7323</c:v>
                </c:pt>
                <c:pt idx="1980">
                  <c:v>7828</c:v>
                </c:pt>
                <c:pt idx="1981">
                  <c:v>8200</c:v>
                </c:pt>
                <c:pt idx="1982">
                  <c:v>8856</c:v>
                </c:pt>
                <c:pt idx="1983">
                  <c:v>9088</c:v>
                </c:pt>
                <c:pt idx="1984">
                  <c:v>9729</c:v>
                </c:pt>
                <c:pt idx="1985">
                  <c:v>10573</c:v>
                </c:pt>
                <c:pt idx="1986">
                  <c:v>10259</c:v>
                </c:pt>
                <c:pt idx="1987">
                  <c:v>8692</c:v>
                </c:pt>
                <c:pt idx="1988">
                  <c:v>7356</c:v>
                </c:pt>
                <c:pt idx="1989">
                  <c:v>7130</c:v>
                </c:pt>
                <c:pt idx="1990">
                  <c:v>6988</c:v>
                </c:pt>
                <c:pt idx="1991">
                  <c:v>6490</c:v>
                </c:pt>
                <c:pt idx="1992">
                  <c:v>6257</c:v>
                </c:pt>
                <c:pt idx="1993">
                  <c:v>6232</c:v>
                </c:pt>
                <c:pt idx="1994">
                  <c:v>6386</c:v>
                </c:pt>
                <c:pt idx="1995">
                  <c:v>6660</c:v>
                </c:pt>
                <c:pt idx="1996">
                  <c:v>6545</c:v>
                </c:pt>
                <c:pt idx="1997">
                  <c:v>5937</c:v>
                </c:pt>
                <c:pt idx="1998">
                  <c:v>6029</c:v>
                </c:pt>
                <c:pt idx="1999">
                  <c:v>6213</c:v>
                </c:pt>
                <c:pt idx="2000">
                  <c:v>6497</c:v>
                </c:pt>
                <c:pt idx="2001">
                  <c:v>6183</c:v>
                </c:pt>
                <c:pt idx="2002">
                  <c:v>5711</c:v>
                </c:pt>
                <c:pt idx="2003">
                  <c:v>5666</c:v>
                </c:pt>
                <c:pt idx="2004">
                  <c:v>5858</c:v>
                </c:pt>
                <c:pt idx="2005">
                  <c:v>5864</c:v>
                </c:pt>
                <c:pt idx="2006">
                  <c:v>6141</c:v>
                </c:pt>
                <c:pt idx="2007">
                  <c:v>5905</c:v>
                </c:pt>
                <c:pt idx="2008">
                  <c:v>6108</c:v>
                </c:pt>
                <c:pt idx="2009">
                  <c:v>6420</c:v>
                </c:pt>
                <c:pt idx="2010">
                  <c:v>6902</c:v>
                </c:pt>
                <c:pt idx="2011">
                  <c:v>6372</c:v>
                </c:pt>
                <c:pt idx="2012">
                  <c:v>6250</c:v>
                </c:pt>
                <c:pt idx="2013">
                  <c:v>6833</c:v>
                </c:pt>
                <c:pt idx="2014">
                  <c:v>7006</c:v>
                </c:pt>
                <c:pt idx="2015">
                  <c:v>6340</c:v>
                </c:pt>
                <c:pt idx="2016">
                  <c:v>6198</c:v>
                </c:pt>
                <c:pt idx="2017">
                  <c:v>6544</c:v>
                </c:pt>
                <c:pt idx="2018">
                  <c:v>6731</c:v>
                </c:pt>
                <c:pt idx="2019">
                  <c:v>6197</c:v>
                </c:pt>
                <c:pt idx="2020">
                  <c:v>5255</c:v>
                </c:pt>
                <c:pt idx="2021">
                  <c:v>5462</c:v>
                </c:pt>
                <c:pt idx="2022">
                  <c:v>5504</c:v>
                </c:pt>
                <c:pt idx="2023">
                  <c:v>5692</c:v>
                </c:pt>
                <c:pt idx="2024">
                  <c:v>5756</c:v>
                </c:pt>
                <c:pt idx="2025">
                  <c:v>5988</c:v>
                </c:pt>
                <c:pt idx="2026">
                  <c:v>5549</c:v>
                </c:pt>
                <c:pt idx="2027">
                  <c:v>5862</c:v>
                </c:pt>
                <c:pt idx="2028">
                  <c:v>6459</c:v>
                </c:pt>
                <c:pt idx="2029">
                  <c:v>6390</c:v>
                </c:pt>
                <c:pt idx="2030">
                  <c:v>5892</c:v>
                </c:pt>
                <c:pt idx="2031">
                  <c:v>5684</c:v>
                </c:pt>
                <c:pt idx="2032">
                  <c:v>6079</c:v>
                </c:pt>
                <c:pt idx="2033">
                  <c:v>5980</c:v>
                </c:pt>
                <c:pt idx="2034">
                  <c:v>5624</c:v>
                </c:pt>
                <c:pt idx="2035">
                  <c:v>5757</c:v>
                </c:pt>
                <c:pt idx="2036">
                  <c:v>6302</c:v>
                </c:pt>
                <c:pt idx="2037">
                  <c:v>6015</c:v>
                </c:pt>
                <c:pt idx="2038">
                  <c:v>5844</c:v>
                </c:pt>
                <c:pt idx="2039">
                  <c:v>5479</c:v>
                </c:pt>
                <c:pt idx="2040">
                  <c:v>5527</c:v>
                </c:pt>
                <c:pt idx="2041">
                  <c:v>5541</c:v>
                </c:pt>
                <c:pt idx="2042">
                  <c:v>5066</c:v>
                </c:pt>
                <c:pt idx="2043">
                  <c:v>5960</c:v>
                </c:pt>
                <c:pt idx="2044">
                  <c:v>6329</c:v>
                </c:pt>
                <c:pt idx="2045">
                  <c:v>6262</c:v>
                </c:pt>
                <c:pt idx="2046">
                  <c:v>5569</c:v>
                </c:pt>
                <c:pt idx="2047">
                  <c:v>6384</c:v>
                </c:pt>
                <c:pt idx="2048">
                  <c:v>5659</c:v>
                </c:pt>
                <c:pt idx="2049">
                  <c:v>6202</c:v>
                </c:pt>
                <c:pt idx="2050">
                  <c:v>6361</c:v>
                </c:pt>
                <c:pt idx="2051">
                  <c:v>6574</c:v>
                </c:pt>
                <c:pt idx="2052">
                  <c:v>6433</c:v>
                </c:pt>
                <c:pt idx="2053">
                  <c:v>7015</c:v>
                </c:pt>
                <c:pt idx="2054">
                  <c:v>6848</c:v>
                </c:pt>
                <c:pt idx="2055">
                  <c:v>6830</c:v>
                </c:pt>
                <c:pt idx="2056">
                  <c:v>6797</c:v>
                </c:pt>
                <c:pt idx="2057">
                  <c:v>6853</c:v>
                </c:pt>
                <c:pt idx="2058">
                  <c:v>6670</c:v>
                </c:pt>
                <c:pt idx="2059">
                  <c:v>6097</c:v>
                </c:pt>
                <c:pt idx="2060">
                  <c:v>5786</c:v>
                </c:pt>
                <c:pt idx="2061">
                  <c:v>5745</c:v>
                </c:pt>
                <c:pt idx="2062">
                  <c:v>6263</c:v>
                </c:pt>
                <c:pt idx="2063">
                  <c:v>5976</c:v>
                </c:pt>
                <c:pt idx="2064">
                  <c:v>6334</c:v>
                </c:pt>
                <c:pt idx="2065">
                  <c:v>6502</c:v>
                </c:pt>
                <c:pt idx="2066">
                  <c:v>5970</c:v>
                </c:pt>
                <c:pt idx="2067">
                  <c:v>5610</c:v>
                </c:pt>
                <c:pt idx="2068">
                  <c:v>6050</c:v>
                </c:pt>
                <c:pt idx="2069">
                  <c:v>6820</c:v>
                </c:pt>
                <c:pt idx="2070">
                  <c:v>6373</c:v>
                </c:pt>
                <c:pt idx="2071">
                  <c:v>6005</c:v>
                </c:pt>
                <c:pt idx="2072">
                  <c:v>5939</c:v>
                </c:pt>
                <c:pt idx="2073">
                  <c:v>6154</c:v>
                </c:pt>
                <c:pt idx="2074">
                  <c:v>6151</c:v>
                </c:pt>
                <c:pt idx="2075">
                  <c:v>5745</c:v>
                </c:pt>
                <c:pt idx="2076">
                  <c:v>6122</c:v>
                </c:pt>
                <c:pt idx="2077">
                  <c:v>6313</c:v>
                </c:pt>
                <c:pt idx="2078">
                  <c:v>6148</c:v>
                </c:pt>
                <c:pt idx="2079">
                  <c:v>6792</c:v>
                </c:pt>
                <c:pt idx="2080">
                  <c:v>6979</c:v>
                </c:pt>
                <c:pt idx="2081">
                  <c:v>7097</c:v>
                </c:pt>
                <c:pt idx="2082">
                  <c:v>7227</c:v>
                </c:pt>
                <c:pt idx="2083">
                  <c:v>7005</c:v>
                </c:pt>
                <c:pt idx="2084">
                  <c:v>7874</c:v>
                </c:pt>
                <c:pt idx="2085">
                  <c:v>7404</c:v>
                </c:pt>
                <c:pt idx="2086">
                  <c:v>8324</c:v>
                </c:pt>
                <c:pt idx="2087">
                  <c:v>9163</c:v>
                </c:pt>
                <c:pt idx="2088">
                  <c:v>9422</c:v>
                </c:pt>
                <c:pt idx="2089">
                  <c:v>8835</c:v>
                </c:pt>
                <c:pt idx="2090">
                  <c:v>9103</c:v>
                </c:pt>
                <c:pt idx="2091">
                  <c:v>8140</c:v>
                </c:pt>
                <c:pt idx="2092">
                  <c:v>7720</c:v>
                </c:pt>
                <c:pt idx="2093">
                  <c:v>7939</c:v>
                </c:pt>
                <c:pt idx="2094">
                  <c:v>7588</c:v>
                </c:pt>
                <c:pt idx="2095">
                  <c:v>7666</c:v>
                </c:pt>
                <c:pt idx="2096">
                  <c:v>7846</c:v>
                </c:pt>
                <c:pt idx="2097">
                  <c:v>7157</c:v>
                </c:pt>
                <c:pt idx="2098">
                  <c:v>7351</c:v>
                </c:pt>
                <c:pt idx="2099">
                  <c:v>7465</c:v>
                </c:pt>
                <c:pt idx="2100">
                  <c:v>6861</c:v>
                </c:pt>
                <c:pt idx="2101">
                  <c:v>7152</c:v>
                </c:pt>
                <c:pt idx="2102">
                  <c:v>6612</c:v>
                </c:pt>
                <c:pt idx="2103">
                  <c:v>6326</c:v>
                </c:pt>
                <c:pt idx="2104">
                  <c:v>6871</c:v>
                </c:pt>
                <c:pt idx="2105">
                  <c:v>7172</c:v>
                </c:pt>
                <c:pt idx="2106">
                  <c:v>6513</c:v>
                </c:pt>
                <c:pt idx="2107">
                  <c:v>6360</c:v>
                </c:pt>
                <c:pt idx="2108">
                  <c:v>6916</c:v>
                </c:pt>
                <c:pt idx="2109">
                  <c:v>6501</c:v>
                </c:pt>
                <c:pt idx="2110">
                  <c:v>6387</c:v>
                </c:pt>
                <c:pt idx="2111">
                  <c:v>6855</c:v>
                </c:pt>
                <c:pt idx="2112">
                  <c:v>6379</c:v>
                </c:pt>
                <c:pt idx="2113">
                  <c:v>6034</c:v>
                </c:pt>
                <c:pt idx="2114">
                  <c:v>6076</c:v>
                </c:pt>
                <c:pt idx="2115">
                  <c:v>5868</c:v>
                </c:pt>
                <c:pt idx="2116">
                  <c:v>6254</c:v>
                </c:pt>
                <c:pt idx="2117">
                  <c:v>6237</c:v>
                </c:pt>
                <c:pt idx="2118">
                  <c:v>5821</c:v>
                </c:pt>
                <c:pt idx="2119">
                  <c:v>6569</c:v>
                </c:pt>
                <c:pt idx="2120">
                  <c:v>6791</c:v>
                </c:pt>
                <c:pt idx="2121">
                  <c:v>6004</c:v>
                </c:pt>
                <c:pt idx="2122">
                  <c:v>5942</c:v>
                </c:pt>
                <c:pt idx="2123">
                  <c:v>5878</c:v>
                </c:pt>
                <c:pt idx="2124">
                  <c:v>6139</c:v>
                </c:pt>
                <c:pt idx="2125">
                  <c:v>6495</c:v>
                </c:pt>
                <c:pt idx="2126">
                  <c:v>5968</c:v>
                </c:pt>
                <c:pt idx="2127">
                  <c:v>6319</c:v>
                </c:pt>
                <c:pt idx="2128">
                  <c:v>6065</c:v>
                </c:pt>
                <c:pt idx="2129">
                  <c:v>6669</c:v>
                </c:pt>
                <c:pt idx="2130">
                  <c:v>6203</c:v>
                </c:pt>
                <c:pt idx="2131">
                  <c:v>6142</c:v>
                </c:pt>
                <c:pt idx="2132">
                  <c:v>6363</c:v>
                </c:pt>
                <c:pt idx="2133">
                  <c:v>6807</c:v>
                </c:pt>
                <c:pt idx="2134">
                  <c:v>6493</c:v>
                </c:pt>
                <c:pt idx="2135">
                  <c:v>6469</c:v>
                </c:pt>
                <c:pt idx="2136">
                  <c:v>6122</c:v>
                </c:pt>
                <c:pt idx="2137">
                  <c:v>5946</c:v>
                </c:pt>
                <c:pt idx="2138">
                  <c:v>6683</c:v>
                </c:pt>
                <c:pt idx="2139">
                  <c:v>6732</c:v>
                </c:pt>
                <c:pt idx="2140">
                  <c:v>6858</c:v>
                </c:pt>
                <c:pt idx="2141">
                  <c:v>6673</c:v>
                </c:pt>
                <c:pt idx="2142">
                  <c:v>6920</c:v>
                </c:pt>
                <c:pt idx="2143">
                  <c:v>6804</c:v>
                </c:pt>
                <c:pt idx="2144">
                  <c:v>6701</c:v>
                </c:pt>
                <c:pt idx="2145">
                  <c:v>6238</c:v>
                </c:pt>
                <c:pt idx="2146">
                  <c:v>6170</c:v>
                </c:pt>
                <c:pt idx="2147">
                  <c:v>6322</c:v>
                </c:pt>
                <c:pt idx="2148">
                  <c:v>6768</c:v>
                </c:pt>
                <c:pt idx="2149">
                  <c:v>6510</c:v>
                </c:pt>
                <c:pt idx="2150">
                  <c:v>6676</c:v>
                </c:pt>
                <c:pt idx="2151">
                  <c:v>7083</c:v>
                </c:pt>
                <c:pt idx="2152">
                  <c:v>7134</c:v>
                </c:pt>
                <c:pt idx="2153">
                  <c:v>7728</c:v>
                </c:pt>
                <c:pt idx="2154">
                  <c:v>7657</c:v>
                </c:pt>
                <c:pt idx="2155">
                  <c:v>7379</c:v>
                </c:pt>
                <c:pt idx="2156">
                  <c:v>7338</c:v>
                </c:pt>
                <c:pt idx="2157">
                  <c:v>6709</c:v>
                </c:pt>
                <c:pt idx="2158">
                  <c:v>6680</c:v>
                </c:pt>
                <c:pt idx="2159">
                  <c:v>6847</c:v>
                </c:pt>
                <c:pt idx="2160">
                  <c:v>7258</c:v>
                </c:pt>
                <c:pt idx="2161">
                  <c:v>8036</c:v>
                </c:pt>
                <c:pt idx="2162">
                  <c:v>8145</c:v>
                </c:pt>
                <c:pt idx="2163">
                  <c:v>8750</c:v>
                </c:pt>
                <c:pt idx="2164">
                  <c:v>9136</c:v>
                </c:pt>
                <c:pt idx="2165">
                  <c:v>9372</c:v>
                </c:pt>
                <c:pt idx="2166">
                  <c:v>7959</c:v>
                </c:pt>
                <c:pt idx="2167">
                  <c:v>7576</c:v>
                </c:pt>
                <c:pt idx="2168">
                  <c:v>7392</c:v>
                </c:pt>
                <c:pt idx="2169">
                  <c:v>7530</c:v>
                </c:pt>
                <c:pt idx="2170">
                  <c:v>7056</c:v>
                </c:pt>
                <c:pt idx="2171">
                  <c:v>6553</c:v>
                </c:pt>
                <c:pt idx="2172">
                  <c:v>6145</c:v>
                </c:pt>
                <c:pt idx="2173">
                  <c:v>6350</c:v>
                </c:pt>
                <c:pt idx="2174">
                  <c:v>5922</c:v>
                </c:pt>
                <c:pt idx="2175">
                  <c:v>6400</c:v>
                </c:pt>
                <c:pt idx="2176">
                  <c:v>6525</c:v>
                </c:pt>
                <c:pt idx="2177">
                  <c:v>6080</c:v>
                </c:pt>
                <c:pt idx="2178">
                  <c:v>7028</c:v>
                </c:pt>
                <c:pt idx="2179">
                  <c:v>6959</c:v>
                </c:pt>
                <c:pt idx="2180">
                  <c:v>7257</c:v>
                </c:pt>
                <c:pt idx="2181">
                  <c:v>6932</c:v>
                </c:pt>
                <c:pt idx="2182">
                  <c:v>6550</c:v>
                </c:pt>
                <c:pt idx="2183">
                  <c:v>6630</c:v>
                </c:pt>
                <c:pt idx="2184">
                  <c:v>6852</c:v>
                </c:pt>
                <c:pt idx="2185">
                  <c:v>6959</c:v>
                </c:pt>
                <c:pt idx="2186">
                  <c:v>7161</c:v>
                </c:pt>
                <c:pt idx="2187">
                  <c:v>7193</c:v>
                </c:pt>
                <c:pt idx="2188">
                  <c:v>7497</c:v>
                </c:pt>
                <c:pt idx="2189">
                  <c:v>7178</c:v>
                </c:pt>
                <c:pt idx="2190">
                  <c:v>6951</c:v>
                </c:pt>
                <c:pt idx="2191">
                  <c:v>7558</c:v>
                </c:pt>
                <c:pt idx="2192">
                  <c:v>7883</c:v>
                </c:pt>
                <c:pt idx="2193">
                  <c:v>7264</c:v>
                </c:pt>
                <c:pt idx="2194">
                  <c:v>8769</c:v>
                </c:pt>
                <c:pt idx="2195">
                  <c:v>7730</c:v>
                </c:pt>
                <c:pt idx="2196">
                  <c:v>7497</c:v>
                </c:pt>
                <c:pt idx="2197">
                  <c:v>6989</c:v>
                </c:pt>
                <c:pt idx="2198">
                  <c:v>7111</c:v>
                </c:pt>
                <c:pt idx="2199">
                  <c:v>6530</c:v>
                </c:pt>
                <c:pt idx="2200">
                  <c:v>6334</c:v>
                </c:pt>
                <c:pt idx="2201">
                  <c:v>6657</c:v>
                </c:pt>
                <c:pt idx="2202">
                  <c:v>6771</c:v>
                </c:pt>
                <c:pt idx="2203">
                  <c:v>6526</c:v>
                </c:pt>
                <c:pt idx="2204">
                  <c:v>6615</c:v>
                </c:pt>
                <c:pt idx="2205">
                  <c:v>7360</c:v>
                </c:pt>
                <c:pt idx="2206">
                  <c:v>7130</c:v>
                </c:pt>
                <c:pt idx="2207">
                  <c:v>6997</c:v>
                </c:pt>
                <c:pt idx="2208">
                  <c:v>7000</c:v>
                </c:pt>
                <c:pt idx="2209">
                  <c:v>7240</c:v>
                </c:pt>
                <c:pt idx="2210">
                  <c:v>6869</c:v>
                </c:pt>
                <c:pt idx="2211">
                  <c:v>6961</c:v>
                </c:pt>
                <c:pt idx="2212">
                  <c:v>7106</c:v>
                </c:pt>
                <c:pt idx="2213">
                  <c:v>6527</c:v>
                </c:pt>
                <c:pt idx="2214">
                  <c:v>7044</c:v>
                </c:pt>
                <c:pt idx="2215">
                  <c:v>6381</c:v>
                </c:pt>
                <c:pt idx="2216">
                  <c:v>6361</c:v>
                </c:pt>
                <c:pt idx="2217">
                  <c:v>6374</c:v>
                </c:pt>
                <c:pt idx="2218">
                  <c:v>6653</c:v>
                </c:pt>
                <c:pt idx="2219">
                  <c:v>6612</c:v>
                </c:pt>
                <c:pt idx="2220">
                  <c:v>6669</c:v>
                </c:pt>
                <c:pt idx="2221">
                  <c:v>6933</c:v>
                </c:pt>
                <c:pt idx="2222">
                  <c:v>6610</c:v>
                </c:pt>
                <c:pt idx="2223">
                  <c:v>7066</c:v>
                </c:pt>
                <c:pt idx="2224">
                  <c:v>6858</c:v>
                </c:pt>
                <c:pt idx="2225">
                  <c:v>6157</c:v>
                </c:pt>
                <c:pt idx="2226">
                  <c:v>6446</c:v>
                </c:pt>
                <c:pt idx="2227">
                  <c:v>6875</c:v>
                </c:pt>
                <c:pt idx="2228">
                  <c:v>6454</c:v>
                </c:pt>
                <c:pt idx="2229">
                  <c:v>6560</c:v>
                </c:pt>
                <c:pt idx="2230">
                  <c:v>6991</c:v>
                </c:pt>
                <c:pt idx="2231">
                  <c:v>6791</c:v>
                </c:pt>
                <c:pt idx="2232">
                  <c:v>6051</c:v>
                </c:pt>
                <c:pt idx="2233">
                  <c:v>6269</c:v>
                </c:pt>
                <c:pt idx="2234">
                  <c:v>6333</c:v>
                </c:pt>
                <c:pt idx="2235">
                  <c:v>6686</c:v>
                </c:pt>
                <c:pt idx="2236">
                  <c:v>6619</c:v>
                </c:pt>
                <c:pt idx="2237">
                  <c:v>6650</c:v>
                </c:pt>
                <c:pt idx="2238">
                  <c:v>6135</c:v>
                </c:pt>
                <c:pt idx="2239">
                  <c:v>5810</c:v>
                </c:pt>
                <c:pt idx="2240">
                  <c:v>6307</c:v>
                </c:pt>
                <c:pt idx="2241">
                  <c:v>6777</c:v>
                </c:pt>
                <c:pt idx="2242">
                  <c:v>6163</c:v>
                </c:pt>
                <c:pt idx="2243">
                  <c:v>6259</c:v>
                </c:pt>
                <c:pt idx="2244">
                  <c:v>6431</c:v>
                </c:pt>
                <c:pt idx="2245">
                  <c:v>6426</c:v>
                </c:pt>
                <c:pt idx="2246">
                  <c:v>6092</c:v>
                </c:pt>
                <c:pt idx="2247">
                  <c:v>6081</c:v>
                </c:pt>
                <c:pt idx="2248">
                  <c:v>6437</c:v>
                </c:pt>
                <c:pt idx="2249">
                  <c:v>6271</c:v>
                </c:pt>
                <c:pt idx="2250">
                  <c:v>5856</c:v>
                </c:pt>
                <c:pt idx="2251">
                  <c:v>6939</c:v>
                </c:pt>
                <c:pt idx="2252">
                  <c:v>6849</c:v>
                </c:pt>
                <c:pt idx="2253">
                  <c:v>6279</c:v>
                </c:pt>
                <c:pt idx="2254">
                  <c:v>6088</c:v>
                </c:pt>
                <c:pt idx="2255">
                  <c:v>6530</c:v>
                </c:pt>
                <c:pt idx="2256">
                  <c:v>6277</c:v>
                </c:pt>
                <c:pt idx="2257">
                  <c:v>6034</c:v>
                </c:pt>
                <c:pt idx="2258">
                  <c:v>6046</c:v>
                </c:pt>
                <c:pt idx="2259">
                  <c:v>5819</c:v>
                </c:pt>
                <c:pt idx="2260">
                  <c:v>6187</c:v>
                </c:pt>
                <c:pt idx="2261">
                  <c:v>6487</c:v>
                </c:pt>
                <c:pt idx="2262">
                  <c:v>6809</c:v>
                </c:pt>
                <c:pt idx="2263">
                  <c:v>6416</c:v>
                </c:pt>
                <c:pt idx="2264">
                  <c:v>5896</c:v>
                </c:pt>
                <c:pt idx="2265">
                  <c:v>5995</c:v>
                </c:pt>
                <c:pt idx="2266">
                  <c:v>5777</c:v>
                </c:pt>
                <c:pt idx="2267">
                  <c:v>6117</c:v>
                </c:pt>
                <c:pt idx="2268">
                  <c:v>6102</c:v>
                </c:pt>
                <c:pt idx="2269">
                  <c:v>6279</c:v>
                </c:pt>
                <c:pt idx="2270">
                  <c:v>6463</c:v>
                </c:pt>
                <c:pt idx="2271">
                  <c:v>5966</c:v>
                </c:pt>
                <c:pt idx="2272">
                  <c:v>5578</c:v>
                </c:pt>
                <c:pt idx="2273">
                  <c:v>6298</c:v>
                </c:pt>
                <c:pt idx="2274">
                  <c:v>5590</c:v>
                </c:pt>
                <c:pt idx="2275">
                  <c:v>6054</c:v>
                </c:pt>
                <c:pt idx="2276">
                  <c:v>6149</c:v>
                </c:pt>
                <c:pt idx="2277">
                  <c:v>6248</c:v>
                </c:pt>
                <c:pt idx="2278">
                  <c:v>5808</c:v>
                </c:pt>
                <c:pt idx="2279">
                  <c:v>6453</c:v>
                </c:pt>
                <c:pt idx="2280">
                  <c:v>6348</c:v>
                </c:pt>
                <c:pt idx="2281">
                  <c:v>6709</c:v>
                </c:pt>
                <c:pt idx="2282">
                  <c:v>6021</c:v>
                </c:pt>
                <c:pt idx="2283">
                  <c:v>6282</c:v>
                </c:pt>
                <c:pt idx="2284">
                  <c:v>5453</c:v>
                </c:pt>
                <c:pt idx="2285">
                  <c:v>5268</c:v>
                </c:pt>
                <c:pt idx="2286">
                  <c:v>5799</c:v>
                </c:pt>
                <c:pt idx="2287">
                  <c:v>5891</c:v>
                </c:pt>
                <c:pt idx="2288">
                  <c:v>6239</c:v>
                </c:pt>
                <c:pt idx="2289">
                  <c:v>6383</c:v>
                </c:pt>
                <c:pt idx="2290">
                  <c:v>6254</c:v>
                </c:pt>
                <c:pt idx="2291">
                  <c:v>6143</c:v>
                </c:pt>
                <c:pt idx="2292">
                  <c:v>6291</c:v>
                </c:pt>
                <c:pt idx="2293">
                  <c:v>6084</c:v>
                </c:pt>
                <c:pt idx="2294">
                  <c:v>6511</c:v>
                </c:pt>
                <c:pt idx="2295">
                  <c:v>6668</c:v>
                </c:pt>
                <c:pt idx="2296">
                  <c:v>6739</c:v>
                </c:pt>
                <c:pt idx="2297">
                  <c:v>6819</c:v>
                </c:pt>
                <c:pt idx="2298">
                  <c:v>6999</c:v>
                </c:pt>
                <c:pt idx="2299">
                  <c:v>6443</c:v>
                </c:pt>
                <c:pt idx="2300">
                  <c:v>6876</c:v>
                </c:pt>
                <c:pt idx="2301">
                  <c:v>5923</c:v>
                </c:pt>
                <c:pt idx="2302">
                  <c:v>6711</c:v>
                </c:pt>
                <c:pt idx="2303">
                  <c:v>6866</c:v>
                </c:pt>
                <c:pt idx="2304">
                  <c:v>6648</c:v>
                </c:pt>
                <c:pt idx="2305">
                  <c:v>6122</c:v>
                </c:pt>
                <c:pt idx="2306">
                  <c:v>6099</c:v>
                </c:pt>
                <c:pt idx="2307">
                  <c:v>6302</c:v>
                </c:pt>
                <c:pt idx="2308">
                  <c:v>6741</c:v>
                </c:pt>
                <c:pt idx="2309">
                  <c:v>6476</c:v>
                </c:pt>
                <c:pt idx="2310">
                  <c:v>6113</c:v>
                </c:pt>
                <c:pt idx="2311">
                  <c:v>5985</c:v>
                </c:pt>
                <c:pt idx="2312">
                  <c:v>5924</c:v>
                </c:pt>
                <c:pt idx="2313">
                  <c:v>6511</c:v>
                </c:pt>
                <c:pt idx="2314">
                  <c:v>6472</c:v>
                </c:pt>
                <c:pt idx="2315">
                  <c:v>6083</c:v>
                </c:pt>
                <c:pt idx="2316">
                  <c:v>6724</c:v>
                </c:pt>
                <c:pt idx="2317">
                  <c:v>6596</c:v>
                </c:pt>
                <c:pt idx="2318">
                  <c:v>6092</c:v>
                </c:pt>
                <c:pt idx="2319">
                  <c:v>5667</c:v>
                </c:pt>
                <c:pt idx="2320">
                  <c:v>6018</c:v>
                </c:pt>
                <c:pt idx="2321">
                  <c:v>6471</c:v>
                </c:pt>
                <c:pt idx="2322">
                  <c:v>6244</c:v>
                </c:pt>
                <c:pt idx="2323">
                  <c:v>6400</c:v>
                </c:pt>
                <c:pt idx="2324">
                  <c:v>5419</c:v>
                </c:pt>
                <c:pt idx="2325">
                  <c:v>5810</c:v>
                </c:pt>
                <c:pt idx="2326">
                  <c:v>5392</c:v>
                </c:pt>
                <c:pt idx="2327">
                  <c:v>5808</c:v>
                </c:pt>
                <c:pt idx="2328">
                  <c:v>5679</c:v>
                </c:pt>
                <c:pt idx="2329">
                  <c:v>5496</c:v>
                </c:pt>
                <c:pt idx="2330">
                  <c:v>5720</c:v>
                </c:pt>
                <c:pt idx="2331">
                  <c:v>6059</c:v>
                </c:pt>
                <c:pt idx="2332">
                  <c:v>6141</c:v>
                </c:pt>
                <c:pt idx="2333">
                  <c:v>5797</c:v>
                </c:pt>
                <c:pt idx="2334">
                  <c:v>6678</c:v>
                </c:pt>
                <c:pt idx="2335">
                  <c:v>5815</c:v>
                </c:pt>
                <c:pt idx="2336">
                  <c:v>6462</c:v>
                </c:pt>
                <c:pt idx="2337">
                  <c:v>6523</c:v>
                </c:pt>
                <c:pt idx="2338">
                  <c:v>6596</c:v>
                </c:pt>
                <c:pt idx="2339">
                  <c:v>6305</c:v>
                </c:pt>
                <c:pt idx="2340">
                  <c:v>5778</c:v>
                </c:pt>
                <c:pt idx="2341">
                  <c:v>5885</c:v>
                </c:pt>
                <c:pt idx="2342">
                  <c:v>6461</c:v>
                </c:pt>
                <c:pt idx="2343">
                  <c:v>6139</c:v>
                </c:pt>
                <c:pt idx="2344">
                  <c:v>5931</c:v>
                </c:pt>
                <c:pt idx="2345">
                  <c:v>5616</c:v>
                </c:pt>
                <c:pt idx="2346">
                  <c:v>5832</c:v>
                </c:pt>
                <c:pt idx="2347">
                  <c:v>6089</c:v>
                </c:pt>
                <c:pt idx="2348">
                  <c:v>6400</c:v>
                </c:pt>
                <c:pt idx="2349">
                  <c:v>6047</c:v>
                </c:pt>
                <c:pt idx="2350">
                  <c:v>6365</c:v>
                </c:pt>
                <c:pt idx="2351">
                  <c:v>5702</c:v>
                </c:pt>
                <c:pt idx="2352">
                  <c:v>6270</c:v>
                </c:pt>
                <c:pt idx="2353">
                  <c:v>6077</c:v>
                </c:pt>
                <c:pt idx="2354">
                  <c:v>5730</c:v>
                </c:pt>
                <c:pt idx="2355">
                  <c:v>5877</c:v>
                </c:pt>
                <c:pt idx="2356">
                  <c:v>6499</c:v>
                </c:pt>
                <c:pt idx="2357">
                  <c:v>6902</c:v>
                </c:pt>
                <c:pt idx="2358">
                  <c:v>6742</c:v>
                </c:pt>
                <c:pt idx="2359">
                  <c:v>6426</c:v>
                </c:pt>
                <c:pt idx="2360">
                  <c:v>6300</c:v>
                </c:pt>
                <c:pt idx="2361">
                  <c:v>5848</c:v>
                </c:pt>
                <c:pt idx="2362">
                  <c:v>6378</c:v>
                </c:pt>
                <c:pt idx="2363">
                  <c:v>5614</c:v>
                </c:pt>
                <c:pt idx="2364">
                  <c:v>5762</c:v>
                </c:pt>
                <c:pt idx="2365">
                  <c:v>5628</c:v>
                </c:pt>
                <c:pt idx="2366">
                  <c:v>6643</c:v>
                </c:pt>
                <c:pt idx="2367">
                  <c:v>6018</c:v>
                </c:pt>
                <c:pt idx="2368">
                  <c:v>6404</c:v>
                </c:pt>
                <c:pt idx="2369">
                  <c:v>6306</c:v>
                </c:pt>
                <c:pt idx="2370">
                  <c:v>6192</c:v>
                </c:pt>
                <c:pt idx="2371">
                  <c:v>6292</c:v>
                </c:pt>
                <c:pt idx="2372">
                  <c:v>5733</c:v>
                </c:pt>
                <c:pt idx="2373">
                  <c:v>5705</c:v>
                </c:pt>
                <c:pt idx="2374">
                  <c:v>5447</c:v>
                </c:pt>
                <c:pt idx="2375">
                  <c:v>5655</c:v>
                </c:pt>
                <c:pt idx="2376">
                  <c:v>5886</c:v>
                </c:pt>
                <c:pt idx="2377">
                  <c:v>5770</c:v>
                </c:pt>
                <c:pt idx="2378">
                  <c:v>5601</c:v>
                </c:pt>
                <c:pt idx="2379">
                  <c:v>6324</c:v>
                </c:pt>
                <c:pt idx="2380">
                  <c:v>6265</c:v>
                </c:pt>
                <c:pt idx="2381">
                  <c:v>6547</c:v>
                </c:pt>
                <c:pt idx="2382">
                  <c:v>6391</c:v>
                </c:pt>
                <c:pt idx="2383">
                  <c:v>7098</c:v>
                </c:pt>
                <c:pt idx="2384">
                  <c:v>7874</c:v>
                </c:pt>
                <c:pt idx="2385">
                  <c:v>9237</c:v>
                </c:pt>
                <c:pt idx="2386">
                  <c:v>10185</c:v>
                </c:pt>
                <c:pt idx="2387">
                  <c:v>9786</c:v>
                </c:pt>
                <c:pt idx="2388">
                  <c:v>8970</c:v>
                </c:pt>
                <c:pt idx="2389">
                  <c:v>7368</c:v>
                </c:pt>
                <c:pt idx="2390">
                  <c:v>7312</c:v>
                </c:pt>
                <c:pt idx="2391">
                  <c:v>7348</c:v>
                </c:pt>
                <c:pt idx="2392">
                  <c:v>7007</c:v>
                </c:pt>
                <c:pt idx="2393">
                  <c:v>7381</c:v>
                </c:pt>
                <c:pt idx="2394">
                  <c:v>7078</c:v>
                </c:pt>
                <c:pt idx="2395">
                  <c:v>7327</c:v>
                </c:pt>
                <c:pt idx="2396">
                  <c:v>8275</c:v>
                </c:pt>
                <c:pt idx="2397">
                  <c:v>9254</c:v>
                </c:pt>
                <c:pt idx="2398">
                  <c:v>8909</c:v>
                </c:pt>
                <c:pt idx="2399">
                  <c:v>9793</c:v>
                </c:pt>
                <c:pt idx="2400">
                  <c:v>9058</c:v>
                </c:pt>
                <c:pt idx="2401">
                  <c:v>9931</c:v>
                </c:pt>
                <c:pt idx="2402">
                  <c:v>9422</c:v>
                </c:pt>
                <c:pt idx="2403">
                  <c:v>10146</c:v>
                </c:pt>
                <c:pt idx="2404">
                  <c:v>9371</c:v>
                </c:pt>
                <c:pt idx="2405">
                  <c:v>9077</c:v>
                </c:pt>
                <c:pt idx="2406">
                  <c:v>8896</c:v>
                </c:pt>
                <c:pt idx="2407">
                  <c:v>9604</c:v>
                </c:pt>
                <c:pt idx="2408">
                  <c:v>9915</c:v>
                </c:pt>
                <c:pt idx="2409">
                  <c:v>11322</c:v>
                </c:pt>
                <c:pt idx="2410">
                  <c:v>16690</c:v>
                </c:pt>
                <c:pt idx="2411">
                  <c:v>26096</c:v>
                </c:pt>
                <c:pt idx="2412">
                  <c:v>35555</c:v>
                </c:pt>
                <c:pt idx="2413">
                  <c:v>42987</c:v>
                </c:pt>
                <c:pt idx="2414">
                  <c:v>38650</c:v>
                </c:pt>
                <c:pt idx="2415">
                  <c:v>28874</c:v>
                </c:pt>
                <c:pt idx="2416">
                  <c:v>20141</c:v>
                </c:pt>
                <c:pt idx="2417">
                  <c:v>14008</c:v>
                </c:pt>
                <c:pt idx="2418">
                  <c:v>11667</c:v>
                </c:pt>
                <c:pt idx="2419">
                  <c:v>10724</c:v>
                </c:pt>
                <c:pt idx="2420">
                  <c:v>10267</c:v>
                </c:pt>
                <c:pt idx="2421">
                  <c:v>11144</c:v>
                </c:pt>
                <c:pt idx="2422">
                  <c:v>11530</c:v>
                </c:pt>
                <c:pt idx="2423">
                  <c:v>13395</c:v>
                </c:pt>
                <c:pt idx="2424">
                  <c:v>16519</c:v>
                </c:pt>
                <c:pt idx="2425">
                  <c:v>19974</c:v>
                </c:pt>
                <c:pt idx="2426">
                  <c:v>22158</c:v>
                </c:pt>
                <c:pt idx="2427">
                  <c:v>21612</c:v>
                </c:pt>
                <c:pt idx="2428">
                  <c:v>17308</c:v>
                </c:pt>
                <c:pt idx="2429">
                  <c:v>13212</c:v>
                </c:pt>
                <c:pt idx="2430">
                  <c:v>9337</c:v>
                </c:pt>
                <c:pt idx="2431">
                  <c:v>8101</c:v>
                </c:pt>
                <c:pt idx="2432">
                  <c:v>7857</c:v>
                </c:pt>
                <c:pt idx="2433">
                  <c:v>7132</c:v>
                </c:pt>
                <c:pt idx="2434">
                  <c:v>6628</c:v>
                </c:pt>
                <c:pt idx="2435">
                  <c:v>6993</c:v>
                </c:pt>
                <c:pt idx="2436">
                  <c:v>6730</c:v>
                </c:pt>
                <c:pt idx="2437">
                  <c:v>6808</c:v>
                </c:pt>
                <c:pt idx="2438">
                  <c:v>6495</c:v>
                </c:pt>
                <c:pt idx="2439">
                  <c:v>6709</c:v>
                </c:pt>
                <c:pt idx="2440">
                  <c:v>6455</c:v>
                </c:pt>
                <c:pt idx="2441">
                  <c:v>6491</c:v>
                </c:pt>
                <c:pt idx="2442">
                  <c:v>6565</c:v>
                </c:pt>
                <c:pt idx="2443">
                  <c:v>6030</c:v>
                </c:pt>
                <c:pt idx="2444">
                  <c:v>6875</c:v>
                </c:pt>
                <c:pt idx="2445">
                  <c:v>6750</c:v>
                </c:pt>
                <c:pt idx="2446">
                  <c:v>7262</c:v>
                </c:pt>
                <c:pt idx="2447">
                  <c:v>7315</c:v>
                </c:pt>
                <c:pt idx="2448">
                  <c:v>7452</c:v>
                </c:pt>
                <c:pt idx="2449">
                  <c:v>7567</c:v>
                </c:pt>
                <c:pt idx="2450">
                  <c:v>7544</c:v>
                </c:pt>
                <c:pt idx="2451">
                  <c:v>7716</c:v>
                </c:pt>
                <c:pt idx="2452">
                  <c:v>7320</c:v>
                </c:pt>
                <c:pt idx="2453">
                  <c:v>7646</c:v>
                </c:pt>
                <c:pt idx="2454">
                  <c:v>8049</c:v>
                </c:pt>
                <c:pt idx="2455">
                  <c:v>8659</c:v>
                </c:pt>
                <c:pt idx="2456">
                  <c:v>9109</c:v>
                </c:pt>
                <c:pt idx="2457">
                  <c:v>9772</c:v>
                </c:pt>
                <c:pt idx="2458">
                  <c:v>9432</c:v>
                </c:pt>
                <c:pt idx="2459">
                  <c:v>8217</c:v>
                </c:pt>
                <c:pt idx="2460">
                  <c:v>7284</c:v>
                </c:pt>
                <c:pt idx="2461">
                  <c:v>6724</c:v>
                </c:pt>
                <c:pt idx="2462">
                  <c:v>6329</c:v>
                </c:pt>
                <c:pt idx="2463">
                  <c:v>5919</c:v>
                </c:pt>
                <c:pt idx="2464">
                  <c:v>6901</c:v>
                </c:pt>
                <c:pt idx="2465">
                  <c:v>6740</c:v>
                </c:pt>
                <c:pt idx="2466">
                  <c:v>6735</c:v>
                </c:pt>
                <c:pt idx="2467">
                  <c:v>6081</c:v>
                </c:pt>
                <c:pt idx="2468">
                  <c:v>5810</c:v>
                </c:pt>
                <c:pt idx="2469">
                  <c:v>6950</c:v>
                </c:pt>
                <c:pt idx="2470">
                  <c:v>6492</c:v>
                </c:pt>
                <c:pt idx="2471">
                  <c:v>6861</c:v>
                </c:pt>
                <c:pt idx="2472">
                  <c:v>6257</c:v>
                </c:pt>
                <c:pt idx="2473">
                  <c:v>5961</c:v>
                </c:pt>
                <c:pt idx="2474">
                  <c:v>6830</c:v>
                </c:pt>
                <c:pt idx="2475">
                  <c:v>6933</c:v>
                </c:pt>
                <c:pt idx="2476">
                  <c:v>6751</c:v>
                </c:pt>
                <c:pt idx="2477">
                  <c:v>7435</c:v>
                </c:pt>
                <c:pt idx="2478">
                  <c:v>10084</c:v>
                </c:pt>
                <c:pt idx="2479">
                  <c:v>10856</c:v>
                </c:pt>
                <c:pt idx="2480">
                  <c:v>12344</c:v>
                </c:pt>
                <c:pt idx="2481">
                  <c:v>12220</c:v>
                </c:pt>
                <c:pt idx="2482">
                  <c:v>12056</c:v>
                </c:pt>
                <c:pt idx="2483">
                  <c:v>12228</c:v>
                </c:pt>
                <c:pt idx="2484">
                  <c:v>9902</c:v>
                </c:pt>
                <c:pt idx="2485">
                  <c:v>9641</c:v>
                </c:pt>
                <c:pt idx="2486">
                  <c:v>9738</c:v>
                </c:pt>
                <c:pt idx="2487">
                  <c:v>9661</c:v>
                </c:pt>
                <c:pt idx="2488">
                  <c:v>11667</c:v>
                </c:pt>
                <c:pt idx="2489">
                  <c:v>12451</c:v>
                </c:pt>
                <c:pt idx="2490">
                  <c:v>13974</c:v>
                </c:pt>
                <c:pt idx="2491">
                  <c:v>13047</c:v>
                </c:pt>
                <c:pt idx="2492">
                  <c:v>11462</c:v>
                </c:pt>
                <c:pt idx="2493">
                  <c:v>8706</c:v>
                </c:pt>
                <c:pt idx="2494">
                  <c:v>7866</c:v>
                </c:pt>
                <c:pt idx="2495">
                  <c:v>6906</c:v>
                </c:pt>
                <c:pt idx="2496">
                  <c:v>6510</c:v>
                </c:pt>
                <c:pt idx="2497">
                  <c:v>6819</c:v>
                </c:pt>
                <c:pt idx="2498">
                  <c:v>6485</c:v>
                </c:pt>
                <c:pt idx="2499">
                  <c:v>6866</c:v>
                </c:pt>
                <c:pt idx="2500">
                  <c:v>6160</c:v>
                </c:pt>
                <c:pt idx="2501">
                  <c:v>6231</c:v>
                </c:pt>
                <c:pt idx="2502">
                  <c:v>6558</c:v>
                </c:pt>
                <c:pt idx="2503">
                  <c:v>6299</c:v>
                </c:pt>
                <c:pt idx="2504">
                  <c:v>6719</c:v>
                </c:pt>
                <c:pt idx="2505">
                  <c:v>6997</c:v>
                </c:pt>
                <c:pt idx="2506">
                  <c:v>7724</c:v>
                </c:pt>
                <c:pt idx="2507">
                  <c:v>7558</c:v>
                </c:pt>
                <c:pt idx="2508">
                  <c:v>7155</c:v>
                </c:pt>
                <c:pt idx="2509">
                  <c:v>6510</c:v>
                </c:pt>
                <c:pt idx="2510">
                  <c:v>6354</c:v>
                </c:pt>
                <c:pt idx="2511">
                  <c:v>6551</c:v>
                </c:pt>
                <c:pt idx="2512">
                  <c:v>6938</c:v>
                </c:pt>
                <c:pt idx="2513">
                  <c:v>6183</c:v>
                </c:pt>
                <c:pt idx="2514">
                  <c:v>7344</c:v>
                </c:pt>
                <c:pt idx="2515">
                  <c:v>7624</c:v>
                </c:pt>
                <c:pt idx="2516">
                  <c:v>6939</c:v>
                </c:pt>
                <c:pt idx="2517">
                  <c:v>7178</c:v>
                </c:pt>
                <c:pt idx="2518">
                  <c:v>6999</c:v>
                </c:pt>
                <c:pt idx="2519">
                  <c:v>6365</c:v>
                </c:pt>
                <c:pt idx="2520">
                  <c:v>6289</c:v>
                </c:pt>
                <c:pt idx="2521">
                  <c:v>6684</c:v>
                </c:pt>
                <c:pt idx="2522">
                  <c:v>6147</c:v>
                </c:pt>
                <c:pt idx="2523">
                  <c:v>6422</c:v>
                </c:pt>
                <c:pt idx="2524">
                  <c:v>7049</c:v>
                </c:pt>
                <c:pt idx="2525">
                  <c:v>7211</c:v>
                </c:pt>
                <c:pt idx="2526">
                  <c:v>6232</c:v>
                </c:pt>
                <c:pt idx="2527">
                  <c:v>6897</c:v>
                </c:pt>
                <c:pt idx="2528">
                  <c:v>6562</c:v>
                </c:pt>
                <c:pt idx="2529">
                  <c:v>6807</c:v>
                </c:pt>
                <c:pt idx="2530">
                  <c:v>6546</c:v>
                </c:pt>
                <c:pt idx="2531">
                  <c:v>6672</c:v>
                </c:pt>
                <c:pt idx="2532">
                  <c:v>7484</c:v>
                </c:pt>
                <c:pt idx="2533">
                  <c:v>7556</c:v>
                </c:pt>
                <c:pt idx="2534">
                  <c:v>7251</c:v>
                </c:pt>
                <c:pt idx="2535">
                  <c:v>6468</c:v>
                </c:pt>
                <c:pt idx="2536">
                  <c:v>6414</c:v>
                </c:pt>
                <c:pt idx="2537">
                  <c:v>5827</c:v>
                </c:pt>
                <c:pt idx="2538">
                  <c:v>6545</c:v>
                </c:pt>
                <c:pt idx="2539">
                  <c:v>6264</c:v>
                </c:pt>
                <c:pt idx="2540">
                  <c:v>6205</c:v>
                </c:pt>
                <c:pt idx="2541">
                  <c:v>6727</c:v>
                </c:pt>
                <c:pt idx="2542">
                  <c:v>6651</c:v>
                </c:pt>
                <c:pt idx="2543">
                  <c:v>6573</c:v>
                </c:pt>
                <c:pt idx="2544">
                  <c:v>6987</c:v>
                </c:pt>
                <c:pt idx="2545">
                  <c:v>6846</c:v>
                </c:pt>
                <c:pt idx="2546">
                  <c:v>6982</c:v>
                </c:pt>
                <c:pt idx="2547">
                  <c:v>7426</c:v>
                </c:pt>
                <c:pt idx="2548">
                  <c:v>6792</c:v>
                </c:pt>
                <c:pt idx="2549">
                  <c:v>6913</c:v>
                </c:pt>
                <c:pt idx="2550">
                  <c:v>7118</c:v>
                </c:pt>
                <c:pt idx="2551">
                  <c:v>6708</c:v>
                </c:pt>
                <c:pt idx="2552">
                  <c:v>7446</c:v>
                </c:pt>
                <c:pt idx="2553">
                  <c:v>7324</c:v>
                </c:pt>
                <c:pt idx="2554">
                  <c:v>6436</c:v>
                </c:pt>
                <c:pt idx="2555">
                  <c:v>6728</c:v>
                </c:pt>
                <c:pt idx="2556">
                  <c:v>6956</c:v>
                </c:pt>
                <c:pt idx="2557">
                  <c:v>7712</c:v>
                </c:pt>
                <c:pt idx="2558">
                  <c:v>7722</c:v>
                </c:pt>
                <c:pt idx="2559">
                  <c:v>7854</c:v>
                </c:pt>
                <c:pt idx="2560">
                  <c:v>8918</c:v>
                </c:pt>
                <c:pt idx="2561">
                  <c:v>8684</c:v>
                </c:pt>
                <c:pt idx="2562">
                  <c:v>9367</c:v>
                </c:pt>
                <c:pt idx="2563">
                  <c:v>7833</c:v>
                </c:pt>
                <c:pt idx="2564">
                  <c:v>7475</c:v>
                </c:pt>
                <c:pt idx="2565">
                  <c:v>7575</c:v>
                </c:pt>
                <c:pt idx="2566">
                  <c:v>7739</c:v>
                </c:pt>
                <c:pt idx="2567">
                  <c:v>7377</c:v>
                </c:pt>
                <c:pt idx="2568">
                  <c:v>7450</c:v>
                </c:pt>
                <c:pt idx="2569">
                  <c:v>6997</c:v>
                </c:pt>
                <c:pt idx="2570">
                  <c:v>6835</c:v>
                </c:pt>
                <c:pt idx="2571">
                  <c:v>6879</c:v>
                </c:pt>
                <c:pt idx="2572">
                  <c:v>7083</c:v>
                </c:pt>
                <c:pt idx="2573">
                  <c:v>6321</c:v>
                </c:pt>
                <c:pt idx="2574">
                  <c:v>6445</c:v>
                </c:pt>
                <c:pt idx="2575">
                  <c:v>6440</c:v>
                </c:pt>
                <c:pt idx="2576">
                  <c:v>7086</c:v>
                </c:pt>
                <c:pt idx="2577">
                  <c:v>6478</c:v>
                </c:pt>
                <c:pt idx="2578">
                  <c:v>6273</c:v>
                </c:pt>
                <c:pt idx="2579">
                  <c:v>6868</c:v>
                </c:pt>
                <c:pt idx="2580">
                  <c:v>7098</c:v>
                </c:pt>
                <c:pt idx="2581">
                  <c:v>6129</c:v>
                </c:pt>
                <c:pt idx="2582">
                  <c:v>6460</c:v>
                </c:pt>
                <c:pt idx="2583">
                  <c:v>6610</c:v>
                </c:pt>
                <c:pt idx="2584">
                  <c:v>7117</c:v>
                </c:pt>
                <c:pt idx="2585">
                  <c:v>6670</c:v>
                </c:pt>
                <c:pt idx="2586">
                  <c:v>6421</c:v>
                </c:pt>
                <c:pt idx="2587">
                  <c:v>6535</c:v>
                </c:pt>
                <c:pt idx="2588">
                  <c:v>7502</c:v>
                </c:pt>
                <c:pt idx="2589">
                  <c:v>7786</c:v>
                </c:pt>
                <c:pt idx="2590">
                  <c:v>8068</c:v>
                </c:pt>
                <c:pt idx="2591">
                  <c:v>8326</c:v>
                </c:pt>
                <c:pt idx="2592">
                  <c:v>8359</c:v>
                </c:pt>
                <c:pt idx="2593">
                  <c:v>8916</c:v>
                </c:pt>
                <c:pt idx="2594">
                  <c:v>8841</c:v>
                </c:pt>
                <c:pt idx="2595">
                  <c:v>9115</c:v>
                </c:pt>
                <c:pt idx="2596">
                  <c:v>9127</c:v>
                </c:pt>
                <c:pt idx="2597">
                  <c:v>8475</c:v>
                </c:pt>
                <c:pt idx="2598">
                  <c:v>7674</c:v>
                </c:pt>
                <c:pt idx="2599">
                  <c:v>7858</c:v>
                </c:pt>
                <c:pt idx="2600">
                  <c:v>7870</c:v>
                </c:pt>
                <c:pt idx="2601">
                  <c:v>7674</c:v>
                </c:pt>
                <c:pt idx="2602">
                  <c:v>7372</c:v>
                </c:pt>
                <c:pt idx="2603">
                  <c:v>6516</c:v>
                </c:pt>
                <c:pt idx="2604">
                  <c:v>7150</c:v>
                </c:pt>
                <c:pt idx="2605">
                  <c:v>6921</c:v>
                </c:pt>
                <c:pt idx="2606">
                  <c:v>6980</c:v>
                </c:pt>
                <c:pt idx="2607">
                  <c:v>7035</c:v>
                </c:pt>
                <c:pt idx="2608">
                  <c:v>6484</c:v>
                </c:pt>
                <c:pt idx="2609">
                  <c:v>7484</c:v>
                </c:pt>
                <c:pt idx="2610">
                  <c:v>7255</c:v>
                </c:pt>
                <c:pt idx="2611">
                  <c:v>6898</c:v>
                </c:pt>
                <c:pt idx="2612">
                  <c:v>7263</c:v>
                </c:pt>
                <c:pt idx="2613">
                  <c:v>7642</c:v>
                </c:pt>
                <c:pt idx="2614">
                  <c:v>8207</c:v>
                </c:pt>
                <c:pt idx="2615">
                  <c:v>8687</c:v>
                </c:pt>
                <c:pt idx="2616">
                  <c:v>9144</c:v>
                </c:pt>
                <c:pt idx="2617">
                  <c:v>9272</c:v>
                </c:pt>
                <c:pt idx="2618">
                  <c:v>9621</c:v>
                </c:pt>
                <c:pt idx="2619">
                  <c:v>9936</c:v>
                </c:pt>
                <c:pt idx="2620">
                  <c:v>9457</c:v>
                </c:pt>
                <c:pt idx="2621">
                  <c:v>8391</c:v>
                </c:pt>
                <c:pt idx="2622">
                  <c:v>8264</c:v>
                </c:pt>
                <c:pt idx="2623">
                  <c:v>8757</c:v>
                </c:pt>
                <c:pt idx="2624">
                  <c:v>9637</c:v>
                </c:pt>
                <c:pt idx="2625">
                  <c:v>10352</c:v>
                </c:pt>
                <c:pt idx="2626">
                  <c:v>11770</c:v>
                </c:pt>
                <c:pt idx="2627">
                  <c:v>12153</c:v>
                </c:pt>
                <c:pt idx="2628">
                  <c:v>12605</c:v>
                </c:pt>
                <c:pt idx="2629">
                  <c:v>11032</c:v>
                </c:pt>
                <c:pt idx="2630">
                  <c:v>10339</c:v>
                </c:pt>
                <c:pt idx="2631">
                  <c:v>10517</c:v>
                </c:pt>
                <c:pt idx="2632">
                  <c:v>9680</c:v>
                </c:pt>
                <c:pt idx="2633">
                  <c:v>9037</c:v>
                </c:pt>
                <c:pt idx="2634">
                  <c:v>8662</c:v>
                </c:pt>
                <c:pt idx="2635">
                  <c:v>8411</c:v>
                </c:pt>
                <c:pt idx="2636">
                  <c:v>8029</c:v>
                </c:pt>
                <c:pt idx="2637">
                  <c:v>8160</c:v>
                </c:pt>
                <c:pt idx="2638">
                  <c:v>7872</c:v>
                </c:pt>
                <c:pt idx="2639">
                  <c:v>8595</c:v>
                </c:pt>
                <c:pt idx="2640">
                  <c:v>8522</c:v>
                </c:pt>
                <c:pt idx="2641">
                  <c:v>8854</c:v>
                </c:pt>
                <c:pt idx="2642">
                  <c:v>8291</c:v>
                </c:pt>
                <c:pt idx="2643">
                  <c:v>9365</c:v>
                </c:pt>
                <c:pt idx="2644">
                  <c:v>8993</c:v>
                </c:pt>
                <c:pt idx="2645">
                  <c:v>9006</c:v>
                </c:pt>
                <c:pt idx="2646">
                  <c:v>8659</c:v>
                </c:pt>
                <c:pt idx="2647">
                  <c:v>7643</c:v>
                </c:pt>
                <c:pt idx="2648">
                  <c:v>7381</c:v>
                </c:pt>
                <c:pt idx="2649">
                  <c:v>8345</c:v>
                </c:pt>
                <c:pt idx="2650">
                  <c:v>8089</c:v>
                </c:pt>
                <c:pt idx="2651">
                  <c:v>8531</c:v>
                </c:pt>
                <c:pt idx="2652">
                  <c:v>9175</c:v>
                </c:pt>
                <c:pt idx="2653">
                  <c:v>9520</c:v>
                </c:pt>
                <c:pt idx="2654">
                  <c:v>9199</c:v>
                </c:pt>
                <c:pt idx="2655">
                  <c:v>9453</c:v>
                </c:pt>
                <c:pt idx="2656">
                  <c:v>8979</c:v>
                </c:pt>
                <c:pt idx="2657">
                  <c:v>9245</c:v>
                </c:pt>
                <c:pt idx="2658">
                  <c:v>8451</c:v>
                </c:pt>
                <c:pt idx="2659">
                  <c:v>7945</c:v>
                </c:pt>
                <c:pt idx="2660">
                  <c:v>7425</c:v>
                </c:pt>
                <c:pt idx="2661">
                  <c:v>7644</c:v>
                </c:pt>
                <c:pt idx="2662">
                  <c:v>7433</c:v>
                </c:pt>
                <c:pt idx="2663">
                  <c:v>7300</c:v>
                </c:pt>
                <c:pt idx="2664">
                  <c:v>7583</c:v>
                </c:pt>
                <c:pt idx="2665">
                  <c:v>8070</c:v>
                </c:pt>
                <c:pt idx="2666">
                  <c:v>7671</c:v>
                </c:pt>
                <c:pt idx="2667">
                  <c:v>7463</c:v>
                </c:pt>
                <c:pt idx="2668">
                  <c:v>8422</c:v>
                </c:pt>
                <c:pt idx="2669">
                  <c:v>7571</c:v>
                </c:pt>
                <c:pt idx="2670">
                  <c:v>7832</c:v>
                </c:pt>
                <c:pt idx="2671">
                  <c:v>7668</c:v>
                </c:pt>
                <c:pt idx="2672">
                  <c:v>8003</c:v>
                </c:pt>
                <c:pt idx="2673">
                  <c:v>8234</c:v>
                </c:pt>
                <c:pt idx="2674">
                  <c:v>8058</c:v>
                </c:pt>
                <c:pt idx="2675">
                  <c:v>8774</c:v>
                </c:pt>
                <c:pt idx="2676">
                  <c:v>9903</c:v>
                </c:pt>
                <c:pt idx="2677">
                  <c:v>10871</c:v>
                </c:pt>
                <c:pt idx="2678">
                  <c:v>11415</c:v>
                </c:pt>
                <c:pt idx="2679">
                  <c:v>11653</c:v>
                </c:pt>
                <c:pt idx="2680">
                  <c:v>11424</c:v>
                </c:pt>
                <c:pt idx="2681">
                  <c:v>10723</c:v>
                </c:pt>
                <c:pt idx="2682">
                  <c:v>10199</c:v>
                </c:pt>
                <c:pt idx="2683">
                  <c:v>9790</c:v>
                </c:pt>
                <c:pt idx="2684">
                  <c:v>10128</c:v>
                </c:pt>
                <c:pt idx="2685">
                  <c:v>10291</c:v>
                </c:pt>
                <c:pt idx="2686">
                  <c:v>9988</c:v>
                </c:pt>
                <c:pt idx="2687">
                  <c:v>10223</c:v>
                </c:pt>
                <c:pt idx="2688">
                  <c:v>9768</c:v>
                </c:pt>
                <c:pt idx="2689">
                  <c:v>9734</c:v>
                </c:pt>
                <c:pt idx="2690">
                  <c:v>8988</c:v>
                </c:pt>
                <c:pt idx="2691">
                  <c:v>9324</c:v>
                </c:pt>
                <c:pt idx="2692">
                  <c:v>9988</c:v>
                </c:pt>
                <c:pt idx="2693">
                  <c:v>9923</c:v>
                </c:pt>
                <c:pt idx="2694">
                  <c:v>10739</c:v>
                </c:pt>
                <c:pt idx="2695">
                  <c:v>10099</c:v>
                </c:pt>
                <c:pt idx="2696">
                  <c:v>8905</c:v>
                </c:pt>
                <c:pt idx="2697">
                  <c:v>9059</c:v>
                </c:pt>
                <c:pt idx="2698">
                  <c:v>8618</c:v>
                </c:pt>
                <c:pt idx="2699">
                  <c:v>8474</c:v>
                </c:pt>
                <c:pt idx="2700">
                  <c:v>8238</c:v>
                </c:pt>
                <c:pt idx="2701">
                  <c:v>8822</c:v>
                </c:pt>
                <c:pt idx="2702">
                  <c:v>8190</c:v>
                </c:pt>
                <c:pt idx="2703">
                  <c:v>8538</c:v>
                </c:pt>
                <c:pt idx="2704">
                  <c:v>8861</c:v>
                </c:pt>
                <c:pt idx="2705">
                  <c:v>9353</c:v>
                </c:pt>
                <c:pt idx="2706">
                  <c:v>9714</c:v>
                </c:pt>
                <c:pt idx="2707">
                  <c:v>9270</c:v>
                </c:pt>
                <c:pt idx="2708">
                  <c:v>9543</c:v>
                </c:pt>
                <c:pt idx="2709">
                  <c:v>8755</c:v>
                </c:pt>
                <c:pt idx="2710">
                  <c:v>9431</c:v>
                </c:pt>
                <c:pt idx="2711">
                  <c:v>10010</c:v>
                </c:pt>
                <c:pt idx="2712">
                  <c:v>10062</c:v>
                </c:pt>
                <c:pt idx="2713">
                  <c:v>9945</c:v>
                </c:pt>
                <c:pt idx="2714">
                  <c:v>9933</c:v>
                </c:pt>
                <c:pt idx="2715">
                  <c:v>10613</c:v>
                </c:pt>
                <c:pt idx="2716">
                  <c:v>10582</c:v>
                </c:pt>
                <c:pt idx="2717">
                  <c:v>11913</c:v>
                </c:pt>
                <c:pt idx="2718">
                  <c:v>10992</c:v>
                </c:pt>
                <c:pt idx="2719">
                  <c:v>10721</c:v>
                </c:pt>
                <c:pt idx="2720">
                  <c:v>9472</c:v>
                </c:pt>
                <c:pt idx="2721">
                  <c:v>9276</c:v>
                </c:pt>
                <c:pt idx="2722">
                  <c:v>9198</c:v>
                </c:pt>
                <c:pt idx="2723">
                  <c:v>9091</c:v>
                </c:pt>
                <c:pt idx="2724">
                  <c:v>9571</c:v>
                </c:pt>
                <c:pt idx="2725">
                  <c:v>8580</c:v>
                </c:pt>
                <c:pt idx="2726">
                  <c:v>8836</c:v>
                </c:pt>
                <c:pt idx="2727">
                  <c:v>8674</c:v>
                </c:pt>
                <c:pt idx="2728">
                  <c:v>8431</c:v>
                </c:pt>
                <c:pt idx="2729">
                  <c:v>8859</c:v>
                </c:pt>
                <c:pt idx="2730">
                  <c:v>9133</c:v>
                </c:pt>
                <c:pt idx="2731">
                  <c:v>8634</c:v>
                </c:pt>
                <c:pt idx="2732">
                  <c:v>8300</c:v>
                </c:pt>
                <c:pt idx="2733">
                  <c:v>8920</c:v>
                </c:pt>
                <c:pt idx="2734">
                  <c:v>8771</c:v>
                </c:pt>
                <c:pt idx="2735">
                  <c:v>8942</c:v>
                </c:pt>
                <c:pt idx="2736">
                  <c:v>8166</c:v>
                </c:pt>
                <c:pt idx="2737">
                  <c:v>8571</c:v>
                </c:pt>
                <c:pt idx="2738">
                  <c:v>8459</c:v>
                </c:pt>
                <c:pt idx="2739">
                  <c:v>8243</c:v>
                </c:pt>
                <c:pt idx="2740">
                  <c:v>7757</c:v>
                </c:pt>
                <c:pt idx="2741">
                  <c:v>9223</c:v>
                </c:pt>
                <c:pt idx="2742">
                  <c:v>8582</c:v>
                </c:pt>
                <c:pt idx="2743">
                  <c:v>8451</c:v>
                </c:pt>
                <c:pt idx="2744">
                  <c:v>8651</c:v>
                </c:pt>
                <c:pt idx="2745">
                  <c:v>8410</c:v>
                </c:pt>
                <c:pt idx="2746">
                  <c:v>8077</c:v>
                </c:pt>
                <c:pt idx="2747">
                  <c:v>7786</c:v>
                </c:pt>
                <c:pt idx="2748">
                  <c:v>8073</c:v>
                </c:pt>
                <c:pt idx="2749">
                  <c:v>8163</c:v>
                </c:pt>
                <c:pt idx="2750">
                  <c:v>8298</c:v>
                </c:pt>
                <c:pt idx="2751">
                  <c:v>7901</c:v>
                </c:pt>
                <c:pt idx="2752">
                  <c:v>8251</c:v>
                </c:pt>
                <c:pt idx="2753">
                  <c:v>8225</c:v>
                </c:pt>
                <c:pt idx="2754">
                  <c:v>8232</c:v>
                </c:pt>
                <c:pt idx="2755">
                  <c:v>8611</c:v>
                </c:pt>
                <c:pt idx="2756">
                  <c:v>8758</c:v>
                </c:pt>
                <c:pt idx="2757">
                  <c:v>8872</c:v>
                </c:pt>
                <c:pt idx="2758">
                  <c:v>8333</c:v>
                </c:pt>
                <c:pt idx="2759">
                  <c:v>8617</c:v>
                </c:pt>
                <c:pt idx="2760">
                  <c:v>8226</c:v>
                </c:pt>
                <c:pt idx="2761">
                  <c:v>9026</c:v>
                </c:pt>
                <c:pt idx="2762">
                  <c:v>9322</c:v>
                </c:pt>
                <c:pt idx="2763">
                  <c:v>10313</c:v>
                </c:pt>
                <c:pt idx="2764">
                  <c:v>11379</c:v>
                </c:pt>
                <c:pt idx="2765">
                  <c:v>11770</c:v>
                </c:pt>
                <c:pt idx="2766">
                  <c:v>9955</c:v>
                </c:pt>
                <c:pt idx="2767">
                  <c:v>9001</c:v>
                </c:pt>
                <c:pt idx="2768">
                  <c:v>8633</c:v>
                </c:pt>
                <c:pt idx="2769">
                  <c:v>8733</c:v>
                </c:pt>
                <c:pt idx="2770">
                  <c:v>9595</c:v>
                </c:pt>
                <c:pt idx="2771">
                  <c:v>9415</c:v>
                </c:pt>
                <c:pt idx="2772">
                  <c:v>8244</c:v>
                </c:pt>
                <c:pt idx="2773">
                  <c:v>7806</c:v>
                </c:pt>
                <c:pt idx="2774">
                  <c:v>7660</c:v>
                </c:pt>
                <c:pt idx="2775">
                  <c:v>7488</c:v>
                </c:pt>
                <c:pt idx="2776">
                  <c:v>8278</c:v>
                </c:pt>
                <c:pt idx="2777">
                  <c:v>7966</c:v>
                </c:pt>
                <c:pt idx="2778">
                  <c:v>7785</c:v>
                </c:pt>
                <c:pt idx="2779">
                  <c:v>7871</c:v>
                </c:pt>
                <c:pt idx="2780">
                  <c:v>8971</c:v>
                </c:pt>
                <c:pt idx="2781">
                  <c:v>7810</c:v>
                </c:pt>
                <c:pt idx="2782">
                  <c:v>8208</c:v>
                </c:pt>
                <c:pt idx="2783">
                  <c:v>8226</c:v>
                </c:pt>
                <c:pt idx="2784">
                  <c:v>8308</c:v>
                </c:pt>
                <c:pt idx="2785">
                  <c:v>7779</c:v>
                </c:pt>
                <c:pt idx="2786">
                  <c:v>8166</c:v>
                </c:pt>
                <c:pt idx="2787">
                  <c:v>8059</c:v>
                </c:pt>
                <c:pt idx="2788">
                  <c:v>7589</c:v>
                </c:pt>
                <c:pt idx="2789">
                  <c:v>8485</c:v>
                </c:pt>
                <c:pt idx="2790">
                  <c:v>8119</c:v>
                </c:pt>
                <c:pt idx="2791">
                  <c:v>8877</c:v>
                </c:pt>
                <c:pt idx="2792">
                  <c:v>8831</c:v>
                </c:pt>
                <c:pt idx="2793">
                  <c:v>10378</c:v>
                </c:pt>
                <c:pt idx="2794">
                  <c:v>9614</c:v>
                </c:pt>
                <c:pt idx="2795">
                  <c:v>9582</c:v>
                </c:pt>
                <c:pt idx="2796">
                  <c:v>9052</c:v>
                </c:pt>
                <c:pt idx="2797">
                  <c:v>7948</c:v>
                </c:pt>
                <c:pt idx="2798">
                  <c:v>7619</c:v>
                </c:pt>
                <c:pt idx="2799">
                  <c:v>7672</c:v>
                </c:pt>
                <c:pt idx="2800">
                  <c:v>8334</c:v>
                </c:pt>
                <c:pt idx="2801">
                  <c:v>9012</c:v>
                </c:pt>
                <c:pt idx="2802">
                  <c:v>8521</c:v>
                </c:pt>
                <c:pt idx="2803">
                  <c:v>8178</c:v>
                </c:pt>
                <c:pt idx="2804">
                  <c:v>8511</c:v>
                </c:pt>
                <c:pt idx="2805">
                  <c:v>8858</c:v>
                </c:pt>
                <c:pt idx="2806">
                  <c:v>8045</c:v>
                </c:pt>
                <c:pt idx="2807">
                  <c:v>8295</c:v>
                </c:pt>
                <c:pt idx="2808">
                  <c:v>8343</c:v>
                </c:pt>
                <c:pt idx="2809">
                  <c:v>8442</c:v>
                </c:pt>
                <c:pt idx="2810">
                  <c:v>8555</c:v>
                </c:pt>
                <c:pt idx="2811">
                  <c:v>8604</c:v>
                </c:pt>
                <c:pt idx="2812">
                  <c:v>8231</c:v>
                </c:pt>
                <c:pt idx="2813">
                  <c:v>7917</c:v>
                </c:pt>
                <c:pt idx="2814">
                  <c:v>8885</c:v>
                </c:pt>
                <c:pt idx="2815">
                  <c:v>7691</c:v>
                </c:pt>
                <c:pt idx="2816">
                  <c:v>7686</c:v>
                </c:pt>
                <c:pt idx="2817">
                  <c:v>7897</c:v>
                </c:pt>
                <c:pt idx="2818">
                  <c:v>8512</c:v>
                </c:pt>
                <c:pt idx="2819">
                  <c:v>8715</c:v>
                </c:pt>
                <c:pt idx="2820">
                  <c:v>8540</c:v>
                </c:pt>
                <c:pt idx="2821">
                  <c:v>8222</c:v>
                </c:pt>
                <c:pt idx="2822">
                  <c:v>7773</c:v>
                </c:pt>
                <c:pt idx="2823">
                  <c:v>8320</c:v>
                </c:pt>
                <c:pt idx="2824">
                  <c:v>7906</c:v>
                </c:pt>
                <c:pt idx="2825">
                  <c:v>8360</c:v>
                </c:pt>
                <c:pt idx="2826">
                  <c:v>8053</c:v>
                </c:pt>
                <c:pt idx="2827">
                  <c:v>8142</c:v>
                </c:pt>
                <c:pt idx="2828">
                  <c:v>8779</c:v>
                </c:pt>
                <c:pt idx="2829">
                  <c:v>7995</c:v>
                </c:pt>
                <c:pt idx="2830">
                  <c:v>8802</c:v>
                </c:pt>
                <c:pt idx="2831">
                  <c:v>9183</c:v>
                </c:pt>
                <c:pt idx="2832">
                  <c:v>11147</c:v>
                </c:pt>
                <c:pt idx="2833">
                  <c:v>12028</c:v>
                </c:pt>
                <c:pt idx="2834">
                  <c:v>13852</c:v>
                </c:pt>
                <c:pt idx="2835">
                  <c:v>15005</c:v>
                </c:pt>
                <c:pt idx="2836">
                  <c:v>13574</c:v>
                </c:pt>
                <c:pt idx="2837">
                  <c:v>11803</c:v>
                </c:pt>
                <c:pt idx="2838">
                  <c:v>11937</c:v>
                </c:pt>
                <c:pt idx="2839">
                  <c:v>10364</c:v>
                </c:pt>
                <c:pt idx="2840">
                  <c:v>9533</c:v>
                </c:pt>
                <c:pt idx="2841">
                  <c:v>9450</c:v>
                </c:pt>
                <c:pt idx="2842">
                  <c:v>9456</c:v>
                </c:pt>
                <c:pt idx="2843">
                  <c:v>9066</c:v>
                </c:pt>
                <c:pt idx="2844">
                  <c:v>9179</c:v>
                </c:pt>
                <c:pt idx="2845">
                  <c:v>9078</c:v>
                </c:pt>
                <c:pt idx="2846">
                  <c:v>8499</c:v>
                </c:pt>
                <c:pt idx="2847">
                  <c:v>8624</c:v>
                </c:pt>
                <c:pt idx="2848">
                  <c:v>8661</c:v>
                </c:pt>
                <c:pt idx="2849">
                  <c:v>8122</c:v>
                </c:pt>
                <c:pt idx="2850">
                  <c:v>9499</c:v>
                </c:pt>
                <c:pt idx="2851">
                  <c:v>9436</c:v>
                </c:pt>
                <c:pt idx="2852">
                  <c:v>8823</c:v>
                </c:pt>
                <c:pt idx="2853">
                  <c:v>10081</c:v>
                </c:pt>
                <c:pt idx="2854">
                  <c:v>9441</c:v>
                </c:pt>
                <c:pt idx="2855">
                  <c:v>9723</c:v>
                </c:pt>
                <c:pt idx="2856">
                  <c:v>9782</c:v>
                </c:pt>
                <c:pt idx="2857">
                  <c:v>9652</c:v>
                </c:pt>
                <c:pt idx="2858">
                  <c:v>9803</c:v>
                </c:pt>
                <c:pt idx="2859">
                  <c:v>11059</c:v>
                </c:pt>
                <c:pt idx="2860">
                  <c:v>11259</c:v>
                </c:pt>
                <c:pt idx="2861">
                  <c:v>12991</c:v>
                </c:pt>
                <c:pt idx="2862">
                  <c:v>13419</c:v>
                </c:pt>
                <c:pt idx="2863">
                  <c:v>12845</c:v>
                </c:pt>
                <c:pt idx="2864">
                  <c:v>11652</c:v>
                </c:pt>
                <c:pt idx="2865">
                  <c:v>11203</c:v>
                </c:pt>
                <c:pt idx="2866">
                  <c:v>9597</c:v>
                </c:pt>
                <c:pt idx="2867">
                  <c:v>9637</c:v>
                </c:pt>
                <c:pt idx="2868">
                  <c:v>9583</c:v>
                </c:pt>
                <c:pt idx="2869">
                  <c:v>9078</c:v>
                </c:pt>
                <c:pt idx="2870">
                  <c:v>9773</c:v>
                </c:pt>
                <c:pt idx="2871">
                  <c:v>8386</c:v>
                </c:pt>
                <c:pt idx="2872">
                  <c:v>8436</c:v>
                </c:pt>
                <c:pt idx="2873">
                  <c:v>9931</c:v>
                </c:pt>
                <c:pt idx="2874">
                  <c:v>8566</c:v>
                </c:pt>
                <c:pt idx="2875">
                  <c:v>9242</c:v>
                </c:pt>
                <c:pt idx="2876">
                  <c:v>9017</c:v>
                </c:pt>
                <c:pt idx="2877">
                  <c:v>8555</c:v>
                </c:pt>
                <c:pt idx="2878">
                  <c:v>8554</c:v>
                </c:pt>
                <c:pt idx="2879">
                  <c:v>9966</c:v>
                </c:pt>
                <c:pt idx="2880">
                  <c:v>9732</c:v>
                </c:pt>
                <c:pt idx="2881">
                  <c:v>9787</c:v>
                </c:pt>
                <c:pt idx="2882">
                  <c:v>10285</c:v>
                </c:pt>
                <c:pt idx="2883">
                  <c:v>10332</c:v>
                </c:pt>
                <c:pt idx="2884">
                  <c:v>10741</c:v>
                </c:pt>
                <c:pt idx="2885">
                  <c:v>10626</c:v>
                </c:pt>
                <c:pt idx="2886">
                  <c:v>10343</c:v>
                </c:pt>
                <c:pt idx="2887">
                  <c:v>9759</c:v>
                </c:pt>
                <c:pt idx="2888">
                  <c:v>9748</c:v>
                </c:pt>
                <c:pt idx="2889">
                  <c:v>9304</c:v>
                </c:pt>
                <c:pt idx="2890">
                  <c:v>9194</c:v>
                </c:pt>
                <c:pt idx="2891">
                  <c:v>8971</c:v>
                </c:pt>
                <c:pt idx="2892">
                  <c:v>9333</c:v>
                </c:pt>
                <c:pt idx="2893">
                  <c:v>8913</c:v>
                </c:pt>
                <c:pt idx="2894">
                  <c:v>9279</c:v>
                </c:pt>
                <c:pt idx="2895">
                  <c:v>8529</c:v>
                </c:pt>
                <c:pt idx="2896">
                  <c:v>8919</c:v>
                </c:pt>
                <c:pt idx="2897">
                  <c:v>9920</c:v>
                </c:pt>
                <c:pt idx="2898">
                  <c:v>10503</c:v>
                </c:pt>
                <c:pt idx="2899">
                  <c:v>9846</c:v>
                </c:pt>
                <c:pt idx="2900">
                  <c:v>9278</c:v>
                </c:pt>
                <c:pt idx="2901">
                  <c:v>9720</c:v>
                </c:pt>
                <c:pt idx="2902">
                  <c:v>9609</c:v>
                </c:pt>
                <c:pt idx="2903">
                  <c:v>9804</c:v>
                </c:pt>
                <c:pt idx="2904">
                  <c:v>9300</c:v>
                </c:pt>
                <c:pt idx="2905">
                  <c:v>9059</c:v>
                </c:pt>
                <c:pt idx="2906">
                  <c:v>9455</c:v>
                </c:pt>
                <c:pt idx="2907">
                  <c:v>8769</c:v>
                </c:pt>
                <c:pt idx="2908">
                  <c:v>9297</c:v>
                </c:pt>
                <c:pt idx="2909">
                  <c:v>9831</c:v>
                </c:pt>
                <c:pt idx="2910">
                  <c:v>8942</c:v>
                </c:pt>
                <c:pt idx="2911">
                  <c:v>9290</c:v>
                </c:pt>
                <c:pt idx="2912">
                  <c:v>9185</c:v>
                </c:pt>
                <c:pt idx="2913">
                  <c:v>9764</c:v>
                </c:pt>
                <c:pt idx="2914">
                  <c:v>10597</c:v>
                </c:pt>
                <c:pt idx="2915">
                  <c:v>11470</c:v>
                </c:pt>
                <c:pt idx="2916">
                  <c:v>11295</c:v>
                </c:pt>
                <c:pt idx="2917">
                  <c:v>11453</c:v>
                </c:pt>
                <c:pt idx="2918">
                  <c:v>10757</c:v>
                </c:pt>
                <c:pt idx="2919">
                  <c:v>10533</c:v>
                </c:pt>
                <c:pt idx="2920">
                  <c:v>9746</c:v>
                </c:pt>
                <c:pt idx="2921">
                  <c:v>10029</c:v>
                </c:pt>
                <c:pt idx="2922">
                  <c:v>9938</c:v>
                </c:pt>
                <c:pt idx="2923">
                  <c:v>11511</c:v>
                </c:pt>
                <c:pt idx="2924">
                  <c:v>12590</c:v>
                </c:pt>
                <c:pt idx="2925">
                  <c:v>12044</c:v>
                </c:pt>
                <c:pt idx="2926">
                  <c:v>12049</c:v>
                </c:pt>
                <c:pt idx="2927">
                  <c:v>12447</c:v>
                </c:pt>
                <c:pt idx="2928">
                  <c:v>14162</c:v>
                </c:pt>
                <c:pt idx="2929">
                  <c:v>18906</c:v>
                </c:pt>
                <c:pt idx="2930">
                  <c:v>30330</c:v>
                </c:pt>
                <c:pt idx="2931">
                  <c:v>52049</c:v>
                </c:pt>
                <c:pt idx="2932">
                  <c:v>87285</c:v>
                </c:pt>
                <c:pt idx="2933">
                  <c:v>130860</c:v>
                </c:pt>
                <c:pt idx="2934">
                  <c:v>159712</c:v>
                </c:pt>
                <c:pt idx="2935">
                  <c:v>169458</c:v>
                </c:pt>
                <c:pt idx="2936">
                  <c:v>141168</c:v>
                </c:pt>
                <c:pt idx="2937">
                  <c:v>110816</c:v>
                </c:pt>
                <c:pt idx="2938">
                  <c:v>76386</c:v>
                </c:pt>
                <c:pt idx="2939">
                  <c:v>48159</c:v>
                </c:pt>
                <c:pt idx="2940">
                  <c:v>38041</c:v>
                </c:pt>
                <c:pt idx="2941">
                  <c:v>34488</c:v>
                </c:pt>
                <c:pt idx="2942">
                  <c:v>35827</c:v>
                </c:pt>
                <c:pt idx="2943">
                  <c:v>36235</c:v>
                </c:pt>
                <c:pt idx="2944">
                  <c:v>33800</c:v>
                </c:pt>
                <c:pt idx="2945">
                  <c:v>34533</c:v>
                </c:pt>
                <c:pt idx="2946">
                  <c:v>35834</c:v>
                </c:pt>
                <c:pt idx="2947">
                  <c:v>37879</c:v>
                </c:pt>
                <c:pt idx="2948">
                  <c:v>38500</c:v>
                </c:pt>
                <c:pt idx="2949">
                  <c:v>39059</c:v>
                </c:pt>
                <c:pt idx="2950">
                  <c:v>41644</c:v>
                </c:pt>
                <c:pt idx="2951">
                  <c:v>44182</c:v>
                </c:pt>
                <c:pt idx="2952">
                  <c:v>50035</c:v>
                </c:pt>
                <c:pt idx="2953">
                  <c:v>52195</c:v>
                </c:pt>
                <c:pt idx="2954">
                  <c:v>52605</c:v>
                </c:pt>
                <c:pt idx="2955">
                  <c:v>54988</c:v>
                </c:pt>
                <c:pt idx="2956">
                  <c:v>53940</c:v>
                </c:pt>
                <c:pt idx="2957">
                  <c:v>55602</c:v>
                </c:pt>
                <c:pt idx="2958">
                  <c:v>60076</c:v>
                </c:pt>
                <c:pt idx="2959">
                  <c:v>59357</c:v>
                </c:pt>
                <c:pt idx="2960">
                  <c:v>58751</c:v>
                </c:pt>
                <c:pt idx="2961">
                  <c:v>54378</c:v>
                </c:pt>
                <c:pt idx="2962">
                  <c:v>55932</c:v>
                </c:pt>
                <c:pt idx="2963">
                  <c:v>60386</c:v>
                </c:pt>
                <c:pt idx="2964">
                  <c:v>59373</c:v>
                </c:pt>
                <c:pt idx="2965">
                  <c:v>60735</c:v>
                </c:pt>
                <c:pt idx="2966">
                  <c:v>61992</c:v>
                </c:pt>
                <c:pt idx="2967">
                  <c:v>61443</c:v>
                </c:pt>
                <c:pt idx="2968">
                  <c:v>63829</c:v>
                </c:pt>
                <c:pt idx="2969">
                  <c:v>61438</c:v>
                </c:pt>
                <c:pt idx="2970">
                  <c:v>61231</c:v>
                </c:pt>
                <c:pt idx="2971">
                  <c:v>56845</c:v>
                </c:pt>
                <c:pt idx="2972">
                  <c:v>53305</c:v>
                </c:pt>
                <c:pt idx="2973">
                  <c:v>49161</c:v>
                </c:pt>
                <c:pt idx="2974">
                  <c:v>46685</c:v>
                </c:pt>
                <c:pt idx="2975">
                  <c:v>45867</c:v>
                </c:pt>
                <c:pt idx="2976">
                  <c:v>45072</c:v>
                </c:pt>
                <c:pt idx="2977">
                  <c:v>42894</c:v>
                </c:pt>
                <c:pt idx="2978">
                  <c:v>41106</c:v>
                </c:pt>
                <c:pt idx="2979">
                  <c:v>39006</c:v>
                </c:pt>
                <c:pt idx="2980">
                  <c:v>36484</c:v>
                </c:pt>
                <c:pt idx="2981">
                  <c:v>35621</c:v>
                </c:pt>
                <c:pt idx="2982">
                  <c:v>36181</c:v>
                </c:pt>
                <c:pt idx="2983">
                  <c:v>33601</c:v>
                </c:pt>
                <c:pt idx="2984">
                  <c:v>32238</c:v>
                </c:pt>
                <c:pt idx="2985">
                  <c:v>28571</c:v>
                </c:pt>
                <c:pt idx="2986">
                  <c:v>27950</c:v>
                </c:pt>
                <c:pt idx="2987">
                  <c:v>25747</c:v>
                </c:pt>
                <c:pt idx="2988">
                  <c:v>24831</c:v>
                </c:pt>
                <c:pt idx="2989">
                  <c:v>23470</c:v>
                </c:pt>
                <c:pt idx="2990">
                  <c:v>22015</c:v>
                </c:pt>
                <c:pt idx="2991">
                  <c:v>21072</c:v>
                </c:pt>
                <c:pt idx="2992">
                  <c:v>19789</c:v>
                </c:pt>
                <c:pt idx="2993">
                  <c:v>17805</c:v>
                </c:pt>
                <c:pt idx="2994">
                  <c:v>17231</c:v>
                </c:pt>
                <c:pt idx="2995">
                  <c:v>16800</c:v>
                </c:pt>
                <c:pt idx="2996">
                  <c:v>15442</c:v>
                </c:pt>
                <c:pt idx="2997">
                  <c:v>14673</c:v>
                </c:pt>
                <c:pt idx="2998">
                  <c:v>14945</c:v>
                </c:pt>
                <c:pt idx="2999">
                  <c:v>16008</c:v>
                </c:pt>
                <c:pt idx="3000">
                  <c:v>16026</c:v>
                </c:pt>
                <c:pt idx="3001">
                  <c:v>15092</c:v>
                </c:pt>
                <c:pt idx="3002">
                  <c:v>13611</c:v>
                </c:pt>
                <c:pt idx="3003">
                  <c:v>13212</c:v>
                </c:pt>
                <c:pt idx="3004">
                  <c:v>11680</c:v>
                </c:pt>
                <c:pt idx="3005">
                  <c:v>11618</c:v>
                </c:pt>
                <c:pt idx="3006">
                  <c:v>11729</c:v>
                </c:pt>
                <c:pt idx="3007">
                  <c:v>12365</c:v>
                </c:pt>
                <c:pt idx="3008">
                  <c:v>10800</c:v>
                </c:pt>
                <c:pt idx="3009">
                  <c:v>10992</c:v>
                </c:pt>
                <c:pt idx="3010">
                  <c:v>11789</c:v>
                </c:pt>
                <c:pt idx="3011">
                  <c:v>12009</c:v>
                </c:pt>
                <c:pt idx="3012">
                  <c:v>12382</c:v>
                </c:pt>
                <c:pt idx="3013">
                  <c:v>12723</c:v>
                </c:pt>
                <c:pt idx="3014">
                  <c:v>13555</c:v>
                </c:pt>
                <c:pt idx="3015">
                  <c:v>13239</c:v>
                </c:pt>
                <c:pt idx="3016">
                  <c:v>12806</c:v>
                </c:pt>
                <c:pt idx="3017">
                  <c:v>11888</c:v>
                </c:pt>
                <c:pt idx="3018">
                  <c:v>11254</c:v>
                </c:pt>
                <c:pt idx="3019">
                  <c:v>10460</c:v>
                </c:pt>
                <c:pt idx="3020">
                  <c:v>11214</c:v>
                </c:pt>
                <c:pt idx="3021">
                  <c:v>10550</c:v>
                </c:pt>
                <c:pt idx="3022">
                  <c:v>11866</c:v>
                </c:pt>
                <c:pt idx="3023">
                  <c:v>11766</c:v>
                </c:pt>
                <c:pt idx="3024">
                  <c:v>11450</c:v>
                </c:pt>
                <c:pt idx="3025">
                  <c:v>10518</c:v>
                </c:pt>
                <c:pt idx="3026">
                  <c:v>10122</c:v>
                </c:pt>
                <c:pt idx="3027">
                  <c:v>9691</c:v>
                </c:pt>
                <c:pt idx="3028">
                  <c:v>9758</c:v>
                </c:pt>
                <c:pt idx="3029">
                  <c:v>9663</c:v>
                </c:pt>
                <c:pt idx="3030">
                  <c:v>10290</c:v>
                </c:pt>
                <c:pt idx="3031">
                  <c:v>10236</c:v>
                </c:pt>
                <c:pt idx="3032">
                  <c:v>13131</c:v>
                </c:pt>
                <c:pt idx="3033">
                  <c:v>15959</c:v>
                </c:pt>
                <c:pt idx="3034">
                  <c:v>23625</c:v>
                </c:pt>
                <c:pt idx="3035">
                  <c:v>39326</c:v>
                </c:pt>
                <c:pt idx="3036">
                  <c:v>60277</c:v>
                </c:pt>
                <c:pt idx="3037">
                  <c:v>85908</c:v>
                </c:pt>
                <c:pt idx="3038">
                  <c:v>105060</c:v>
                </c:pt>
                <c:pt idx="3039">
                  <c:v>105943</c:v>
                </c:pt>
                <c:pt idx="3040">
                  <c:v>86536</c:v>
                </c:pt>
                <c:pt idx="3041">
                  <c:v>65150</c:v>
                </c:pt>
                <c:pt idx="3042">
                  <c:v>41486</c:v>
                </c:pt>
                <c:pt idx="3043">
                  <c:v>29030</c:v>
                </c:pt>
                <c:pt idx="3044">
                  <c:v>22435</c:v>
                </c:pt>
                <c:pt idx="3045">
                  <c:v>19634</c:v>
                </c:pt>
                <c:pt idx="3046">
                  <c:v>16596</c:v>
                </c:pt>
                <c:pt idx="3047">
                  <c:v>14542</c:v>
                </c:pt>
                <c:pt idx="3048">
                  <c:v>12974</c:v>
                </c:pt>
                <c:pt idx="3049">
                  <c:v>12784</c:v>
                </c:pt>
                <c:pt idx="3050">
                  <c:v>12201</c:v>
                </c:pt>
                <c:pt idx="3051">
                  <c:v>12165</c:v>
                </c:pt>
                <c:pt idx="3052">
                  <c:v>13349</c:v>
                </c:pt>
                <c:pt idx="3053">
                  <c:v>15012</c:v>
                </c:pt>
                <c:pt idx="3054">
                  <c:v>14353</c:v>
                </c:pt>
                <c:pt idx="3055">
                  <c:v>13506</c:v>
                </c:pt>
                <c:pt idx="3056">
                  <c:v>13597</c:v>
                </c:pt>
                <c:pt idx="3057">
                  <c:v>12772</c:v>
                </c:pt>
                <c:pt idx="3058">
                  <c:v>12184</c:v>
                </c:pt>
                <c:pt idx="3059">
                  <c:v>11340</c:v>
                </c:pt>
                <c:pt idx="3060">
                  <c:v>11256</c:v>
                </c:pt>
                <c:pt idx="3061">
                  <c:v>10214</c:v>
                </c:pt>
                <c:pt idx="3062">
                  <c:v>10251</c:v>
                </c:pt>
                <c:pt idx="3063">
                  <c:v>9887</c:v>
                </c:pt>
                <c:pt idx="3064">
                  <c:v>10781</c:v>
                </c:pt>
                <c:pt idx="3065">
                  <c:v>9857</c:v>
                </c:pt>
                <c:pt idx="3066">
                  <c:v>9950</c:v>
                </c:pt>
                <c:pt idx="3067">
                  <c:v>10676</c:v>
                </c:pt>
                <c:pt idx="3068">
                  <c:v>9447</c:v>
                </c:pt>
                <c:pt idx="3069">
                  <c:v>10478</c:v>
                </c:pt>
                <c:pt idx="3070">
                  <c:v>10970</c:v>
                </c:pt>
                <c:pt idx="3071">
                  <c:v>10446</c:v>
                </c:pt>
                <c:pt idx="3072">
                  <c:v>10650</c:v>
                </c:pt>
                <c:pt idx="3073">
                  <c:v>10223</c:v>
                </c:pt>
                <c:pt idx="3074">
                  <c:v>10531</c:v>
                </c:pt>
                <c:pt idx="3075">
                  <c:v>10373</c:v>
                </c:pt>
                <c:pt idx="3076">
                  <c:v>9686</c:v>
                </c:pt>
                <c:pt idx="3077">
                  <c:v>9673</c:v>
                </c:pt>
                <c:pt idx="3078">
                  <c:v>9242</c:v>
                </c:pt>
                <c:pt idx="3079">
                  <c:v>8540</c:v>
                </c:pt>
                <c:pt idx="3080">
                  <c:v>9078</c:v>
                </c:pt>
                <c:pt idx="3081">
                  <c:v>9760</c:v>
                </c:pt>
                <c:pt idx="3082">
                  <c:v>10466</c:v>
                </c:pt>
                <c:pt idx="3083">
                  <c:v>11106</c:v>
                </c:pt>
                <c:pt idx="3084">
                  <c:v>11068</c:v>
                </c:pt>
                <c:pt idx="3085">
                  <c:v>12137</c:v>
                </c:pt>
                <c:pt idx="3086">
                  <c:v>12722</c:v>
                </c:pt>
                <c:pt idx="3087">
                  <c:v>12130</c:v>
                </c:pt>
                <c:pt idx="3088">
                  <c:v>10960</c:v>
                </c:pt>
                <c:pt idx="3089">
                  <c:v>11188</c:v>
                </c:pt>
                <c:pt idx="3090">
                  <c:v>10308</c:v>
                </c:pt>
                <c:pt idx="3091">
                  <c:v>10290</c:v>
                </c:pt>
                <c:pt idx="3092">
                  <c:v>9831</c:v>
                </c:pt>
                <c:pt idx="3093">
                  <c:v>11526</c:v>
                </c:pt>
                <c:pt idx="3094">
                  <c:v>10209</c:v>
                </c:pt>
                <c:pt idx="3095">
                  <c:v>10645</c:v>
                </c:pt>
                <c:pt idx="3096">
                  <c:v>9674</c:v>
                </c:pt>
                <c:pt idx="3097">
                  <c:v>10388</c:v>
                </c:pt>
                <c:pt idx="3098">
                  <c:v>9980</c:v>
                </c:pt>
                <c:pt idx="3099">
                  <c:v>9697</c:v>
                </c:pt>
                <c:pt idx="3100">
                  <c:v>10872</c:v>
                </c:pt>
                <c:pt idx="3101">
                  <c:v>11230</c:v>
                </c:pt>
                <c:pt idx="3102">
                  <c:v>10690</c:v>
                </c:pt>
                <c:pt idx="3103">
                  <c:v>10145</c:v>
                </c:pt>
                <c:pt idx="3104">
                  <c:v>10528</c:v>
                </c:pt>
                <c:pt idx="3105">
                  <c:v>10525</c:v>
                </c:pt>
                <c:pt idx="3106">
                  <c:v>11219</c:v>
                </c:pt>
                <c:pt idx="3107">
                  <c:v>10437</c:v>
                </c:pt>
                <c:pt idx="3108">
                  <c:v>8995</c:v>
                </c:pt>
                <c:pt idx="3109">
                  <c:v>9751</c:v>
                </c:pt>
                <c:pt idx="3110">
                  <c:v>9894</c:v>
                </c:pt>
                <c:pt idx="3111">
                  <c:v>9764</c:v>
                </c:pt>
                <c:pt idx="3112">
                  <c:v>9976</c:v>
                </c:pt>
                <c:pt idx="3113">
                  <c:v>10619</c:v>
                </c:pt>
                <c:pt idx="3114">
                  <c:v>9568</c:v>
                </c:pt>
                <c:pt idx="3115">
                  <c:v>9858</c:v>
                </c:pt>
                <c:pt idx="3116">
                  <c:v>9356</c:v>
                </c:pt>
                <c:pt idx="3117">
                  <c:v>9657</c:v>
                </c:pt>
                <c:pt idx="3118">
                  <c:v>9477</c:v>
                </c:pt>
                <c:pt idx="3119">
                  <c:v>10015</c:v>
                </c:pt>
                <c:pt idx="3120">
                  <c:v>9288</c:v>
                </c:pt>
                <c:pt idx="3121">
                  <c:v>10062</c:v>
                </c:pt>
                <c:pt idx="3122">
                  <c:v>9717</c:v>
                </c:pt>
                <c:pt idx="3123">
                  <c:v>9912</c:v>
                </c:pt>
                <c:pt idx="3124">
                  <c:v>9705</c:v>
                </c:pt>
                <c:pt idx="3125">
                  <c:v>9254</c:v>
                </c:pt>
                <c:pt idx="3126">
                  <c:v>8983</c:v>
                </c:pt>
                <c:pt idx="3127">
                  <c:v>8872</c:v>
                </c:pt>
                <c:pt idx="3128">
                  <c:v>10160</c:v>
                </c:pt>
                <c:pt idx="3129">
                  <c:v>9675</c:v>
                </c:pt>
                <c:pt idx="3130">
                  <c:v>8313</c:v>
                </c:pt>
                <c:pt idx="3131">
                  <c:v>8667</c:v>
                </c:pt>
                <c:pt idx="3132">
                  <c:v>9442</c:v>
                </c:pt>
                <c:pt idx="3133">
                  <c:v>9182</c:v>
                </c:pt>
                <c:pt idx="3134">
                  <c:v>9403</c:v>
                </c:pt>
                <c:pt idx="3135">
                  <c:v>10461</c:v>
                </c:pt>
                <c:pt idx="3136">
                  <c:v>9711</c:v>
                </c:pt>
                <c:pt idx="3137">
                  <c:v>9956</c:v>
                </c:pt>
                <c:pt idx="3138">
                  <c:v>10240</c:v>
                </c:pt>
                <c:pt idx="3139">
                  <c:v>9538</c:v>
                </c:pt>
                <c:pt idx="3140">
                  <c:v>9220</c:v>
                </c:pt>
                <c:pt idx="3141">
                  <c:v>9718</c:v>
                </c:pt>
                <c:pt idx="3142">
                  <c:v>8873</c:v>
                </c:pt>
                <c:pt idx="3143">
                  <c:v>9241</c:v>
                </c:pt>
                <c:pt idx="3144">
                  <c:v>8660</c:v>
                </c:pt>
                <c:pt idx="3145">
                  <c:v>9417</c:v>
                </c:pt>
                <c:pt idx="3146">
                  <c:v>10634</c:v>
                </c:pt>
                <c:pt idx="3147">
                  <c:v>10147</c:v>
                </c:pt>
                <c:pt idx="3148">
                  <c:v>9354</c:v>
                </c:pt>
                <c:pt idx="3149">
                  <c:v>9530</c:v>
                </c:pt>
                <c:pt idx="3150">
                  <c:v>9511</c:v>
                </c:pt>
                <c:pt idx="3151">
                  <c:v>9991</c:v>
                </c:pt>
                <c:pt idx="3152">
                  <c:v>9458</c:v>
                </c:pt>
                <c:pt idx="3153">
                  <c:v>9685</c:v>
                </c:pt>
                <c:pt idx="3154">
                  <c:v>10157</c:v>
                </c:pt>
                <c:pt idx="3155">
                  <c:v>9276</c:v>
                </c:pt>
                <c:pt idx="3156">
                  <c:v>9102</c:v>
                </c:pt>
                <c:pt idx="3157">
                  <c:v>8716</c:v>
                </c:pt>
                <c:pt idx="3158">
                  <c:v>9279</c:v>
                </c:pt>
                <c:pt idx="3159">
                  <c:v>9030</c:v>
                </c:pt>
                <c:pt idx="3160">
                  <c:v>10265</c:v>
                </c:pt>
                <c:pt idx="3161">
                  <c:v>10234</c:v>
                </c:pt>
                <c:pt idx="3162">
                  <c:v>9335</c:v>
                </c:pt>
                <c:pt idx="3163">
                  <c:v>8984</c:v>
                </c:pt>
                <c:pt idx="3164">
                  <c:v>8698</c:v>
                </c:pt>
                <c:pt idx="3165">
                  <c:v>9338</c:v>
                </c:pt>
                <c:pt idx="3166">
                  <c:v>9593</c:v>
                </c:pt>
                <c:pt idx="3167">
                  <c:v>10515</c:v>
                </c:pt>
                <c:pt idx="3168">
                  <c:v>11636</c:v>
                </c:pt>
                <c:pt idx="3169">
                  <c:v>12338</c:v>
                </c:pt>
                <c:pt idx="3170">
                  <c:v>12482</c:v>
                </c:pt>
                <c:pt idx="3171">
                  <c:v>12640</c:v>
                </c:pt>
                <c:pt idx="3172">
                  <c:v>11986</c:v>
                </c:pt>
                <c:pt idx="3173">
                  <c:v>10805</c:v>
                </c:pt>
                <c:pt idx="3174">
                  <c:v>10087</c:v>
                </c:pt>
                <c:pt idx="3175">
                  <c:v>9810</c:v>
                </c:pt>
                <c:pt idx="3176">
                  <c:v>10190</c:v>
                </c:pt>
                <c:pt idx="3177">
                  <c:v>10071</c:v>
                </c:pt>
                <c:pt idx="3178">
                  <c:v>9855</c:v>
                </c:pt>
                <c:pt idx="3179">
                  <c:v>9312</c:v>
                </c:pt>
                <c:pt idx="3180">
                  <c:v>9255</c:v>
                </c:pt>
                <c:pt idx="3181">
                  <c:v>8656</c:v>
                </c:pt>
                <c:pt idx="3182">
                  <c:v>9450</c:v>
                </c:pt>
                <c:pt idx="3183">
                  <c:v>9809</c:v>
                </c:pt>
                <c:pt idx="3184">
                  <c:v>9363</c:v>
                </c:pt>
                <c:pt idx="3185">
                  <c:v>9651</c:v>
                </c:pt>
                <c:pt idx="3186">
                  <c:v>9409</c:v>
                </c:pt>
                <c:pt idx="3187">
                  <c:v>9001</c:v>
                </c:pt>
                <c:pt idx="3188">
                  <c:v>8905</c:v>
                </c:pt>
                <c:pt idx="3189">
                  <c:v>9168</c:v>
                </c:pt>
                <c:pt idx="3190">
                  <c:v>9695</c:v>
                </c:pt>
                <c:pt idx="3191">
                  <c:v>10068</c:v>
                </c:pt>
                <c:pt idx="3192">
                  <c:v>9380</c:v>
                </c:pt>
                <c:pt idx="3193">
                  <c:v>8293</c:v>
                </c:pt>
                <c:pt idx="3194">
                  <c:v>9043</c:v>
                </c:pt>
                <c:pt idx="3195">
                  <c:v>9446</c:v>
                </c:pt>
                <c:pt idx="3196">
                  <c:v>8599</c:v>
                </c:pt>
                <c:pt idx="3197">
                  <c:v>9131</c:v>
                </c:pt>
                <c:pt idx="3198">
                  <c:v>10002</c:v>
                </c:pt>
                <c:pt idx="3199">
                  <c:v>9576</c:v>
                </c:pt>
                <c:pt idx="3200">
                  <c:v>9055</c:v>
                </c:pt>
                <c:pt idx="3201">
                  <c:v>9137</c:v>
                </c:pt>
                <c:pt idx="3202">
                  <c:v>10007</c:v>
                </c:pt>
                <c:pt idx="3203">
                  <c:v>9740</c:v>
                </c:pt>
                <c:pt idx="3204">
                  <c:v>9545</c:v>
                </c:pt>
                <c:pt idx="3205">
                  <c:v>9022</c:v>
                </c:pt>
                <c:pt idx="3206">
                  <c:v>8957</c:v>
                </c:pt>
                <c:pt idx="3207">
                  <c:v>9547</c:v>
                </c:pt>
                <c:pt idx="3208">
                  <c:v>9156</c:v>
                </c:pt>
                <c:pt idx="3209">
                  <c:v>10308</c:v>
                </c:pt>
                <c:pt idx="3210">
                  <c:v>9468</c:v>
                </c:pt>
                <c:pt idx="3211">
                  <c:v>9567</c:v>
                </c:pt>
                <c:pt idx="3212">
                  <c:v>10253</c:v>
                </c:pt>
                <c:pt idx="3213">
                  <c:v>9275</c:v>
                </c:pt>
                <c:pt idx="3214">
                  <c:v>10112</c:v>
                </c:pt>
                <c:pt idx="3215">
                  <c:v>9744</c:v>
                </c:pt>
                <c:pt idx="3216">
                  <c:v>9752</c:v>
                </c:pt>
                <c:pt idx="3217">
                  <c:v>8861</c:v>
                </c:pt>
                <c:pt idx="3218">
                  <c:v>9366</c:v>
                </c:pt>
                <c:pt idx="3219">
                  <c:v>8463</c:v>
                </c:pt>
                <c:pt idx="3220">
                  <c:v>9073</c:v>
                </c:pt>
                <c:pt idx="3221">
                  <c:v>9345</c:v>
                </c:pt>
                <c:pt idx="3222">
                  <c:v>9040</c:v>
                </c:pt>
                <c:pt idx="3223">
                  <c:v>9809</c:v>
                </c:pt>
                <c:pt idx="3224">
                  <c:v>9285</c:v>
                </c:pt>
                <c:pt idx="3225">
                  <c:v>9450</c:v>
                </c:pt>
                <c:pt idx="3226">
                  <c:v>9669</c:v>
                </c:pt>
                <c:pt idx="3227">
                  <c:v>9527</c:v>
                </c:pt>
                <c:pt idx="3228">
                  <c:v>9061</c:v>
                </c:pt>
                <c:pt idx="3229">
                  <c:v>9873</c:v>
                </c:pt>
                <c:pt idx="3230">
                  <c:v>10477</c:v>
                </c:pt>
                <c:pt idx="3231">
                  <c:v>9436</c:v>
                </c:pt>
                <c:pt idx="3232">
                  <c:v>9964</c:v>
                </c:pt>
                <c:pt idx="3233">
                  <c:v>9957</c:v>
                </c:pt>
                <c:pt idx="3234">
                  <c:v>9955</c:v>
                </c:pt>
                <c:pt idx="3235">
                  <c:v>9743</c:v>
                </c:pt>
                <c:pt idx="3236">
                  <c:v>9798</c:v>
                </c:pt>
                <c:pt idx="3237">
                  <c:v>9935</c:v>
                </c:pt>
                <c:pt idx="3238">
                  <c:v>9659</c:v>
                </c:pt>
                <c:pt idx="3239">
                  <c:v>9457</c:v>
                </c:pt>
                <c:pt idx="3240">
                  <c:v>9196</c:v>
                </c:pt>
                <c:pt idx="3241">
                  <c:v>8711</c:v>
                </c:pt>
                <c:pt idx="3242">
                  <c:v>9063</c:v>
                </c:pt>
                <c:pt idx="3243">
                  <c:v>8883</c:v>
                </c:pt>
                <c:pt idx="3244">
                  <c:v>9788</c:v>
                </c:pt>
                <c:pt idx="3245">
                  <c:v>9742</c:v>
                </c:pt>
                <c:pt idx="3246">
                  <c:v>8626</c:v>
                </c:pt>
                <c:pt idx="3247">
                  <c:v>8820</c:v>
                </c:pt>
                <c:pt idx="3248">
                  <c:v>9857</c:v>
                </c:pt>
                <c:pt idx="3249">
                  <c:v>9435</c:v>
                </c:pt>
                <c:pt idx="3250">
                  <c:v>9665</c:v>
                </c:pt>
                <c:pt idx="3251">
                  <c:v>9618</c:v>
                </c:pt>
                <c:pt idx="3252">
                  <c:v>9562</c:v>
                </c:pt>
                <c:pt idx="3253">
                  <c:v>9589</c:v>
                </c:pt>
                <c:pt idx="3254">
                  <c:v>9135</c:v>
                </c:pt>
                <c:pt idx="3255">
                  <c:v>9686</c:v>
                </c:pt>
                <c:pt idx="3256">
                  <c:v>9931</c:v>
                </c:pt>
                <c:pt idx="3257">
                  <c:v>9432</c:v>
                </c:pt>
                <c:pt idx="3258">
                  <c:v>9283</c:v>
                </c:pt>
                <c:pt idx="3259">
                  <c:v>8922</c:v>
                </c:pt>
                <c:pt idx="3260">
                  <c:v>9524</c:v>
                </c:pt>
                <c:pt idx="3261">
                  <c:v>11061</c:v>
                </c:pt>
                <c:pt idx="3262">
                  <c:v>9575</c:v>
                </c:pt>
                <c:pt idx="3263">
                  <c:v>8847</c:v>
                </c:pt>
                <c:pt idx="3264">
                  <c:v>9118</c:v>
                </c:pt>
                <c:pt idx="3265">
                  <c:v>10265</c:v>
                </c:pt>
                <c:pt idx="3266">
                  <c:v>9745</c:v>
                </c:pt>
                <c:pt idx="3267">
                  <c:v>9716</c:v>
                </c:pt>
                <c:pt idx="3268">
                  <c:v>10175</c:v>
                </c:pt>
                <c:pt idx="3269">
                  <c:v>9381</c:v>
                </c:pt>
                <c:pt idx="3270">
                  <c:v>9786</c:v>
                </c:pt>
                <c:pt idx="3271">
                  <c:v>10105</c:v>
                </c:pt>
                <c:pt idx="3272">
                  <c:v>10238</c:v>
                </c:pt>
                <c:pt idx="3273">
                  <c:v>9821</c:v>
                </c:pt>
                <c:pt idx="3274">
                  <c:v>9355</c:v>
                </c:pt>
                <c:pt idx="3275">
                  <c:v>9465</c:v>
                </c:pt>
                <c:pt idx="3276">
                  <c:v>8804</c:v>
                </c:pt>
                <c:pt idx="3277">
                  <c:v>8815</c:v>
                </c:pt>
                <c:pt idx="3278">
                  <c:v>9515</c:v>
                </c:pt>
                <c:pt idx="3279">
                  <c:v>10587</c:v>
                </c:pt>
                <c:pt idx="3280">
                  <c:v>9707</c:v>
                </c:pt>
                <c:pt idx="3281">
                  <c:v>10014</c:v>
                </c:pt>
                <c:pt idx="3282">
                  <c:v>10133</c:v>
                </c:pt>
                <c:pt idx="3283">
                  <c:v>9121</c:v>
                </c:pt>
                <c:pt idx="3284">
                  <c:v>10899</c:v>
                </c:pt>
                <c:pt idx="3285">
                  <c:v>10807</c:v>
                </c:pt>
                <c:pt idx="3286">
                  <c:v>11352</c:v>
                </c:pt>
                <c:pt idx="3287">
                  <c:v>11568</c:v>
                </c:pt>
                <c:pt idx="3288">
                  <c:v>11005</c:v>
                </c:pt>
                <c:pt idx="3289">
                  <c:v>10794</c:v>
                </c:pt>
                <c:pt idx="3290">
                  <c:v>9696</c:v>
                </c:pt>
                <c:pt idx="3291">
                  <c:v>9346</c:v>
                </c:pt>
                <c:pt idx="3292">
                  <c:v>10029</c:v>
                </c:pt>
                <c:pt idx="3293">
                  <c:v>10176</c:v>
                </c:pt>
                <c:pt idx="3294">
                  <c:v>9660</c:v>
                </c:pt>
                <c:pt idx="3295">
                  <c:v>10473</c:v>
                </c:pt>
                <c:pt idx="3296">
                  <c:v>9386</c:v>
                </c:pt>
                <c:pt idx="3297">
                  <c:v>8790</c:v>
                </c:pt>
                <c:pt idx="3298">
                  <c:v>8923</c:v>
                </c:pt>
                <c:pt idx="3299">
                  <c:v>9982</c:v>
                </c:pt>
                <c:pt idx="3300">
                  <c:v>10018</c:v>
                </c:pt>
                <c:pt idx="3301">
                  <c:v>9156</c:v>
                </c:pt>
                <c:pt idx="3302">
                  <c:v>10528</c:v>
                </c:pt>
                <c:pt idx="3303">
                  <c:v>9798</c:v>
                </c:pt>
                <c:pt idx="3304">
                  <c:v>10107</c:v>
                </c:pt>
                <c:pt idx="3305">
                  <c:v>9695</c:v>
                </c:pt>
                <c:pt idx="3306">
                  <c:v>10035</c:v>
                </c:pt>
                <c:pt idx="3307">
                  <c:v>9706</c:v>
                </c:pt>
                <c:pt idx="3308">
                  <c:v>10508</c:v>
                </c:pt>
                <c:pt idx="3309">
                  <c:v>10280</c:v>
                </c:pt>
                <c:pt idx="3310">
                  <c:v>10581</c:v>
                </c:pt>
                <c:pt idx="3311">
                  <c:v>10122</c:v>
                </c:pt>
                <c:pt idx="3312">
                  <c:v>9146</c:v>
                </c:pt>
                <c:pt idx="3313">
                  <c:v>9659</c:v>
                </c:pt>
                <c:pt idx="3314">
                  <c:v>10150</c:v>
                </c:pt>
                <c:pt idx="3315">
                  <c:v>10581</c:v>
                </c:pt>
                <c:pt idx="3316">
                  <c:v>12570</c:v>
                </c:pt>
                <c:pt idx="3317">
                  <c:v>12052</c:v>
                </c:pt>
                <c:pt idx="3318">
                  <c:v>11665</c:v>
                </c:pt>
                <c:pt idx="3319">
                  <c:v>11959</c:v>
                </c:pt>
                <c:pt idx="3320">
                  <c:v>11549</c:v>
                </c:pt>
                <c:pt idx="3321">
                  <c:v>9918</c:v>
                </c:pt>
                <c:pt idx="3322">
                  <c:v>10144</c:v>
                </c:pt>
                <c:pt idx="3323">
                  <c:v>10133</c:v>
                </c:pt>
                <c:pt idx="3324">
                  <c:v>10472</c:v>
                </c:pt>
                <c:pt idx="3325">
                  <c:v>10302</c:v>
                </c:pt>
                <c:pt idx="3326">
                  <c:v>9841</c:v>
                </c:pt>
                <c:pt idx="3327">
                  <c:v>10766</c:v>
                </c:pt>
                <c:pt idx="3328">
                  <c:v>10113</c:v>
                </c:pt>
                <c:pt idx="3329">
                  <c:v>9938</c:v>
                </c:pt>
                <c:pt idx="3330">
                  <c:v>10081</c:v>
                </c:pt>
                <c:pt idx="3331">
                  <c:v>10529</c:v>
                </c:pt>
                <c:pt idx="3332">
                  <c:v>10896</c:v>
                </c:pt>
                <c:pt idx="3333">
                  <c:v>10361</c:v>
                </c:pt>
                <c:pt idx="3334">
                  <c:v>9650</c:v>
                </c:pt>
                <c:pt idx="3335">
                  <c:v>9421</c:v>
                </c:pt>
                <c:pt idx="3336">
                  <c:v>9427</c:v>
                </c:pt>
                <c:pt idx="3337">
                  <c:v>9866</c:v>
                </c:pt>
                <c:pt idx="3338">
                  <c:v>9371</c:v>
                </c:pt>
                <c:pt idx="3339">
                  <c:v>9679</c:v>
                </c:pt>
                <c:pt idx="3340">
                  <c:v>10497</c:v>
                </c:pt>
                <c:pt idx="3341">
                  <c:v>10193</c:v>
                </c:pt>
                <c:pt idx="3342">
                  <c:v>10522</c:v>
                </c:pt>
                <c:pt idx="3343">
                  <c:v>10019</c:v>
                </c:pt>
                <c:pt idx="3344">
                  <c:v>9276</c:v>
                </c:pt>
                <c:pt idx="3345">
                  <c:v>9783</c:v>
                </c:pt>
                <c:pt idx="3346">
                  <c:v>10067</c:v>
                </c:pt>
                <c:pt idx="3347">
                  <c:v>10433</c:v>
                </c:pt>
                <c:pt idx="3348">
                  <c:v>10709</c:v>
                </c:pt>
                <c:pt idx="3349">
                  <c:v>10907</c:v>
                </c:pt>
                <c:pt idx="3350">
                  <c:v>10673</c:v>
                </c:pt>
                <c:pt idx="3351">
                  <c:v>9848</c:v>
                </c:pt>
                <c:pt idx="3352">
                  <c:v>9200</c:v>
                </c:pt>
                <c:pt idx="3353">
                  <c:v>9351</c:v>
                </c:pt>
                <c:pt idx="3354">
                  <c:v>9967</c:v>
                </c:pt>
                <c:pt idx="3355">
                  <c:v>10346</c:v>
                </c:pt>
                <c:pt idx="3356">
                  <c:v>9697</c:v>
                </c:pt>
                <c:pt idx="3357">
                  <c:v>9984</c:v>
                </c:pt>
                <c:pt idx="3358">
                  <c:v>10387</c:v>
                </c:pt>
                <c:pt idx="3359">
                  <c:v>10644</c:v>
                </c:pt>
                <c:pt idx="3360">
                  <c:v>10078</c:v>
                </c:pt>
                <c:pt idx="3361">
                  <c:v>9649</c:v>
                </c:pt>
                <c:pt idx="3362">
                  <c:v>9910</c:v>
                </c:pt>
                <c:pt idx="3363">
                  <c:v>10395</c:v>
                </c:pt>
                <c:pt idx="3364">
                  <c:v>11124</c:v>
                </c:pt>
                <c:pt idx="3365">
                  <c:v>10884</c:v>
                </c:pt>
                <c:pt idx="3366">
                  <c:v>10862</c:v>
                </c:pt>
                <c:pt idx="3367">
                  <c:v>9905</c:v>
                </c:pt>
                <c:pt idx="3368">
                  <c:v>9968</c:v>
                </c:pt>
                <c:pt idx="3369">
                  <c:v>10058</c:v>
                </c:pt>
                <c:pt idx="3370">
                  <c:v>11180</c:v>
                </c:pt>
                <c:pt idx="3371">
                  <c:v>10429</c:v>
                </c:pt>
                <c:pt idx="3372">
                  <c:v>9923</c:v>
                </c:pt>
                <c:pt idx="3373">
                  <c:v>9885</c:v>
                </c:pt>
                <c:pt idx="3374">
                  <c:v>10474</c:v>
                </c:pt>
                <c:pt idx="3375">
                  <c:v>11502</c:v>
                </c:pt>
                <c:pt idx="3376">
                  <c:v>10685</c:v>
                </c:pt>
                <c:pt idx="3377">
                  <c:v>10603</c:v>
                </c:pt>
                <c:pt idx="3378">
                  <c:v>9623</c:v>
                </c:pt>
                <c:pt idx="3379">
                  <c:v>9892</c:v>
                </c:pt>
                <c:pt idx="3380">
                  <c:v>10594</c:v>
                </c:pt>
                <c:pt idx="3381">
                  <c:v>10907</c:v>
                </c:pt>
                <c:pt idx="3382">
                  <c:v>10900</c:v>
                </c:pt>
                <c:pt idx="3383">
                  <c:v>10485</c:v>
                </c:pt>
                <c:pt idx="3384">
                  <c:v>10231</c:v>
                </c:pt>
                <c:pt idx="3385">
                  <c:v>9741</c:v>
                </c:pt>
                <c:pt idx="3386">
                  <c:v>10731</c:v>
                </c:pt>
                <c:pt idx="3387">
                  <c:v>10661</c:v>
                </c:pt>
                <c:pt idx="3388">
                  <c:v>10553</c:v>
                </c:pt>
                <c:pt idx="3389">
                  <c:v>9802</c:v>
                </c:pt>
                <c:pt idx="3390">
                  <c:v>10162</c:v>
                </c:pt>
                <c:pt idx="3391">
                  <c:v>10285</c:v>
                </c:pt>
                <c:pt idx="3392">
                  <c:v>10229</c:v>
                </c:pt>
                <c:pt idx="3393">
                  <c:v>10569</c:v>
                </c:pt>
                <c:pt idx="3394">
                  <c:v>10416</c:v>
                </c:pt>
                <c:pt idx="3395">
                  <c:v>10534</c:v>
                </c:pt>
                <c:pt idx="3396">
                  <c:v>10100</c:v>
                </c:pt>
                <c:pt idx="3397">
                  <c:v>10563</c:v>
                </c:pt>
                <c:pt idx="3398">
                  <c:v>10317</c:v>
                </c:pt>
                <c:pt idx="3399">
                  <c:v>10557</c:v>
                </c:pt>
                <c:pt idx="3400">
                  <c:v>10887</c:v>
                </c:pt>
                <c:pt idx="3401">
                  <c:v>10758</c:v>
                </c:pt>
                <c:pt idx="3402">
                  <c:v>10504</c:v>
                </c:pt>
                <c:pt idx="3403">
                  <c:v>10650</c:v>
                </c:pt>
                <c:pt idx="3404">
                  <c:v>9671</c:v>
                </c:pt>
                <c:pt idx="3405">
                  <c:v>10682</c:v>
                </c:pt>
                <c:pt idx="3406">
                  <c:v>9919</c:v>
                </c:pt>
                <c:pt idx="3407">
                  <c:v>10350</c:v>
                </c:pt>
                <c:pt idx="3408">
                  <c:v>10991</c:v>
                </c:pt>
                <c:pt idx="3409">
                  <c:v>11014</c:v>
                </c:pt>
                <c:pt idx="3410">
                  <c:v>10433</c:v>
                </c:pt>
                <c:pt idx="3411">
                  <c:v>10488</c:v>
                </c:pt>
                <c:pt idx="3412">
                  <c:v>10951</c:v>
                </c:pt>
                <c:pt idx="3413">
                  <c:v>12052</c:v>
                </c:pt>
                <c:pt idx="3414">
                  <c:v>11901</c:v>
                </c:pt>
                <c:pt idx="3415">
                  <c:v>11799</c:v>
                </c:pt>
                <c:pt idx="3416">
                  <c:v>11536</c:v>
                </c:pt>
                <c:pt idx="3417">
                  <c:v>11143</c:v>
                </c:pt>
                <c:pt idx="3418">
                  <c:v>11008</c:v>
                </c:pt>
                <c:pt idx="3419">
                  <c:v>11140</c:v>
                </c:pt>
                <c:pt idx="3420">
                  <c:v>10878</c:v>
                </c:pt>
                <c:pt idx="3421">
                  <c:v>11682</c:v>
                </c:pt>
                <c:pt idx="3422">
                  <c:v>10693</c:v>
                </c:pt>
                <c:pt idx="3423">
                  <c:v>11143</c:v>
                </c:pt>
                <c:pt idx="3424">
                  <c:v>10637</c:v>
                </c:pt>
                <c:pt idx="3425">
                  <c:v>11243</c:v>
                </c:pt>
                <c:pt idx="3426">
                  <c:v>11876</c:v>
                </c:pt>
                <c:pt idx="3427">
                  <c:v>11428</c:v>
                </c:pt>
                <c:pt idx="3428">
                  <c:v>10390</c:v>
                </c:pt>
                <c:pt idx="3429">
                  <c:v>11274</c:v>
                </c:pt>
                <c:pt idx="3430">
                  <c:v>10512</c:v>
                </c:pt>
                <c:pt idx="3431">
                  <c:v>10578</c:v>
                </c:pt>
                <c:pt idx="3432">
                  <c:v>10608</c:v>
                </c:pt>
                <c:pt idx="3433">
                  <c:v>10885</c:v>
                </c:pt>
                <c:pt idx="3434">
                  <c:v>11550</c:v>
                </c:pt>
                <c:pt idx="3435">
                  <c:v>11134</c:v>
                </c:pt>
                <c:pt idx="3436">
                  <c:v>10989</c:v>
                </c:pt>
                <c:pt idx="3437">
                  <c:v>10384</c:v>
                </c:pt>
                <c:pt idx="3438">
                  <c:v>11092</c:v>
                </c:pt>
                <c:pt idx="3439">
                  <c:v>11084</c:v>
                </c:pt>
                <c:pt idx="3440">
                  <c:v>11375</c:v>
                </c:pt>
                <c:pt idx="3441">
                  <c:v>11656</c:v>
                </c:pt>
                <c:pt idx="3442">
                  <c:v>12536</c:v>
                </c:pt>
                <c:pt idx="3443">
                  <c:v>11319</c:v>
                </c:pt>
                <c:pt idx="3444">
                  <c:v>11465</c:v>
                </c:pt>
                <c:pt idx="3445">
                  <c:v>11669</c:v>
                </c:pt>
                <c:pt idx="3446">
                  <c:v>10648</c:v>
                </c:pt>
                <c:pt idx="3447">
                  <c:v>10959</c:v>
                </c:pt>
                <c:pt idx="3448">
                  <c:v>10382</c:v>
                </c:pt>
                <c:pt idx="3449">
                  <c:v>11132</c:v>
                </c:pt>
                <c:pt idx="3450">
                  <c:v>13144</c:v>
                </c:pt>
                <c:pt idx="3451">
                  <c:v>12521</c:v>
                </c:pt>
                <c:pt idx="3452">
                  <c:v>11365</c:v>
                </c:pt>
                <c:pt idx="3453">
                  <c:v>10461</c:v>
                </c:pt>
                <c:pt idx="3454">
                  <c:v>11116</c:v>
                </c:pt>
                <c:pt idx="3455">
                  <c:v>11410</c:v>
                </c:pt>
                <c:pt idx="3456">
                  <c:v>12027</c:v>
                </c:pt>
                <c:pt idx="3457">
                  <c:v>12295</c:v>
                </c:pt>
                <c:pt idx="3458">
                  <c:v>13728</c:v>
                </c:pt>
                <c:pt idx="3459">
                  <c:v>14329</c:v>
                </c:pt>
                <c:pt idx="3460">
                  <c:v>13598</c:v>
                </c:pt>
                <c:pt idx="3461">
                  <c:v>12386</c:v>
                </c:pt>
                <c:pt idx="3462">
                  <c:v>12656</c:v>
                </c:pt>
                <c:pt idx="3463">
                  <c:v>12524</c:v>
                </c:pt>
                <c:pt idx="3464">
                  <c:v>12066</c:v>
                </c:pt>
                <c:pt idx="3465">
                  <c:v>11342</c:v>
                </c:pt>
                <c:pt idx="3466">
                  <c:v>13095</c:v>
                </c:pt>
                <c:pt idx="3467">
                  <c:v>11774</c:v>
                </c:pt>
                <c:pt idx="3468">
                  <c:v>11929</c:v>
                </c:pt>
                <c:pt idx="3469">
                  <c:v>11859</c:v>
                </c:pt>
                <c:pt idx="3470">
                  <c:v>13041</c:v>
                </c:pt>
                <c:pt idx="3471">
                  <c:v>11469</c:v>
                </c:pt>
                <c:pt idx="3472">
                  <c:v>12544</c:v>
                </c:pt>
                <c:pt idx="3473">
                  <c:v>11702</c:v>
                </c:pt>
                <c:pt idx="3474">
                  <c:v>12230</c:v>
                </c:pt>
                <c:pt idx="3475">
                  <c:v>10749</c:v>
                </c:pt>
                <c:pt idx="3476">
                  <c:v>11936</c:v>
                </c:pt>
                <c:pt idx="3477">
                  <c:v>13410</c:v>
                </c:pt>
                <c:pt idx="3478">
                  <c:v>13082</c:v>
                </c:pt>
                <c:pt idx="3479">
                  <c:v>13058</c:v>
                </c:pt>
                <c:pt idx="3480">
                  <c:v>12448</c:v>
                </c:pt>
                <c:pt idx="3481">
                  <c:v>11756</c:v>
                </c:pt>
                <c:pt idx="3482">
                  <c:v>10930</c:v>
                </c:pt>
                <c:pt idx="3483">
                  <c:v>11380</c:v>
                </c:pt>
                <c:pt idx="3484">
                  <c:v>11230</c:v>
                </c:pt>
                <c:pt idx="3485">
                  <c:v>12069</c:v>
                </c:pt>
                <c:pt idx="3486">
                  <c:v>12055</c:v>
                </c:pt>
                <c:pt idx="3487">
                  <c:v>11720</c:v>
                </c:pt>
                <c:pt idx="3488">
                  <c:v>12448</c:v>
                </c:pt>
                <c:pt idx="3489">
                  <c:v>12911</c:v>
                </c:pt>
                <c:pt idx="3490">
                  <c:v>12554</c:v>
                </c:pt>
                <c:pt idx="3491">
                  <c:v>12455</c:v>
                </c:pt>
                <c:pt idx="3492">
                  <c:v>13049</c:v>
                </c:pt>
                <c:pt idx="3493">
                  <c:v>14088</c:v>
                </c:pt>
                <c:pt idx="3494">
                  <c:v>12915</c:v>
                </c:pt>
                <c:pt idx="3495">
                  <c:v>12832</c:v>
                </c:pt>
                <c:pt idx="3496">
                  <c:v>12490</c:v>
                </c:pt>
                <c:pt idx="3497">
                  <c:v>11897</c:v>
                </c:pt>
                <c:pt idx="3498">
                  <c:v>12336</c:v>
                </c:pt>
                <c:pt idx="3499">
                  <c:v>12785</c:v>
                </c:pt>
                <c:pt idx="3500">
                  <c:v>12569</c:v>
                </c:pt>
                <c:pt idx="3501">
                  <c:v>12731</c:v>
                </c:pt>
                <c:pt idx="3502">
                  <c:v>12793</c:v>
                </c:pt>
                <c:pt idx="3503">
                  <c:v>12619</c:v>
                </c:pt>
                <c:pt idx="3504">
                  <c:v>12547</c:v>
                </c:pt>
                <c:pt idx="3505">
                  <c:v>12671</c:v>
                </c:pt>
                <c:pt idx="3506">
                  <c:v>12969</c:v>
                </c:pt>
                <c:pt idx="3507">
                  <c:v>13082</c:v>
                </c:pt>
                <c:pt idx="3508">
                  <c:v>13385</c:v>
                </c:pt>
                <c:pt idx="3509">
                  <c:v>13516</c:v>
                </c:pt>
                <c:pt idx="3510">
                  <c:v>13120</c:v>
                </c:pt>
                <c:pt idx="3511">
                  <c:v>13159</c:v>
                </c:pt>
                <c:pt idx="3512">
                  <c:v>13042</c:v>
                </c:pt>
                <c:pt idx="3513">
                  <c:v>12420</c:v>
                </c:pt>
                <c:pt idx="3514">
                  <c:v>13107</c:v>
                </c:pt>
                <c:pt idx="3515">
                  <c:v>13938</c:v>
                </c:pt>
                <c:pt idx="3516">
                  <c:v>14031</c:v>
                </c:pt>
                <c:pt idx="3517">
                  <c:v>13339</c:v>
                </c:pt>
                <c:pt idx="3518">
                  <c:v>13186</c:v>
                </c:pt>
                <c:pt idx="3519">
                  <c:v>12619</c:v>
                </c:pt>
                <c:pt idx="3520">
                  <c:v>12129</c:v>
                </c:pt>
                <c:pt idx="3521">
                  <c:v>12616</c:v>
                </c:pt>
                <c:pt idx="3522">
                  <c:v>12928</c:v>
                </c:pt>
                <c:pt idx="3523">
                  <c:v>13000</c:v>
                </c:pt>
                <c:pt idx="3524">
                  <c:v>12234</c:v>
                </c:pt>
                <c:pt idx="3525">
                  <c:v>14699</c:v>
                </c:pt>
                <c:pt idx="3526">
                  <c:v>13070</c:v>
                </c:pt>
                <c:pt idx="3527">
                  <c:v>13203</c:v>
                </c:pt>
                <c:pt idx="3528">
                  <c:v>13760</c:v>
                </c:pt>
                <c:pt idx="3529">
                  <c:v>13103</c:v>
                </c:pt>
                <c:pt idx="3530">
                  <c:v>13343</c:v>
                </c:pt>
                <c:pt idx="3531">
                  <c:v>13912</c:v>
                </c:pt>
                <c:pt idx="3532">
                  <c:v>12515</c:v>
                </c:pt>
                <c:pt idx="3533">
                  <c:v>12855</c:v>
                </c:pt>
                <c:pt idx="3534">
                  <c:v>13948</c:v>
                </c:pt>
                <c:pt idx="3535">
                  <c:v>12473</c:v>
                </c:pt>
                <c:pt idx="3536">
                  <c:v>13084</c:v>
                </c:pt>
                <c:pt idx="3537">
                  <c:v>13936</c:v>
                </c:pt>
                <c:pt idx="3538">
                  <c:v>13678</c:v>
                </c:pt>
                <c:pt idx="3539">
                  <c:v>14359</c:v>
                </c:pt>
                <c:pt idx="3540">
                  <c:v>14732</c:v>
                </c:pt>
                <c:pt idx="3541">
                  <c:v>15534</c:v>
                </c:pt>
                <c:pt idx="3542">
                  <c:v>16743</c:v>
                </c:pt>
                <c:pt idx="3543">
                  <c:v>18397</c:v>
                </c:pt>
                <c:pt idx="3544">
                  <c:v>20328</c:v>
                </c:pt>
                <c:pt idx="3545">
                  <c:v>20601</c:v>
                </c:pt>
                <c:pt idx="3546">
                  <c:v>18592</c:v>
                </c:pt>
                <c:pt idx="3547">
                  <c:v>16779</c:v>
                </c:pt>
                <c:pt idx="3548">
                  <c:v>15324</c:v>
                </c:pt>
                <c:pt idx="3549">
                  <c:v>15162</c:v>
                </c:pt>
                <c:pt idx="3550">
                  <c:v>14236</c:v>
                </c:pt>
                <c:pt idx="3551">
                  <c:v>13243</c:v>
                </c:pt>
                <c:pt idx="3552">
                  <c:v>13929</c:v>
                </c:pt>
                <c:pt idx="3553">
                  <c:v>14322</c:v>
                </c:pt>
                <c:pt idx="3554">
                  <c:v>14927</c:v>
                </c:pt>
                <c:pt idx="3555">
                  <c:v>15087</c:v>
                </c:pt>
                <c:pt idx="3556">
                  <c:v>15192</c:v>
                </c:pt>
                <c:pt idx="3557">
                  <c:v>14556</c:v>
                </c:pt>
                <c:pt idx="3558">
                  <c:v>14241</c:v>
                </c:pt>
                <c:pt idx="3559">
                  <c:v>14653</c:v>
                </c:pt>
                <c:pt idx="3560">
                  <c:v>14804</c:v>
                </c:pt>
                <c:pt idx="3561">
                  <c:v>15765</c:v>
                </c:pt>
                <c:pt idx="3562">
                  <c:v>15739</c:v>
                </c:pt>
                <c:pt idx="3563">
                  <c:v>15571</c:v>
                </c:pt>
                <c:pt idx="3564">
                  <c:v>14182</c:v>
                </c:pt>
                <c:pt idx="3565">
                  <c:v>15013</c:v>
                </c:pt>
                <c:pt idx="3566">
                  <c:v>14951</c:v>
                </c:pt>
                <c:pt idx="3567">
                  <c:v>15017</c:v>
                </c:pt>
                <c:pt idx="3568">
                  <c:v>15658</c:v>
                </c:pt>
                <c:pt idx="3569">
                  <c:v>15038</c:v>
                </c:pt>
                <c:pt idx="3570">
                  <c:v>15244</c:v>
                </c:pt>
                <c:pt idx="3571">
                  <c:v>14977</c:v>
                </c:pt>
                <c:pt idx="3572">
                  <c:v>14907</c:v>
                </c:pt>
                <c:pt idx="3573">
                  <c:v>14593</c:v>
                </c:pt>
                <c:pt idx="3574">
                  <c:v>14626</c:v>
                </c:pt>
                <c:pt idx="3575">
                  <c:v>15655</c:v>
                </c:pt>
                <c:pt idx="3576">
                  <c:v>16403</c:v>
                </c:pt>
                <c:pt idx="3577">
                  <c:v>15014</c:v>
                </c:pt>
                <c:pt idx="3578">
                  <c:v>15472</c:v>
                </c:pt>
                <c:pt idx="3579">
                  <c:v>15153</c:v>
                </c:pt>
                <c:pt idx="3580">
                  <c:v>14922</c:v>
                </c:pt>
                <c:pt idx="3581">
                  <c:v>14633</c:v>
                </c:pt>
                <c:pt idx="3582">
                  <c:v>14308</c:v>
                </c:pt>
                <c:pt idx="3583">
                  <c:v>15843</c:v>
                </c:pt>
                <c:pt idx="3584">
                  <c:v>15342</c:v>
                </c:pt>
                <c:pt idx="3585">
                  <c:v>14533</c:v>
                </c:pt>
                <c:pt idx="3586">
                  <c:v>14672</c:v>
                </c:pt>
                <c:pt idx="3587">
                  <c:v>14688</c:v>
                </c:pt>
                <c:pt idx="3588">
                  <c:v>16343</c:v>
                </c:pt>
                <c:pt idx="3589">
                  <c:v>15238</c:v>
                </c:pt>
                <c:pt idx="3590">
                  <c:v>15707</c:v>
                </c:pt>
                <c:pt idx="3591">
                  <c:v>16313</c:v>
                </c:pt>
                <c:pt idx="3592">
                  <c:v>16987</c:v>
                </c:pt>
                <c:pt idx="3593">
                  <c:v>15729</c:v>
                </c:pt>
                <c:pt idx="3594">
                  <c:v>15666</c:v>
                </c:pt>
                <c:pt idx="3595">
                  <c:v>16836</c:v>
                </c:pt>
                <c:pt idx="3596">
                  <c:v>16384</c:v>
                </c:pt>
                <c:pt idx="3597">
                  <c:v>15434</c:v>
                </c:pt>
                <c:pt idx="3598">
                  <c:v>15824</c:v>
                </c:pt>
                <c:pt idx="3599">
                  <c:v>16009</c:v>
                </c:pt>
                <c:pt idx="3600">
                  <c:v>15590</c:v>
                </c:pt>
                <c:pt idx="3601">
                  <c:v>17663</c:v>
                </c:pt>
                <c:pt idx="3602">
                  <c:v>16877</c:v>
                </c:pt>
                <c:pt idx="3603">
                  <c:v>15204</c:v>
                </c:pt>
                <c:pt idx="3604">
                  <c:v>15372</c:v>
                </c:pt>
                <c:pt idx="3605">
                  <c:v>15521</c:v>
                </c:pt>
                <c:pt idx="3606">
                  <c:v>15765</c:v>
                </c:pt>
                <c:pt idx="3607">
                  <c:v>14801</c:v>
                </c:pt>
                <c:pt idx="3608">
                  <c:v>15523</c:v>
                </c:pt>
                <c:pt idx="3609">
                  <c:v>15534</c:v>
                </c:pt>
                <c:pt idx="3610">
                  <c:v>16793</c:v>
                </c:pt>
                <c:pt idx="3611">
                  <c:v>15951</c:v>
                </c:pt>
                <c:pt idx="3612">
                  <c:v>16402</c:v>
                </c:pt>
                <c:pt idx="3613">
                  <c:v>16193</c:v>
                </c:pt>
                <c:pt idx="3614">
                  <c:v>15461</c:v>
                </c:pt>
                <c:pt idx="3615">
                  <c:v>16681</c:v>
                </c:pt>
                <c:pt idx="3616">
                  <c:v>16150</c:v>
                </c:pt>
                <c:pt idx="3617">
                  <c:v>15826</c:v>
                </c:pt>
                <c:pt idx="3618">
                  <c:v>14920</c:v>
                </c:pt>
                <c:pt idx="3619">
                  <c:v>15688</c:v>
                </c:pt>
                <c:pt idx="3620">
                  <c:v>17462</c:v>
                </c:pt>
                <c:pt idx="3621">
                  <c:v>16592</c:v>
                </c:pt>
                <c:pt idx="3622">
                  <c:v>17145</c:v>
                </c:pt>
                <c:pt idx="3623">
                  <c:v>16047</c:v>
                </c:pt>
                <c:pt idx="3624">
                  <c:v>16366</c:v>
                </c:pt>
                <c:pt idx="3625">
                  <c:v>17028</c:v>
                </c:pt>
                <c:pt idx="3626">
                  <c:v>18394</c:v>
                </c:pt>
                <c:pt idx="3627">
                  <c:v>16670</c:v>
                </c:pt>
                <c:pt idx="3628">
                  <c:v>16383</c:v>
                </c:pt>
                <c:pt idx="3629">
                  <c:v>16028</c:v>
                </c:pt>
                <c:pt idx="3630">
                  <c:v>15878</c:v>
                </c:pt>
                <c:pt idx="3631">
                  <c:v>16484</c:v>
                </c:pt>
                <c:pt idx="3632">
                  <c:v>16675</c:v>
                </c:pt>
                <c:pt idx="3633">
                  <c:v>17113</c:v>
                </c:pt>
                <c:pt idx="3634">
                  <c:v>16856</c:v>
                </c:pt>
                <c:pt idx="3635">
                  <c:v>16312</c:v>
                </c:pt>
                <c:pt idx="3636">
                  <c:v>15791</c:v>
                </c:pt>
                <c:pt idx="3637">
                  <c:v>16865</c:v>
                </c:pt>
                <c:pt idx="3638">
                  <c:v>15679</c:v>
                </c:pt>
                <c:pt idx="3639">
                  <c:v>16716</c:v>
                </c:pt>
                <c:pt idx="3640">
                  <c:v>17277</c:v>
                </c:pt>
                <c:pt idx="3641">
                  <c:v>17658</c:v>
                </c:pt>
                <c:pt idx="3642">
                  <c:v>17725</c:v>
                </c:pt>
                <c:pt idx="3643">
                  <c:v>16823</c:v>
                </c:pt>
                <c:pt idx="3644">
                  <c:v>17484</c:v>
                </c:pt>
                <c:pt idx="3645">
                  <c:v>18249</c:v>
                </c:pt>
                <c:pt idx="3646">
                  <c:v>17458</c:v>
                </c:pt>
                <c:pt idx="3647">
                  <c:v>17990</c:v>
                </c:pt>
                <c:pt idx="3648">
                  <c:v>17404</c:v>
                </c:pt>
                <c:pt idx="3649">
                  <c:v>16751</c:v>
                </c:pt>
                <c:pt idx="3650">
                  <c:v>17424</c:v>
                </c:pt>
                <c:pt idx="3651">
                  <c:v>17897</c:v>
                </c:pt>
                <c:pt idx="3652">
                  <c:v>17100</c:v>
                </c:pt>
                <c:pt idx="3653">
                  <c:v>17157</c:v>
                </c:pt>
                <c:pt idx="3654">
                  <c:v>17450</c:v>
                </c:pt>
                <c:pt idx="3655">
                  <c:v>20122</c:v>
                </c:pt>
                <c:pt idx="3656">
                  <c:v>18669</c:v>
                </c:pt>
                <c:pt idx="3657">
                  <c:v>17818</c:v>
                </c:pt>
                <c:pt idx="3658">
                  <c:v>16266</c:v>
                </c:pt>
                <c:pt idx="3659">
                  <c:v>17171</c:v>
                </c:pt>
                <c:pt idx="3660">
                  <c:v>17855</c:v>
                </c:pt>
                <c:pt idx="3661">
                  <c:v>18060</c:v>
                </c:pt>
                <c:pt idx="3662">
                  <c:v>17771</c:v>
                </c:pt>
                <c:pt idx="3663">
                  <c:v>18355</c:v>
                </c:pt>
                <c:pt idx="3664">
                  <c:v>18873</c:v>
                </c:pt>
                <c:pt idx="3665">
                  <c:v>17106</c:v>
                </c:pt>
                <c:pt idx="3666">
                  <c:v>17311</c:v>
                </c:pt>
                <c:pt idx="3667">
                  <c:v>17874</c:v>
                </c:pt>
                <c:pt idx="3668">
                  <c:v>18592</c:v>
                </c:pt>
                <c:pt idx="3669">
                  <c:v>18112</c:v>
                </c:pt>
                <c:pt idx="3670">
                  <c:v>18382</c:v>
                </c:pt>
                <c:pt idx="3671">
                  <c:v>18087</c:v>
                </c:pt>
                <c:pt idx="3672">
                  <c:v>17522</c:v>
                </c:pt>
                <c:pt idx="3673">
                  <c:v>17867</c:v>
                </c:pt>
                <c:pt idx="3674">
                  <c:v>17589</c:v>
                </c:pt>
                <c:pt idx="3675">
                  <c:v>17953</c:v>
                </c:pt>
                <c:pt idx="3676">
                  <c:v>18439</c:v>
                </c:pt>
                <c:pt idx="3677">
                  <c:v>20050</c:v>
                </c:pt>
                <c:pt idx="3678">
                  <c:v>19588</c:v>
                </c:pt>
                <c:pt idx="3679">
                  <c:v>17150</c:v>
                </c:pt>
                <c:pt idx="3680">
                  <c:v>17861</c:v>
                </c:pt>
                <c:pt idx="3681">
                  <c:v>18563</c:v>
                </c:pt>
                <c:pt idx="3682">
                  <c:v>19718</c:v>
                </c:pt>
                <c:pt idx="3683">
                  <c:v>19884</c:v>
                </c:pt>
                <c:pt idx="3684">
                  <c:v>18824</c:v>
                </c:pt>
                <c:pt idx="3685">
                  <c:v>18642</c:v>
                </c:pt>
                <c:pt idx="3686">
                  <c:v>19508</c:v>
                </c:pt>
                <c:pt idx="3687">
                  <c:v>20482</c:v>
                </c:pt>
                <c:pt idx="3688">
                  <c:v>19154</c:v>
                </c:pt>
                <c:pt idx="3689">
                  <c:v>18521</c:v>
                </c:pt>
                <c:pt idx="3690">
                  <c:v>17158</c:v>
                </c:pt>
                <c:pt idx="3691">
                  <c:v>18771</c:v>
                </c:pt>
                <c:pt idx="3692">
                  <c:v>19058</c:v>
                </c:pt>
                <c:pt idx="3693">
                  <c:v>19680</c:v>
                </c:pt>
                <c:pt idx="3694">
                  <c:v>19825</c:v>
                </c:pt>
                <c:pt idx="3695">
                  <c:v>19219</c:v>
                </c:pt>
                <c:pt idx="3696">
                  <c:v>19277</c:v>
                </c:pt>
                <c:pt idx="3697">
                  <c:v>19605</c:v>
                </c:pt>
                <c:pt idx="3698">
                  <c:v>20050</c:v>
                </c:pt>
                <c:pt idx="3699">
                  <c:v>20059</c:v>
                </c:pt>
                <c:pt idx="3700">
                  <c:v>20034</c:v>
                </c:pt>
                <c:pt idx="3701">
                  <c:v>20105</c:v>
                </c:pt>
                <c:pt idx="3702">
                  <c:v>20193</c:v>
                </c:pt>
                <c:pt idx="3703">
                  <c:v>20162</c:v>
                </c:pt>
                <c:pt idx="3704">
                  <c:v>20220</c:v>
                </c:pt>
                <c:pt idx="3705">
                  <c:v>20470</c:v>
                </c:pt>
                <c:pt idx="3706">
                  <c:v>19978</c:v>
                </c:pt>
                <c:pt idx="3707">
                  <c:v>21219</c:v>
                </c:pt>
                <c:pt idx="3708">
                  <c:v>20685</c:v>
                </c:pt>
                <c:pt idx="3709">
                  <c:v>19768</c:v>
                </c:pt>
                <c:pt idx="3710">
                  <c:v>20404</c:v>
                </c:pt>
                <c:pt idx="3711">
                  <c:v>20054</c:v>
                </c:pt>
                <c:pt idx="3712">
                  <c:v>20075</c:v>
                </c:pt>
                <c:pt idx="3713">
                  <c:v>20630</c:v>
                </c:pt>
                <c:pt idx="3714">
                  <c:v>22679</c:v>
                </c:pt>
                <c:pt idx="3715">
                  <c:v>21595</c:v>
                </c:pt>
                <c:pt idx="3716">
                  <c:v>21573</c:v>
                </c:pt>
                <c:pt idx="3717">
                  <c:v>20810</c:v>
                </c:pt>
                <c:pt idx="3718">
                  <c:v>21228</c:v>
                </c:pt>
                <c:pt idx="3719">
                  <c:v>20555</c:v>
                </c:pt>
                <c:pt idx="3720">
                  <c:v>21300</c:v>
                </c:pt>
                <c:pt idx="3721">
                  <c:v>20745</c:v>
                </c:pt>
                <c:pt idx="3722">
                  <c:v>21180</c:v>
                </c:pt>
                <c:pt idx="3723">
                  <c:v>23319</c:v>
                </c:pt>
                <c:pt idx="3724">
                  <c:v>23783</c:v>
                </c:pt>
                <c:pt idx="3725">
                  <c:v>21308</c:v>
                </c:pt>
                <c:pt idx="3726">
                  <c:v>21695</c:v>
                </c:pt>
                <c:pt idx="3727">
                  <c:v>23002</c:v>
                </c:pt>
                <c:pt idx="3728">
                  <c:v>21934</c:v>
                </c:pt>
                <c:pt idx="3729">
                  <c:v>22638</c:v>
                </c:pt>
                <c:pt idx="3730">
                  <c:v>22376</c:v>
                </c:pt>
                <c:pt idx="3731">
                  <c:v>22650</c:v>
                </c:pt>
                <c:pt idx="3732">
                  <c:v>22267</c:v>
                </c:pt>
                <c:pt idx="3733">
                  <c:v>22059</c:v>
                </c:pt>
                <c:pt idx="3734">
                  <c:v>22542</c:v>
                </c:pt>
                <c:pt idx="3735">
                  <c:v>20901</c:v>
                </c:pt>
                <c:pt idx="3736">
                  <c:v>21747</c:v>
                </c:pt>
                <c:pt idx="3737">
                  <c:v>22143</c:v>
                </c:pt>
                <c:pt idx="3738">
                  <c:v>23274</c:v>
                </c:pt>
                <c:pt idx="3739">
                  <c:v>22015</c:v>
                </c:pt>
                <c:pt idx="3740">
                  <c:v>23319</c:v>
                </c:pt>
                <c:pt idx="3741">
                  <c:v>22635</c:v>
                </c:pt>
                <c:pt idx="3742">
                  <c:v>23210</c:v>
                </c:pt>
                <c:pt idx="3743">
                  <c:v>23736</c:v>
                </c:pt>
                <c:pt idx="3744">
                  <c:v>22185</c:v>
                </c:pt>
                <c:pt idx="3745">
                  <c:v>24591</c:v>
                </c:pt>
                <c:pt idx="3746">
                  <c:v>24360</c:v>
                </c:pt>
                <c:pt idx="3747">
                  <c:v>22547</c:v>
                </c:pt>
                <c:pt idx="3748">
                  <c:v>23704</c:v>
                </c:pt>
                <c:pt idx="3749">
                  <c:v>23131</c:v>
                </c:pt>
                <c:pt idx="3750">
                  <c:v>23502</c:v>
                </c:pt>
                <c:pt idx="3751">
                  <c:v>22730</c:v>
                </c:pt>
                <c:pt idx="3752">
                  <c:v>23121</c:v>
                </c:pt>
                <c:pt idx="3753">
                  <c:v>23513</c:v>
                </c:pt>
                <c:pt idx="3754">
                  <c:v>21814</c:v>
                </c:pt>
                <c:pt idx="3755">
                  <c:v>21746</c:v>
                </c:pt>
                <c:pt idx="3756">
                  <c:v>22012</c:v>
                </c:pt>
                <c:pt idx="3757">
                  <c:v>22588</c:v>
                </c:pt>
                <c:pt idx="3758">
                  <c:v>23380</c:v>
                </c:pt>
                <c:pt idx="3759">
                  <c:v>25834</c:v>
                </c:pt>
                <c:pt idx="3760">
                  <c:v>26633</c:v>
                </c:pt>
                <c:pt idx="3761">
                  <c:v>25969</c:v>
                </c:pt>
                <c:pt idx="3762">
                  <c:v>24237</c:v>
                </c:pt>
                <c:pt idx="3763">
                  <c:v>24263</c:v>
                </c:pt>
                <c:pt idx="3764">
                  <c:v>23298</c:v>
                </c:pt>
                <c:pt idx="3765">
                  <c:v>23614</c:v>
                </c:pt>
                <c:pt idx="3766">
                  <c:v>24058</c:v>
                </c:pt>
                <c:pt idx="3767">
                  <c:v>23223</c:v>
                </c:pt>
                <c:pt idx="3768">
                  <c:v>24853</c:v>
                </c:pt>
                <c:pt idx="3769">
                  <c:v>23706</c:v>
                </c:pt>
                <c:pt idx="3770">
                  <c:v>23073</c:v>
                </c:pt>
                <c:pt idx="3771">
                  <c:v>23203</c:v>
                </c:pt>
                <c:pt idx="3772">
                  <c:v>22869</c:v>
                </c:pt>
                <c:pt idx="3773">
                  <c:v>23481</c:v>
                </c:pt>
                <c:pt idx="3774">
                  <c:v>24466</c:v>
                </c:pt>
                <c:pt idx="3775">
                  <c:v>26828</c:v>
                </c:pt>
                <c:pt idx="3776">
                  <c:v>25878</c:v>
                </c:pt>
                <c:pt idx="3777">
                  <c:v>24358</c:v>
                </c:pt>
                <c:pt idx="3778">
                  <c:v>25621</c:v>
                </c:pt>
                <c:pt idx="3779">
                  <c:v>25091</c:v>
                </c:pt>
                <c:pt idx="3780">
                  <c:v>25401</c:v>
                </c:pt>
                <c:pt idx="3781">
                  <c:v>25258</c:v>
                </c:pt>
                <c:pt idx="3782">
                  <c:v>26774</c:v>
                </c:pt>
                <c:pt idx="3783">
                  <c:v>25405</c:v>
                </c:pt>
                <c:pt idx="3784">
                  <c:v>25865</c:v>
                </c:pt>
                <c:pt idx="3785">
                  <c:v>25890</c:v>
                </c:pt>
                <c:pt idx="3786">
                  <c:v>24331</c:v>
                </c:pt>
                <c:pt idx="3787">
                  <c:v>25572</c:v>
                </c:pt>
                <c:pt idx="3788">
                  <c:v>27384</c:v>
                </c:pt>
                <c:pt idx="3789">
                  <c:v>25445</c:v>
                </c:pt>
                <c:pt idx="3790">
                  <c:v>26022</c:v>
                </c:pt>
                <c:pt idx="3791">
                  <c:v>25504</c:v>
                </c:pt>
                <c:pt idx="3792">
                  <c:v>27090</c:v>
                </c:pt>
                <c:pt idx="3793">
                  <c:v>26235</c:v>
                </c:pt>
                <c:pt idx="3794">
                  <c:v>26444</c:v>
                </c:pt>
                <c:pt idx="3795">
                  <c:v>27736</c:v>
                </c:pt>
                <c:pt idx="3796">
                  <c:v>26354</c:v>
                </c:pt>
                <c:pt idx="3797">
                  <c:v>25993</c:v>
                </c:pt>
                <c:pt idx="3798">
                  <c:v>25841</c:v>
                </c:pt>
                <c:pt idx="3799">
                  <c:v>26766</c:v>
                </c:pt>
                <c:pt idx="3800">
                  <c:v>25869</c:v>
                </c:pt>
                <c:pt idx="3801">
                  <c:v>26475</c:v>
                </c:pt>
                <c:pt idx="3802">
                  <c:v>28581</c:v>
                </c:pt>
                <c:pt idx="3803">
                  <c:v>27791</c:v>
                </c:pt>
                <c:pt idx="3804">
                  <c:v>26796</c:v>
                </c:pt>
                <c:pt idx="3805">
                  <c:v>27239</c:v>
                </c:pt>
                <c:pt idx="3806">
                  <c:v>27951</c:v>
                </c:pt>
                <c:pt idx="3807">
                  <c:v>27455</c:v>
                </c:pt>
                <c:pt idx="3808">
                  <c:v>28808</c:v>
                </c:pt>
                <c:pt idx="3809">
                  <c:v>26932</c:v>
                </c:pt>
                <c:pt idx="3810">
                  <c:v>28614</c:v>
                </c:pt>
                <c:pt idx="3811">
                  <c:v>26926</c:v>
                </c:pt>
                <c:pt idx="3812">
                  <c:v>28400</c:v>
                </c:pt>
                <c:pt idx="3813">
                  <c:v>28427</c:v>
                </c:pt>
                <c:pt idx="3814">
                  <c:v>27609</c:v>
                </c:pt>
                <c:pt idx="3815">
                  <c:v>28017</c:v>
                </c:pt>
                <c:pt idx="3816">
                  <c:v>29103</c:v>
                </c:pt>
                <c:pt idx="3817">
                  <c:v>29029</c:v>
                </c:pt>
                <c:pt idx="3818">
                  <c:v>27125</c:v>
                </c:pt>
                <c:pt idx="3819">
                  <c:v>29169</c:v>
                </c:pt>
                <c:pt idx="3820">
                  <c:v>28135</c:v>
                </c:pt>
                <c:pt idx="3821">
                  <c:v>28409</c:v>
                </c:pt>
                <c:pt idx="3822">
                  <c:v>29050</c:v>
                </c:pt>
                <c:pt idx="3823">
                  <c:v>29508</c:v>
                </c:pt>
                <c:pt idx="3824">
                  <c:v>29040</c:v>
                </c:pt>
                <c:pt idx="3825">
                  <c:v>28236</c:v>
                </c:pt>
                <c:pt idx="3826">
                  <c:v>28879</c:v>
                </c:pt>
                <c:pt idx="3827">
                  <c:v>29042</c:v>
                </c:pt>
                <c:pt idx="3828">
                  <c:v>29430</c:v>
                </c:pt>
                <c:pt idx="3829">
                  <c:v>28313</c:v>
                </c:pt>
                <c:pt idx="3830">
                  <c:v>30029</c:v>
                </c:pt>
                <c:pt idx="3831">
                  <c:v>30088</c:v>
                </c:pt>
                <c:pt idx="3832">
                  <c:v>28848</c:v>
                </c:pt>
                <c:pt idx="3833">
                  <c:v>29685</c:v>
                </c:pt>
                <c:pt idx="3834">
                  <c:v>29922</c:v>
                </c:pt>
                <c:pt idx="3835">
                  <c:v>29346</c:v>
                </c:pt>
                <c:pt idx="3836">
                  <c:v>32257</c:v>
                </c:pt>
                <c:pt idx="3837">
                  <c:v>33047</c:v>
                </c:pt>
                <c:pt idx="3838">
                  <c:v>30679</c:v>
                </c:pt>
                <c:pt idx="3839">
                  <c:v>29959</c:v>
                </c:pt>
                <c:pt idx="3840">
                  <c:v>29171</c:v>
                </c:pt>
                <c:pt idx="3841">
                  <c:v>30468</c:v>
                </c:pt>
                <c:pt idx="3842">
                  <c:v>30503</c:v>
                </c:pt>
                <c:pt idx="3843">
                  <c:v>31801</c:v>
                </c:pt>
                <c:pt idx="3844">
                  <c:v>31519</c:v>
                </c:pt>
                <c:pt idx="3845">
                  <c:v>33083</c:v>
                </c:pt>
                <c:pt idx="3846">
                  <c:v>34191</c:v>
                </c:pt>
                <c:pt idx="3847">
                  <c:v>36432</c:v>
                </c:pt>
                <c:pt idx="3848">
                  <c:v>35402</c:v>
                </c:pt>
                <c:pt idx="3849">
                  <c:v>35603</c:v>
                </c:pt>
                <c:pt idx="3850">
                  <c:v>33449</c:v>
                </c:pt>
                <c:pt idx="3851">
                  <c:v>32708</c:v>
                </c:pt>
                <c:pt idx="3852">
                  <c:v>33016</c:v>
                </c:pt>
                <c:pt idx="3853">
                  <c:v>31832</c:v>
                </c:pt>
                <c:pt idx="3854">
                  <c:v>33358</c:v>
                </c:pt>
                <c:pt idx="3855">
                  <c:v>33187</c:v>
                </c:pt>
                <c:pt idx="3856">
                  <c:v>31688</c:v>
                </c:pt>
                <c:pt idx="3857">
                  <c:v>31751</c:v>
                </c:pt>
                <c:pt idx="3858">
                  <c:v>32655</c:v>
                </c:pt>
                <c:pt idx="3859">
                  <c:v>31465</c:v>
                </c:pt>
                <c:pt idx="3860">
                  <c:v>32164</c:v>
                </c:pt>
                <c:pt idx="3861">
                  <c:v>31913</c:v>
                </c:pt>
                <c:pt idx="3862">
                  <c:v>32598</c:v>
                </c:pt>
                <c:pt idx="3863">
                  <c:v>31647</c:v>
                </c:pt>
                <c:pt idx="3864">
                  <c:v>31885</c:v>
                </c:pt>
                <c:pt idx="3865">
                  <c:v>33052</c:v>
                </c:pt>
                <c:pt idx="3866">
                  <c:v>31917</c:v>
                </c:pt>
                <c:pt idx="3867">
                  <c:v>32443</c:v>
                </c:pt>
                <c:pt idx="3868">
                  <c:v>33586</c:v>
                </c:pt>
                <c:pt idx="3869">
                  <c:v>33220</c:v>
                </c:pt>
                <c:pt idx="3870">
                  <c:v>33809</c:v>
                </c:pt>
                <c:pt idx="3871">
                  <c:v>32432</c:v>
                </c:pt>
                <c:pt idx="3872">
                  <c:v>32178</c:v>
                </c:pt>
                <c:pt idx="3873">
                  <c:v>32534</c:v>
                </c:pt>
                <c:pt idx="3874">
                  <c:v>34208</c:v>
                </c:pt>
                <c:pt idx="3875">
                  <c:v>33248</c:v>
                </c:pt>
                <c:pt idx="3876">
                  <c:v>32067</c:v>
                </c:pt>
                <c:pt idx="3877">
                  <c:v>33157</c:v>
                </c:pt>
                <c:pt idx="3878">
                  <c:v>33481</c:v>
                </c:pt>
                <c:pt idx="3879">
                  <c:v>33937</c:v>
                </c:pt>
                <c:pt idx="3880">
                  <c:v>33495</c:v>
                </c:pt>
                <c:pt idx="3881">
                  <c:v>33200</c:v>
                </c:pt>
                <c:pt idx="3882">
                  <c:v>33709</c:v>
                </c:pt>
                <c:pt idx="3883">
                  <c:v>33155</c:v>
                </c:pt>
                <c:pt idx="3884">
                  <c:v>32973</c:v>
                </c:pt>
                <c:pt idx="3885">
                  <c:v>33345</c:v>
                </c:pt>
                <c:pt idx="3886">
                  <c:v>31296</c:v>
                </c:pt>
                <c:pt idx="3887">
                  <c:v>31954</c:v>
                </c:pt>
                <c:pt idx="3888">
                  <c:v>34064</c:v>
                </c:pt>
                <c:pt idx="3889">
                  <c:v>32243</c:v>
                </c:pt>
                <c:pt idx="3890">
                  <c:v>32755</c:v>
                </c:pt>
                <c:pt idx="3891">
                  <c:v>31386</c:v>
                </c:pt>
                <c:pt idx="3892">
                  <c:v>32262</c:v>
                </c:pt>
                <c:pt idx="3893">
                  <c:v>35802</c:v>
                </c:pt>
                <c:pt idx="3894">
                  <c:v>31498</c:v>
                </c:pt>
                <c:pt idx="3895">
                  <c:v>31297</c:v>
                </c:pt>
                <c:pt idx="3896">
                  <c:v>31705</c:v>
                </c:pt>
                <c:pt idx="3897">
                  <c:v>33310</c:v>
                </c:pt>
                <c:pt idx="3898">
                  <c:v>33144</c:v>
                </c:pt>
                <c:pt idx="3899">
                  <c:v>33894</c:v>
                </c:pt>
                <c:pt idx="3900">
                  <c:v>34785</c:v>
                </c:pt>
                <c:pt idx="3901">
                  <c:v>32426</c:v>
                </c:pt>
                <c:pt idx="3902">
                  <c:v>32653</c:v>
                </c:pt>
                <c:pt idx="3903">
                  <c:v>33742</c:v>
                </c:pt>
                <c:pt idx="3904">
                  <c:v>32515</c:v>
                </c:pt>
                <c:pt idx="3905">
                  <c:v>32663</c:v>
                </c:pt>
                <c:pt idx="3906">
                  <c:v>33033</c:v>
                </c:pt>
                <c:pt idx="3907">
                  <c:v>33445</c:v>
                </c:pt>
                <c:pt idx="3908">
                  <c:v>33367</c:v>
                </c:pt>
                <c:pt idx="3909">
                  <c:v>33178</c:v>
                </c:pt>
                <c:pt idx="3910">
                  <c:v>36292</c:v>
                </c:pt>
                <c:pt idx="3911">
                  <c:v>37164</c:v>
                </c:pt>
                <c:pt idx="3912">
                  <c:v>36421</c:v>
                </c:pt>
                <c:pt idx="3913">
                  <c:v>35429</c:v>
                </c:pt>
                <c:pt idx="3914">
                  <c:v>37424</c:v>
                </c:pt>
                <c:pt idx="3915">
                  <c:v>37480</c:v>
                </c:pt>
                <c:pt idx="3916">
                  <c:v>38704</c:v>
                </c:pt>
                <c:pt idx="3917">
                  <c:v>36181</c:v>
                </c:pt>
                <c:pt idx="3918">
                  <c:v>34853</c:v>
                </c:pt>
                <c:pt idx="3919">
                  <c:v>35589</c:v>
                </c:pt>
                <c:pt idx="3920">
                  <c:v>37073</c:v>
                </c:pt>
                <c:pt idx="3921">
                  <c:v>35492</c:v>
                </c:pt>
                <c:pt idx="3922">
                  <c:v>35558</c:v>
                </c:pt>
                <c:pt idx="3923">
                  <c:v>37179</c:v>
                </c:pt>
                <c:pt idx="3924">
                  <c:v>35396</c:v>
                </c:pt>
                <c:pt idx="3925">
                  <c:v>34776</c:v>
                </c:pt>
                <c:pt idx="3926">
                  <c:v>34933</c:v>
                </c:pt>
                <c:pt idx="3927">
                  <c:v>34891</c:v>
                </c:pt>
                <c:pt idx="3928">
                  <c:v>36473</c:v>
                </c:pt>
                <c:pt idx="3929">
                  <c:v>35472</c:v>
                </c:pt>
                <c:pt idx="3930">
                  <c:v>37049</c:v>
                </c:pt>
                <c:pt idx="3931">
                  <c:v>35335</c:v>
                </c:pt>
                <c:pt idx="3932">
                  <c:v>35715</c:v>
                </c:pt>
                <c:pt idx="3933">
                  <c:v>36001</c:v>
                </c:pt>
                <c:pt idx="3934">
                  <c:v>35911</c:v>
                </c:pt>
                <c:pt idx="3935">
                  <c:v>36269</c:v>
                </c:pt>
                <c:pt idx="3936">
                  <c:v>39125</c:v>
                </c:pt>
                <c:pt idx="3937">
                  <c:v>36183</c:v>
                </c:pt>
                <c:pt idx="3938">
                  <c:v>36630</c:v>
                </c:pt>
                <c:pt idx="3939">
                  <c:v>34526</c:v>
                </c:pt>
                <c:pt idx="3940">
                  <c:v>36270</c:v>
                </c:pt>
                <c:pt idx="3941">
                  <c:v>36117</c:v>
                </c:pt>
                <c:pt idx="3942">
                  <c:v>36018</c:v>
                </c:pt>
                <c:pt idx="3943">
                  <c:v>35621</c:v>
                </c:pt>
                <c:pt idx="3944">
                  <c:v>36877</c:v>
                </c:pt>
                <c:pt idx="3945">
                  <c:v>36932</c:v>
                </c:pt>
                <c:pt idx="3946">
                  <c:v>37312</c:v>
                </c:pt>
                <c:pt idx="3947">
                  <c:v>38275</c:v>
                </c:pt>
                <c:pt idx="3948">
                  <c:v>36739</c:v>
                </c:pt>
                <c:pt idx="3949">
                  <c:v>35082</c:v>
                </c:pt>
                <c:pt idx="3950">
                  <c:v>36526</c:v>
                </c:pt>
                <c:pt idx="3951">
                  <c:v>37074</c:v>
                </c:pt>
                <c:pt idx="3952">
                  <c:v>38172</c:v>
                </c:pt>
                <c:pt idx="3953">
                  <c:v>37406</c:v>
                </c:pt>
                <c:pt idx="3954">
                  <c:v>37586</c:v>
                </c:pt>
                <c:pt idx="3955">
                  <c:v>38066</c:v>
                </c:pt>
                <c:pt idx="3956">
                  <c:v>38716</c:v>
                </c:pt>
                <c:pt idx="3957">
                  <c:v>36762</c:v>
                </c:pt>
                <c:pt idx="3958">
                  <c:v>37837</c:v>
                </c:pt>
                <c:pt idx="3959">
                  <c:v>36832</c:v>
                </c:pt>
                <c:pt idx="3960">
                  <c:v>37803</c:v>
                </c:pt>
                <c:pt idx="3961">
                  <c:v>37374</c:v>
                </c:pt>
                <c:pt idx="3962">
                  <c:v>36873</c:v>
                </c:pt>
                <c:pt idx="3963">
                  <c:v>38050</c:v>
                </c:pt>
                <c:pt idx="3964">
                  <c:v>39517</c:v>
                </c:pt>
                <c:pt idx="3965">
                  <c:v>37397</c:v>
                </c:pt>
                <c:pt idx="3966">
                  <c:v>37243</c:v>
                </c:pt>
                <c:pt idx="3967">
                  <c:v>37497</c:v>
                </c:pt>
                <c:pt idx="3968">
                  <c:v>37477</c:v>
                </c:pt>
                <c:pt idx="3969">
                  <c:v>36682</c:v>
                </c:pt>
                <c:pt idx="3970">
                  <c:v>36986</c:v>
                </c:pt>
                <c:pt idx="3971">
                  <c:v>39471</c:v>
                </c:pt>
                <c:pt idx="3972">
                  <c:v>37499</c:v>
                </c:pt>
                <c:pt idx="3973">
                  <c:v>38254</c:v>
                </c:pt>
                <c:pt idx="3974">
                  <c:v>38894</c:v>
                </c:pt>
                <c:pt idx="3975">
                  <c:v>38283</c:v>
                </c:pt>
                <c:pt idx="3976">
                  <c:v>40399</c:v>
                </c:pt>
                <c:pt idx="3977">
                  <c:v>36346</c:v>
                </c:pt>
                <c:pt idx="3978">
                  <c:v>38614</c:v>
                </c:pt>
                <c:pt idx="3979">
                  <c:v>40166</c:v>
                </c:pt>
                <c:pt idx="3980">
                  <c:v>39202</c:v>
                </c:pt>
                <c:pt idx="3981">
                  <c:v>37828</c:v>
                </c:pt>
                <c:pt idx="3982">
                  <c:v>37691</c:v>
                </c:pt>
                <c:pt idx="3983">
                  <c:v>36920</c:v>
                </c:pt>
                <c:pt idx="3984">
                  <c:v>37887</c:v>
                </c:pt>
                <c:pt idx="3985">
                  <c:v>37825</c:v>
                </c:pt>
                <c:pt idx="3986">
                  <c:v>37275</c:v>
                </c:pt>
                <c:pt idx="3987">
                  <c:v>39026</c:v>
                </c:pt>
                <c:pt idx="3988">
                  <c:v>37814</c:v>
                </c:pt>
                <c:pt idx="3989">
                  <c:v>35795</c:v>
                </c:pt>
                <c:pt idx="3990">
                  <c:v>38740</c:v>
                </c:pt>
                <c:pt idx="3991">
                  <c:v>38091</c:v>
                </c:pt>
                <c:pt idx="3992">
                  <c:v>38553</c:v>
                </c:pt>
                <c:pt idx="3993">
                  <c:v>40668</c:v>
                </c:pt>
                <c:pt idx="3994">
                  <c:v>40230</c:v>
                </c:pt>
                <c:pt idx="3995">
                  <c:v>42866</c:v>
                </c:pt>
                <c:pt idx="3996">
                  <c:v>39932</c:v>
                </c:pt>
                <c:pt idx="3997">
                  <c:v>41063</c:v>
                </c:pt>
                <c:pt idx="3998">
                  <c:v>39736</c:v>
                </c:pt>
                <c:pt idx="3999">
                  <c:v>38759</c:v>
                </c:pt>
                <c:pt idx="4000">
                  <c:v>39251</c:v>
                </c:pt>
                <c:pt idx="4001">
                  <c:v>41577</c:v>
                </c:pt>
                <c:pt idx="4002">
                  <c:v>40627</c:v>
                </c:pt>
                <c:pt idx="4003">
                  <c:v>41197</c:v>
                </c:pt>
                <c:pt idx="4004">
                  <c:v>43357</c:v>
                </c:pt>
                <c:pt idx="4005">
                  <c:v>41717</c:v>
                </c:pt>
                <c:pt idx="4006">
                  <c:v>40960</c:v>
                </c:pt>
                <c:pt idx="4007">
                  <c:v>41299</c:v>
                </c:pt>
                <c:pt idx="4008">
                  <c:v>40681</c:v>
                </c:pt>
                <c:pt idx="4009">
                  <c:v>39378</c:v>
                </c:pt>
                <c:pt idx="4010">
                  <c:v>40976</c:v>
                </c:pt>
                <c:pt idx="4011">
                  <c:v>41260</c:v>
                </c:pt>
                <c:pt idx="4012">
                  <c:v>39863</c:v>
                </c:pt>
                <c:pt idx="4013">
                  <c:v>38625</c:v>
                </c:pt>
                <c:pt idx="4014">
                  <c:v>40091</c:v>
                </c:pt>
                <c:pt idx="4015">
                  <c:v>40762</c:v>
                </c:pt>
                <c:pt idx="4016">
                  <c:v>38813</c:v>
                </c:pt>
                <c:pt idx="4017">
                  <c:v>39152</c:v>
                </c:pt>
                <c:pt idx="4018">
                  <c:v>39629</c:v>
                </c:pt>
                <c:pt idx="4019">
                  <c:v>40130</c:v>
                </c:pt>
                <c:pt idx="4020">
                  <c:v>42115</c:v>
                </c:pt>
                <c:pt idx="4021">
                  <c:v>41421</c:v>
                </c:pt>
                <c:pt idx="4022">
                  <c:v>40530</c:v>
                </c:pt>
                <c:pt idx="4023">
                  <c:v>39649</c:v>
                </c:pt>
                <c:pt idx="4024">
                  <c:v>43587</c:v>
                </c:pt>
                <c:pt idx="4025">
                  <c:v>41786</c:v>
                </c:pt>
                <c:pt idx="4026">
                  <c:v>41444</c:v>
                </c:pt>
                <c:pt idx="4027">
                  <c:v>44029</c:v>
                </c:pt>
                <c:pt idx="4028">
                  <c:v>41959</c:v>
                </c:pt>
                <c:pt idx="4029">
                  <c:v>41514</c:v>
                </c:pt>
                <c:pt idx="4030">
                  <c:v>41070</c:v>
                </c:pt>
                <c:pt idx="4031">
                  <c:v>40798</c:v>
                </c:pt>
                <c:pt idx="4032">
                  <c:v>40923</c:v>
                </c:pt>
                <c:pt idx="4033">
                  <c:v>41337</c:v>
                </c:pt>
                <c:pt idx="4034">
                  <c:v>42099</c:v>
                </c:pt>
                <c:pt idx="4035">
                  <c:v>42673</c:v>
                </c:pt>
                <c:pt idx="4036">
                  <c:v>40196</c:v>
                </c:pt>
                <c:pt idx="4037">
                  <c:v>40501</c:v>
                </c:pt>
                <c:pt idx="4038">
                  <c:v>40770</c:v>
                </c:pt>
                <c:pt idx="4039">
                  <c:v>41745</c:v>
                </c:pt>
                <c:pt idx="4040">
                  <c:v>42874</c:v>
                </c:pt>
                <c:pt idx="4041">
                  <c:v>41697</c:v>
                </c:pt>
                <c:pt idx="4042">
                  <c:v>43423</c:v>
                </c:pt>
                <c:pt idx="4043">
                  <c:v>41382</c:v>
                </c:pt>
                <c:pt idx="4044">
                  <c:v>43288</c:v>
                </c:pt>
                <c:pt idx="4045">
                  <c:v>43314</c:v>
                </c:pt>
                <c:pt idx="4046">
                  <c:v>43830</c:v>
                </c:pt>
                <c:pt idx="4047">
                  <c:v>41760</c:v>
                </c:pt>
                <c:pt idx="4048">
                  <c:v>40816</c:v>
                </c:pt>
                <c:pt idx="4049">
                  <c:v>41356</c:v>
                </c:pt>
                <c:pt idx="4050">
                  <c:v>41628</c:v>
                </c:pt>
                <c:pt idx="4051">
                  <c:v>42252</c:v>
                </c:pt>
                <c:pt idx="4052">
                  <c:v>43381</c:v>
                </c:pt>
                <c:pt idx="4053">
                  <c:v>42941</c:v>
                </c:pt>
                <c:pt idx="4054">
                  <c:v>42612</c:v>
                </c:pt>
                <c:pt idx="4055">
                  <c:v>42088</c:v>
                </c:pt>
                <c:pt idx="4056">
                  <c:v>43694</c:v>
                </c:pt>
                <c:pt idx="4057">
                  <c:v>43615</c:v>
                </c:pt>
                <c:pt idx="4058">
                  <c:v>42525</c:v>
                </c:pt>
                <c:pt idx="4059">
                  <c:v>42716</c:v>
                </c:pt>
                <c:pt idx="4060">
                  <c:v>42245</c:v>
                </c:pt>
                <c:pt idx="4061">
                  <c:v>42206</c:v>
                </c:pt>
                <c:pt idx="4062">
                  <c:v>41363</c:v>
                </c:pt>
                <c:pt idx="4063">
                  <c:v>42104</c:v>
                </c:pt>
                <c:pt idx="4064">
                  <c:v>41357</c:v>
                </c:pt>
                <c:pt idx="4065">
                  <c:v>42319</c:v>
                </c:pt>
                <c:pt idx="4066">
                  <c:v>42783</c:v>
                </c:pt>
                <c:pt idx="4067">
                  <c:v>41617</c:v>
                </c:pt>
                <c:pt idx="4068">
                  <c:v>42287</c:v>
                </c:pt>
                <c:pt idx="4069">
                  <c:v>42795</c:v>
                </c:pt>
                <c:pt idx="4070">
                  <c:v>42808</c:v>
                </c:pt>
                <c:pt idx="4071">
                  <c:v>42123</c:v>
                </c:pt>
                <c:pt idx="4072">
                  <c:v>43792</c:v>
                </c:pt>
                <c:pt idx="4073">
                  <c:v>42326</c:v>
                </c:pt>
                <c:pt idx="4074">
                  <c:v>42290</c:v>
                </c:pt>
                <c:pt idx="4075">
                  <c:v>43642</c:v>
                </c:pt>
                <c:pt idx="4076">
                  <c:v>43745</c:v>
                </c:pt>
                <c:pt idx="4077">
                  <c:v>43386</c:v>
                </c:pt>
                <c:pt idx="4078">
                  <c:v>43241</c:v>
                </c:pt>
                <c:pt idx="4079">
                  <c:v>43641</c:v>
                </c:pt>
                <c:pt idx="4080">
                  <c:v>42923</c:v>
                </c:pt>
                <c:pt idx="4081">
                  <c:v>44412</c:v>
                </c:pt>
                <c:pt idx="4082">
                  <c:v>43034</c:v>
                </c:pt>
                <c:pt idx="4083">
                  <c:v>43966</c:v>
                </c:pt>
                <c:pt idx="4084">
                  <c:v>43104</c:v>
                </c:pt>
                <c:pt idx="4085">
                  <c:v>43143</c:v>
                </c:pt>
                <c:pt idx="4086">
                  <c:v>44552</c:v>
                </c:pt>
                <c:pt idx="4087">
                  <c:v>43462</c:v>
                </c:pt>
                <c:pt idx="4088">
                  <c:v>42612</c:v>
                </c:pt>
                <c:pt idx="4089">
                  <c:v>43594</c:v>
                </c:pt>
                <c:pt idx="4090">
                  <c:v>42857</c:v>
                </c:pt>
                <c:pt idx="4091">
                  <c:v>42872</c:v>
                </c:pt>
                <c:pt idx="4092">
                  <c:v>43276</c:v>
                </c:pt>
                <c:pt idx="4093">
                  <c:v>44288</c:v>
                </c:pt>
                <c:pt idx="4094">
                  <c:v>44933</c:v>
                </c:pt>
                <c:pt idx="4095">
                  <c:v>44401</c:v>
                </c:pt>
                <c:pt idx="4096">
                  <c:v>43048</c:v>
                </c:pt>
                <c:pt idx="4097">
                  <c:v>43136</c:v>
                </c:pt>
                <c:pt idx="4098">
                  <c:v>43261</c:v>
                </c:pt>
                <c:pt idx="4099">
                  <c:v>43545</c:v>
                </c:pt>
                <c:pt idx="4100">
                  <c:v>45235</c:v>
                </c:pt>
                <c:pt idx="4101">
                  <c:v>44377</c:v>
                </c:pt>
                <c:pt idx="4102">
                  <c:v>44244</c:v>
                </c:pt>
                <c:pt idx="4103">
                  <c:v>43044</c:v>
                </c:pt>
                <c:pt idx="4104">
                  <c:v>43838</c:v>
                </c:pt>
                <c:pt idx="4105">
                  <c:v>44432</c:v>
                </c:pt>
                <c:pt idx="4106">
                  <c:v>44323</c:v>
                </c:pt>
                <c:pt idx="4107">
                  <c:v>46294</c:v>
                </c:pt>
                <c:pt idx="4108">
                  <c:v>45244</c:v>
                </c:pt>
                <c:pt idx="4109">
                  <c:v>46333</c:v>
                </c:pt>
                <c:pt idx="4110">
                  <c:v>43970</c:v>
                </c:pt>
                <c:pt idx="4111">
                  <c:v>42988</c:v>
                </c:pt>
                <c:pt idx="4112">
                  <c:v>42698</c:v>
                </c:pt>
                <c:pt idx="4113">
                  <c:v>42197</c:v>
                </c:pt>
                <c:pt idx="4114">
                  <c:v>41974</c:v>
                </c:pt>
                <c:pt idx="4115">
                  <c:v>43144</c:v>
                </c:pt>
                <c:pt idx="4116">
                  <c:v>45325</c:v>
                </c:pt>
                <c:pt idx="4117">
                  <c:v>44577</c:v>
                </c:pt>
                <c:pt idx="4118">
                  <c:v>44456</c:v>
                </c:pt>
                <c:pt idx="4119">
                  <c:v>44901</c:v>
                </c:pt>
                <c:pt idx="4120">
                  <c:v>45263</c:v>
                </c:pt>
                <c:pt idx="4121">
                  <c:v>43334</c:v>
                </c:pt>
                <c:pt idx="4122">
                  <c:v>47174</c:v>
                </c:pt>
                <c:pt idx="4123">
                  <c:v>45872</c:v>
                </c:pt>
                <c:pt idx="4124">
                  <c:v>44107</c:v>
                </c:pt>
                <c:pt idx="4125">
                  <c:v>44762</c:v>
                </c:pt>
                <c:pt idx="4126">
                  <c:v>43952</c:v>
                </c:pt>
                <c:pt idx="4127">
                  <c:v>43761</c:v>
                </c:pt>
                <c:pt idx="4128">
                  <c:v>44699</c:v>
                </c:pt>
                <c:pt idx="4129">
                  <c:v>44674</c:v>
                </c:pt>
                <c:pt idx="4130">
                  <c:v>44870</c:v>
                </c:pt>
                <c:pt idx="4131">
                  <c:v>44039</c:v>
                </c:pt>
                <c:pt idx="4132">
                  <c:v>45215</c:v>
                </c:pt>
                <c:pt idx="4133">
                  <c:v>44731</c:v>
                </c:pt>
                <c:pt idx="4134">
                  <c:v>43914</c:v>
                </c:pt>
                <c:pt idx="4135">
                  <c:v>44970</c:v>
                </c:pt>
                <c:pt idx="4136">
                  <c:v>44879</c:v>
                </c:pt>
                <c:pt idx="4137">
                  <c:v>44207</c:v>
                </c:pt>
                <c:pt idx="4138">
                  <c:v>45079</c:v>
                </c:pt>
                <c:pt idx="4139">
                  <c:v>45438</c:v>
                </c:pt>
                <c:pt idx="4140">
                  <c:v>44325</c:v>
                </c:pt>
                <c:pt idx="4141">
                  <c:v>44485</c:v>
                </c:pt>
                <c:pt idx="4142">
                  <c:v>44449</c:v>
                </c:pt>
                <c:pt idx="4143">
                  <c:v>45756</c:v>
                </c:pt>
                <c:pt idx="4144">
                  <c:v>45307</c:v>
                </c:pt>
                <c:pt idx="4145">
                  <c:v>43590</c:v>
                </c:pt>
                <c:pt idx="4146">
                  <c:v>45062</c:v>
                </c:pt>
                <c:pt idx="4147">
                  <c:v>44869</c:v>
                </c:pt>
                <c:pt idx="4148">
                  <c:v>44414</c:v>
                </c:pt>
                <c:pt idx="4149">
                  <c:v>44386</c:v>
                </c:pt>
                <c:pt idx="4150">
                  <c:v>43733</c:v>
                </c:pt>
                <c:pt idx="4151">
                  <c:v>44021</c:v>
                </c:pt>
                <c:pt idx="4152">
                  <c:v>43489</c:v>
                </c:pt>
                <c:pt idx="4153">
                  <c:v>44098</c:v>
                </c:pt>
                <c:pt idx="4154">
                  <c:v>43815</c:v>
                </c:pt>
                <c:pt idx="4155">
                  <c:v>43911</c:v>
                </c:pt>
                <c:pt idx="4156">
                  <c:v>44114</c:v>
                </c:pt>
                <c:pt idx="4157">
                  <c:v>43250</c:v>
                </c:pt>
                <c:pt idx="4158">
                  <c:v>44559</c:v>
                </c:pt>
                <c:pt idx="4159">
                  <c:v>44510</c:v>
                </c:pt>
                <c:pt idx="4160">
                  <c:v>44574</c:v>
                </c:pt>
                <c:pt idx="4161">
                  <c:v>43951</c:v>
                </c:pt>
                <c:pt idx="4162">
                  <c:v>45052</c:v>
                </c:pt>
                <c:pt idx="4163">
                  <c:v>45776</c:v>
                </c:pt>
                <c:pt idx="4164">
                  <c:v>45022</c:v>
                </c:pt>
                <c:pt idx="4165">
                  <c:v>44204</c:v>
                </c:pt>
                <c:pt idx="4166">
                  <c:v>43860</c:v>
                </c:pt>
                <c:pt idx="4167">
                  <c:v>45302</c:v>
                </c:pt>
                <c:pt idx="4168">
                  <c:v>44616</c:v>
                </c:pt>
                <c:pt idx="4169">
                  <c:v>45356</c:v>
                </c:pt>
                <c:pt idx="4170">
                  <c:v>45722</c:v>
                </c:pt>
                <c:pt idx="4171">
                  <c:v>46168</c:v>
                </c:pt>
                <c:pt idx="4172">
                  <c:v>46158</c:v>
                </c:pt>
                <c:pt idx="4173">
                  <c:v>44732</c:v>
                </c:pt>
                <c:pt idx="4174">
                  <c:v>45850</c:v>
                </c:pt>
                <c:pt idx="4175">
                  <c:v>43653</c:v>
                </c:pt>
                <c:pt idx="4176">
                  <c:v>44210</c:v>
                </c:pt>
                <c:pt idx="4177">
                  <c:v>45061</c:v>
                </c:pt>
                <c:pt idx="4178">
                  <c:v>43340</c:v>
                </c:pt>
                <c:pt idx="4179">
                  <c:v>43231</c:v>
                </c:pt>
                <c:pt idx="4180">
                  <c:v>43869</c:v>
                </c:pt>
                <c:pt idx="4181">
                  <c:v>43717</c:v>
                </c:pt>
                <c:pt idx="4182">
                  <c:v>44583</c:v>
                </c:pt>
                <c:pt idx="4183">
                  <c:v>44197</c:v>
                </c:pt>
                <c:pt idx="4184">
                  <c:v>43559</c:v>
                </c:pt>
                <c:pt idx="4185">
                  <c:v>43595</c:v>
                </c:pt>
                <c:pt idx="4186">
                  <c:v>47572</c:v>
                </c:pt>
                <c:pt idx="4187">
                  <c:v>45575</c:v>
                </c:pt>
                <c:pt idx="4188">
                  <c:v>45673</c:v>
                </c:pt>
                <c:pt idx="4189">
                  <c:v>45334</c:v>
                </c:pt>
                <c:pt idx="4190">
                  <c:v>47020</c:v>
                </c:pt>
                <c:pt idx="4191">
                  <c:v>47027</c:v>
                </c:pt>
                <c:pt idx="4192">
                  <c:v>45940</c:v>
                </c:pt>
                <c:pt idx="4193">
                  <c:v>47277</c:v>
                </c:pt>
                <c:pt idx="4194">
                  <c:v>46313</c:v>
                </c:pt>
                <c:pt idx="4195">
                  <c:v>45897</c:v>
                </c:pt>
                <c:pt idx="4196">
                  <c:v>46620</c:v>
                </c:pt>
                <c:pt idx="4197">
                  <c:v>48228</c:v>
                </c:pt>
                <c:pt idx="4198">
                  <c:v>48281</c:v>
                </c:pt>
                <c:pt idx="4199">
                  <c:v>45883</c:v>
                </c:pt>
                <c:pt idx="4200">
                  <c:v>44991</c:v>
                </c:pt>
                <c:pt idx="4201">
                  <c:v>45714</c:v>
                </c:pt>
                <c:pt idx="4202">
                  <c:v>44806</c:v>
                </c:pt>
                <c:pt idx="4203">
                  <c:v>47150</c:v>
                </c:pt>
                <c:pt idx="4204">
                  <c:v>46070</c:v>
                </c:pt>
                <c:pt idx="4205">
                  <c:v>45239</c:v>
                </c:pt>
                <c:pt idx="4206">
                  <c:v>45084</c:v>
                </c:pt>
                <c:pt idx="4207">
                  <c:v>45842</c:v>
                </c:pt>
                <c:pt idx="4208">
                  <c:v>45812</c:v>
                </c:pt>
                <c:pt idx="4209">
                  <c:v>47290</c:v>
                </c:pt>
                <c:pt idx="4210">
                  <c:v>45440</c:v>
                </c:pt>
                <c:pt idx="4211">
                  <c:v>45142</c:v>
                </c:pt>
                <c:pt idx="4212">
                  <c:v>46076</c:v>
                </c:pt>
                <c:pt idx="4213">
                  <c:v>45495</c:v>
                </c:pt>
                <c:pt idx="4214">
                  <c:v>46431</c:v>
                </c:pt>
                <c:pt idx="4215">
                  <c:v>45926</c:v>
                </c:pt>
                <c:pt idx="4216">
                  <c:v>48020</c:v>
                </c:pt>
                <c:pt idx="4217">
                  <c:v>48441</c:v>
                </c:pt>
                <c:pt idx="4218">
                  <c:v>48068</c:v>
                </c:pt>
                <c:pt idx="4219">
                  <c:v>45174</c:v>
                </c:pt>
                <c:pt idx="4220">
                  <c:v>45832</c:v>
                </c:pt>
                <c:pt idx="4221">
                  <c:v>45386</c:v>
                </c:pt>
                <c:pt idx="4222">
                  <c:v>45805</c:v>
                </c:pt>
                <c:pt idx="4223">
                  <c:v>46474</c:v>
                </c:pt>
                <c:pt idx="4224">
                  <c:v>47183</c:v>
                </c:pt>
                <c:pt idx="4225">
                  <c:v>44371</c:v>
                </c:pt>
                <c:pt idx="4226">
                  <c:v>48982</c:v>
                </c:pt>
                <c:pt idx="4227">
                  <c:v>47130</c:v>
                </c:pt>
                <c:pt idx="4228">
                  <c:v>46442</c:v>
                </c:pt>
                <c:pt idx="4229">
                  <c:v>45195</c:v>
                </c:pt>
                <c:pt idx="4230">
                  <c:v>46926</c:v>
                </c:pt>
                <c:pt idx="4231">
                  <c:v>46456</c:v>
                </c:pt>
                <c:pt idx="4232">
                  <c:v>46346</c:v>
                </c:pt>
                <c:pt idx="4233">
                  <c:v>45290</c:v>
                </c:pt>
                <c:pt idx="4234">
                  <c:v>45482</c:v>
                </c:pt>
                <c:pt idx="4235">
                  <c:v>45862</c:v>
                </c:pt>
                <c:pt idx="4236">
                  <c:v>45501</c:v>
                </c:pt>
                <c:pt idx="4237">
                  <c:v>45729</c:v>
                </c:pt>
                <c:pt idx="4238">
                  <c:v>46681</c:v>
                </c:pt>
                <c:pt idx="4239">
                  <c:v>46003</c:v>
                </c:pt>
                <c:pt idx="4240">
                  <c:v>50367</c:v>
                </c:pt>
                <c:pt idx="4241">
                  <c:v>49991</c:v>
                </c:pt>
                <c:pt idx="4242">
                  <c:v>50380</c:v>
                </c:pt>
                <c:pt idx="4243">
                  <c:v>50498</c:v>
                </c:pt>
                <c:pt idx="4244">
                  <c:v>49075</c:v>
                </c:pt>
                <c:pt idx="4245">
                  <c:v>48820</c:v>
                </c:pt>
                <c:pt idx="4246">
                  <c:v>49549</c:v>
                </c:pt>
                <c:pt idx="4247">
                  <c:v>47142</c:v>
                </c:pt>
                <c:pt idx="4248">
                  <c:v>47423</c:v>
                </c:pt>
                <c:pt idx="4249">
                  <c:v>46243</c:v>
                </c:pt>
                <c:pt idx="4250">
                  <c:v>46851</c:v>
                </c:pt>
                <c:pt idx="4251">
                  <c:v>46830</c:v>
                </c:pt>
                <c:pt idx="4252">
                  <c:v>46970</c:v>
                </c:pt>
                <c:pt idx="4253">
                  <c:v>47899</c:v>
                </c:pt>
                <c:pt idx="4254">
                  <c:v>48727</c:v>
                </c:pt>
                <c:pt idx="4255">
                  <c:v>46381</c:v>
                </c:pt>
                <c:pt idx="4256">
                  <c:v>45410</c:v>
                </c:pt>
                <c:pt idx="4257">
                  <c:v>46177</c:v>
                </c:pt>
                <c:pt idx="4258">
                  <c:v>46223</c:v>
                </c:pt>
                <c:pt idx="4259">
                  <c:v>46433</c:v>
                </c:pt>
                <c:pt idx="4260">
                  <c:v>46081</c:v>
                </c:pt>
                <c:pt idx="4261">
                  <c:v>45599</c:v>
                </c:pt>
                <c:pt idx="4262">
                  <c:v>47179</c:v>
                </c:pt>
                <c:pt idx="4263">
                  <c:v>46499</c:v>
                </c:pt>
                <c:pt idx="4264">
                  <c:v>45827</c:v>
                </c:pt>
                <c:pt idx="4265">
                  <c:v>46975</c:v>
                </c:pt>
                <c:pt idx="4266">
                  <c:v>47452</c:v>
                </c:pt>
                <c:pt idx="4267">
                  <c:v>46389</c:v>
                </c:pt>
                <c:pt idx="4268">
                  <c:v>46034</c:v>
                </c:pt>
                <c:pt idx="4269">
                  <c:v>46618</c:v>
                </c:pt>
                <c:pt idx="4270">
                  <c:v>45148</c:v>
                </c:pt>
                <c:pt idx="4271">
                  <c:v>46122</c:v>
                </c:pt>
                <c:pt idx="4272">
                  <c:v>45210</c:v>
                </c:pt>
                <c:pt idx="4273">
                  <c:v>44118</c:v>
                </c:pt>
                <c:pt idx="4274">
                  <c:v>46930</c:v>
                </c:pt>
                <c:pt idx="4275">
                  <c:v>48195</c:v>
                </c:pt>
                <c:pt idx="4276">
                  <c:v>46212</c:v>
                </c:pt>
                <c:pt idx="4277">
                  <c:v>47092</c:v>
                </c:pt>
                <c:pt idx="4278">
                  <c:v>46342</c:v>
                </c:pt>
                <c:pt idx="4279">
                  <c:v>46239</c:v>
                </c:pt>
                <c:pt idx="4280">
                  <c:v>46857</c:v>
                </c:pt>
                <c:pt idx="4281">
                  <c:v>46339</c:v>
                </c:pt>
                <c:pt idx="4282">
                  <c:v>45522</c:v>
                </c:pt>
                <c:pt idx="4283">
                  <c:v>46029</c:v>
                </c:pt>
                <c:pt idx="4284">
                  <c:v>46346</c:v>
                </c:pt>
                <c:pt idx="4285">
                  <c:v>46813</c:v>
                </c:pt>
                <c:pt idx="4286">
                  <c:v>46009</c:v>
                </c:pt>
                <c:pt idx="4287">
                  <c:v>46925</c:v>
                </c:pt>
                <c:pt idx="4288">
                  <c:v>45512</c:v>
                </c:pt>
                <c:pt idx="4289">
                  <c:v>46728</c:v>
                </c:pt>
                <c:pt idx="4290">
                  <c:v>46504</c:v>
                </c:pt>
                <c:pt idx="4291">
                  <c:v>47145</c:v>
                </c:pt>
                <c:pt idx="4292">
                  <c:v>45655</c:v>
                </c:pt>
                <c:pt idx="4293">
                  <c:v>46793</c:v>
                </c:pt>
                <c:pt idx="4294">
                  <c:v>46967</c:v>
                </c:pt>
                <c:pt idx="4295">
                  <c:v>47503</c:v>
                </c:pt>
                <c:pt idx="4296">
                  <c:v>46322</c:v>
                </c:pt>
                <c:pt idx="4297">
                  <c:v>47620</c:v>
                </c:pt>
                <c:pt idx="4298">
                  <c:v>47272</c:v>
                </c:pt>
                <c:pt idx="4299">
                  <c:v>48000</c:v>
                </c:pt>
                <c:pt idx="4300">
                  <c:v>45527</c:v>
                </c:pt>
                <c:pt idx="4301">
                  <c:v>46211</c:v>
                </c:pt>
                <c:pt idx="4302">
                  <c:v>47519</c:v>
                </c:pt>
                <c:pt idx="4303">
                  <c:v>49227</c:v>
                </c:pt>
                <c:pt idx="4304">
                  <c:v>48856</c:v>
                </c:pt>
                <c:pt idx="4305">
                  <c:v>50289</c:v>
                </c:pt>
                <c:pt idx="4306">
                  <c:v>48862</c:v>
                </c:pt>
                <c:pt idx="4307">
                  <c:v>47155</c:v>
                </c:pt>
                <c:pt idx="4308">
                  <c:v>48242</c:v>
                </c:pt>
                <c:pt idx="4309">
                  <c:v>47330</c:v>
                </c:pt>
                <c:pt idx="4310">
                  <c:v>47131</c:v>
                </c:pt>
                <c:pt idx="4311">
                  <c:v>48428</c:v>
                </c:pt>
                <c:pt idx="4312">
                  <c:v>46945</c:v>
                </c:pt>
                <c:pt idx="4313">
                  <c:v>46678</c:v>
                </c:pt>
                <c:pt idx="4314">
                  <c:v>46748</c:v>
                </c:pt>
                <c:pt idx="4315">
                  <c:v>46342</c:v>
                </c:pt>
                <c:pt idx="4316">
                  <c:v>46340</c:v>
                </c:pt>
                <c:pt idx="4317">
                  <c:v>46560</c:v>
                </c:pt>
                <c:pt idx="4318">
                  <c:v>47259</c:v>
                </c:pt>
                <c:pt idx="4319">
                  <c:v>45557</c:v>
                </c:pt>
                <c:pt idx="4320">
                  <c:v>46898</c:v>
                </c:pt>
                <c:pt idx="4321">
                  <c:v>48260</c:v>
                </c:pt>
                <c:pt idx="4322">
                  <c:v>47722</c:v>
                </c:pt>
                <c:pt idx="4323">
                  <c:v>46765</c:v>
                </c:pt>
                <c:pt idx="4324">
                  <c:v>47060</c:v>
                </c:pt>
                <c:pt idx="4325">
                  <c:v>48246</c:v>
                </c:pt>
                <c:pt idx="4326">
                  <c:v>46714</c:v>
                </c:pt>
                <c:pt idx="4327">
                  <c:v>45889</c:v>
                </c:pt>
                <c:pt idx="4328">
                  <c:v>44776</c:v>
                </c:pt>
                <c:pt idx="4329">
                  <c:v>46967</c:v>
                </c:pt>
                <c:pt idx="4330">
                  <c:v>47080</c:v>
                </c:pt>
                <c:pt idx="4331">
                  <c:v>46407</c:v>
                </c:pt>
                <c:pt idx="4332">
                  <c:v>47278</c:v>
                </c:pt>
                <c:pt idx="4333">
                  <c:v>46472</c:v>
                </c:pt>
                <c:pt idx="4334">
                  <c:v>47829</c:v>
                </c:pt>
                <c:pt idx="4335">
                  <c:v>46605</c:v>
                </c:pt>
                <c:pt idx="4336">
                  <c:v>46216</c:v>
                </c:pt>
                <c:pt idx="4337">
                  <c:v>48007</c:v>
                </c:pt>
                <c:pt idx="4338">
                  <c:v>46052</c:v>
                </c:pt>
                <c:pt idx="4339">
                  <c:v>46308</c:v>
                </c:pt>
                <c:pt idx="4340">
                  <c:v>46076</c:v>
                </c:pt>
                <c:pt idx="4341">
                  <c:v>46646</c:v>
                </c:pt>
                <c:pt idx="4342">
                  <c:v>45892</c:v>
                </c:pt>
                <c:pt idx="4343">
                  <c:v>47572</c:v>
                </c:pt>
                <c:pt idx="4344">
                  <c:v>47386</c:v>
                </c:pt>
                <c:pt idx="4345">
                  <c:v>47244</c:v>
                </c:pt>
                <c:pt idx="4346">
                  <c:v>47199</c:v>
                </c:pt>
                <c:pt idx="4347">
                  <c:v>47328</c:v>
                </c:pt>
                <c:pt idx="4348">
                  <c:v>46640</c:v>
                </c:pt>
                <c:pt idx="4349">
                  <c:v>46161</c:v>
                </c:pt>
                <c:pt idx="4350">
                  <c:v>45374</c:v>
                </c:pt>
                <c:pt idx="4351">
                  <c:v>48765</c:v>
                </c:pt>
                <c:pt idx="4352">
                  <c:v>45709</c:v>
                </c:pt>
                <c:pt idx="4353">
                  <c:v>46184</c:v>
                </c:pt>
                <c:pt idx="4354">
                  <c:v>46255</c:v>
                </c:pt>
                <c:pt idx="4355">
                  <c:v>45660</c:v>
                </c:pt>
                <c:pt idx="4356">
                  <c:v>45858</c:v>
                </c:pt>
                <c:pt idx="4357">
                  <c:v>45329</c:v>
                </c:pt>
                <c:pt idx="4358">
                  <c:v>46036</c:v>
                </c:pt>
                <c:pt idx="4359">
                  <c:v>46518</c:v>
                </c:pt>
                <c:pt idx="4360">
                  <c:v>46759</c:v>
                </c:pt>
                <c:pt idx="4361">
                  <c:v>48305</c:v>
                </c:pt>
                <c:pt idx="4362">
                  <c:v>46696</c:v>
                </c:pt>
                <c:pt idx="4363">
                  <c:v>47532</c:v>
                </c:pt>
                <c:pt idx="4364">
                  <c:v>46378</c:v>
                </c:pt>
                <c:pt idx="4365">
                  <c:v>46169</c:v>
                </c:pt>
                <c:pt idx="4366">
                  <c:v>46717</c:v>
                </c:pt>
                <c:pt idx="4367">
                  <c:v>45792</c:v>
                </c:pt>
                <c:pt idx="4368">
                  <c:v>45668</c:v>
                </c:pt>
                <c:pt idx="4369">
                  <c:v>46116</c:v>
                </c:pt>
                <c:pt idx="4370">
                  <c:v>46474</c:v>
                </c:pt>
                <c:pt idx="4371">
                  <c:v>46623</c:v>
                </c:pt>
                <c:pt idx="4372">
                  <c:v>45110</c:v>
                </c:pt>
                <c:pt idx="4373">
                  <c:v>45672</c:v>
                </c:pt>
                <c:pt idx="4374">
                  <c:v>46167</c:v>
                </c:pt>
                <c:pt idx="4375">
                  <c:v>47266</c:v>
                </c:pt>
                <c:pt idx="4376">
                  <c:v>48017</c:v>
                </c:pt>
                <c:pt idx="4377">
                  <c:v>47230</c:v>
                </c:pt>
                <c:pt idx="4378">
                  <c:v>46134</c:v>
                </c:pt>
                <c:pt idx="4379">
                  <c:v>47894</c:v>
                </c:pt>
                <c:pt idx="4380">
                  <c:v>46924</c:v>
                </c:pt>
                <c:pt idx="4381">
                  <c:v>46039</c:v>
                </c:pt>
                <c:pt idx="4382">
                  <c:v>46931</c:v>
                </c:pt>
                <c:pt idx="4383">
                  <c:v>48048</c:v>
                </c:pt>
                <c:pt idx="4384">
                  <c:v>46411</c:v>
                </c:pt>
                <c:pt idx="4385">
                  <c:v>46517</c:v>
                </c:pt>
                <c:pt idx="4386">
                  <c:v>46622</c:v>
                </c:pt>
                <c:pt idx="4387">
                  <c:v>45773</c:v>
                </c:pt>
                <c:pt idx="4388">
                  <c:v>45690</c:v>
                </c:pt>
                <c:pt idx="4389">
                  <c:v>45334</c:v>
                </c:pt>
                <c:pt idx="4390">
                  <c:v>46311</c:v>
                </c:pt>
                <c:pt idx="4391">
                  <c:v>45621</c:v>
                </c:pt>
                <c:pt idx="4392">
                  <c:v>46493</c:v>
                </c:pt>
                <c:pt idx="4393">
                  <c:v>48021</c:v>
                </c:pt>
                <c:pt idx="4394">
                  <c:v>47753</c:v>
                </c:pt>
                <c:pt idx="4395">
                  <c:v>46709</c:v>
                </c:pt>
                <c:pt idx="4396">
                  <c:v>47269</c:v>
                </c:pt>
                <c:pt idx="4397">
                  <c:v>46703</c:v>
                </c:pt>
                <c:pt idx="4398">
                  <c:v>46554</c:v>
                </c:pt>
                <c:pt idx="4399">
                  <c:v>48805</c:v>
                </c:pt>
                <c:pt idx="4400">
                  <c:v>47268</c:v>
                </c:pt>
                <c:pt idx="4401">
                  <c:v>46911</c:v>
                </c:pt>
                <c:pt idx="4402">
                  <c:v>47053</c:v>
                </c:pt>
                <c:pt idx="4403">
                  <c:v>47438</c:v>
                </c:pt>
                <c:pt idx="4404">
                  <c:v>46596</c:v>
                </c:pt>
                <c:pt idx="4405">
                  <c:v>46078</c:v>
                </c:pt>
                <c:pt idx="4406">
                  <c:v>45513</c:v>
                </c:pt>
                <c:pt idx="4407">
                  <c:v>48971</c:v>
                </c:pt>
                <c:pt idx="4408">
                  <c:v>49874</c:v>
                </c:pt>
                <c:pt idx="4409">
                  <c:v>46351</c:v>
                </c:pt>
                <c:pt idx="4410">
                  <c:v>47913</c:v>
                </c:pt>
                <c:pt idx="4411">
                  <c:v>47146</c:v>
                </c:pt>
                <c:pt idx="4412">
                  <c:v>47080</c:v>
                </c:pt>
                <c:pt idx="4413">
                  <c:v>49317</c:v>
                </c:pt>
                <c:pt idx="4414">
                  <c:v>46924</c:v>
                </c:pt>
                <c:pt idx="4415">
                  <c:v>48069</c:v>
                </c:pt>
                <c:pt idx="4416">
                  <c:v>47174</c:v>
                </c:pt>
                <c:pt idx="4417">
                  <c:v>47972</c:v>
                </c:pt>
                <c:pt idx="4418">
                  <c:v>47066</c:v>
                </c:pt>
                <c:pt idx="4419">
                  <c:v>46375</c:v>
                </c:pt>
                <c:pt idx="4420">
                  <c:v>48162</c:v>
                </c:pt>
                <c:pt idx="4421">
                  <c:v>47201</c:v>
                </c:pt>
                <c:pt idx="4422">
                  <c:v>46882</c:v>
                </c:pt>
                <c:pt idx="4423">
                  <c:v>47990</c:v>
                </c:pt>
                <c:pt idx="4424">
                  <c:v>47641</c:v>
                </c:pt>
                <c:pt idx="4425">
                  <c:v>47957</c:v>
                </c:pt>
                <c:pt idx="4426">
                  <c:v>46455</c:v>
                </c:pt>
                <c:pt idx="4427">
                  <c:v>47497</c:v>
                </c:pt>
                <c:pt idx="4428">
                  <c:v>48263</c:v>
                </c:pt>
                <c:pt idx="4429">
                  <c:v>47122</c:v>
                </c:pt>
                <c:pt idx="4430">
                  <c:v>48224</c:v>
                </c:pt>
                <c:pt idx="4431">
                  <c:v>47552</c:v>
                </c:pt>
                <c:pt idx="4432">
                  <c:v>48158</c:v>
                </c:pt>
                <c:pt idx="4433">
                  <c:v>47101</c:v>
                </c:pt>
                <c:pt idx="4434">
                  <c:v>47593</c:v>
                </c:pt>
                <c:pt idx="4435">
                  <c:v>46657</c:v>
                </c:pt>
                <c:pt idx="4436">
                  <c:v>46327</c:v>
                </c:pt>
                <c:pt idx="4437">
                  <c:v>46964</c:v>
                </c:pt>
                <c:pt idx="4438">
                  <c:v>47253</c:v>
                </c:pt>
                <c:pt idx="4439">
                  <c:v>47468</c:v>
                </c:pt>
                <c:pt idx="4440">
                  <c:v>48827</c:v>
                </c:pt>
                <c:pt idx="4441">
                  <c:v>48504</c:v>
                </c:pt>
                <c:pt idx="4442">
                  <c:v>47651</c:v>
                </c:pt>
                <c:pt idx="4443">
                  <c:v>49837</c:v>
                </c:pt>
                <c:pt idx="4444">
                  <c:v>50111</c:v>
                </c:pt>
                <c:pt idx="4445">
                  <c:v>51226</c:v>
                </c:pt>
                <c:pt idx="4446">
                  <c:v>51264</c:v>
                </c:pt>
                <c:pt idx="4447">
                  <c:v>51383</c:v>
                </c:pt>
                <c:pt idx="4448">
                  <c:v>49397</c:v>
                </c:pt>
                <c:pt idx="4449">
                  <c:v>46318</c:v>
                </c:pt>
                <c:pt idx="4450">
                  <c:v>48987</c:v>
                </c:pt>
                <c:pt idx="4451">
                  <c:v>47845</c:v>
                </c:pt>
                <c:pt idx="4452">
                  <c:v>46698</c:v>
                </c:pt>
                <c:pt idx="4453">
                  <c:v>47247</c:v>
                </c:pt>
                <c:pt idx="4454">
                  <c:v>50811</c:v>
                </c:pt>
                <c:pt idx="4455">
                  <c:v>48228</c:v>
                </c:pt>
                <c:pt idx="4456">
                  <c:v>48519</c:v>
                </c:pt>
                <c:pt idx="4457">
                  <c:v>50342</c:v>
                </c:pt>
                <c:pt idx="4458">
                  <c:v>47795</c:v>
                </c:pt>
                <c:pt idx="4459">
                  <c:v>52128</c:v>
                </c:pt>
                <c:pt idx="4460">
                  <c:v>47929</c:v>
                </c:pt>
                <c:pt idx="4461">
                  <c:v>49863</c:v>
                </c:pt>
                <c:pt idx="4462">
                  <c:v>49068</c:v>
                </c:pt>
                <c:pt idx="4463">
                  <c:v>46586</c:v>
                </c:pt>
                <c:pt idx="4464">
                  <c:v>48204</c:v>
                </c:pt>
                <c:pt idx="4465">
                  <c:v>46887</c:v>
                </c:pt>
                <c:pt idx="4466">
                  <c:v>46727</c:v>
                </c:pt>
                <c:pt idx="4467">
                  <c:v>47875</c:v>
                </c:pt>
                <c:pt idx="4468">
                  <c:v>53353</c:v>
                </c:pt>
                <c:pt idx="4469">
                  <c:v>48950</c:v>
                </c:pt>
                <c:pt idx="4470">
                  <c:v>48232</c:v>
                </c:pt>
                <c:pt idx="4471">
                  <c:v>47290</c:v>
                </c:pt>
                <c:pt idx="4472">
                  <c:v>48433</c:v>
                </c:pt>
                <c:pt idx="4473">
                  <c:v>51540</c:v>
                </c:pt>
                <c:pt idx="4474">
                  <c:v>48449</c:v>
                </c:pt>
                <c:pt idx="4475">
                  <c:v>51964</c:v>
                </c:pt>
                <c:pt idx="4476">
                  <c:v>50211</c:v>
                </c:pt>
                <c:pt idx="4477">
                  <c:v>48041</c:v>
                </c:pt>
                <c:pt idx="4478">
                  <c:v>46151</c:v>
                </c:pt>
                <c:pt idx="4479">
                  <c:v>46567</c:v>
                </c:pt>
                <c:pt idx="4480">
                  <c:v>47719</c:v>
                </c:pt>
                <c:pt idx="4481">
                  <c:v>51954</c:v>
                </c:pt>
                <c:pt idx="4482">
                  <c:v>50941</c:v>
                </c:pt>
                <c:pt idx="4483">
                  <c:v>47758</c:v>
                </c:pt>
                <c:pt idx="4484">
                  <c:v>47219</c:v>
                </c:pt>
                <c:pt idx="4485">
                  <c:v>47407</c:v>
                </c:pt>
                <c:pt idx="4486">
                  <c:v>47137</c:v>
                </c:pt>
                <c:pt idx="4487">
                  <c:v>47827</c:v>
                </c:pt>
                <c:pt idx="4488">
                  <c:v>47925</c:v>
                </c:pt>
                <c:pt idx="4489">
                  <c:v>48543</c:v>
                </c:pt>
                <c:pt idx="4490">
                  <c:v>50262</c:v>
                </c:pt>
                <c:pt idx="4491">
                  <c:v>48262</c:v>
                </c:pt>
                <c:pt idx="4492">
                  <c:v>47341</c:v>
                </c:pt>
                <c:pt idx="4493">
                  <c:v>47670</c:v>
                </c:pt>
                <c:pt idx="4494">
                  <c:v>51266</c:v>
                </c:pt>
                <c:pt idx="4495">
                  <c:v>52477</c:v>
                </c:pt>
                <c:pt idx="4496">
                  <c:v>48959</c:v>
                </c:pt>
                <c:pt idx="4497">
                  <c:v>51556</c:v>
                </c:pt>
                <c:pt idx="4498">
                  <c:v>50738</c:v>
                </c:pt>
                <c:pt idx="4499">
                  <c:v>51761</c:v>
                </c:pt>
                <c:pt idx="4500">
                  <c:v>51510</c:v>
                </c:pt>
                <c:pt idx="4501">
                  <c:v>49607</c:v>
                </c:pt>
                <c:pt idx="4502">
                  <c:v>49976</c:v>
                </c:pt>
                <c:pt idx="4503">
                  <c:v>49076</c:v>
                </c:pt>
                <c:pt idx="4504">
                  <c:v>49552</c:v>
                </c:pt>
                <c:pt idx="4505">
                  <c:v>48510</c:v>
                </c:pt>
                <c:pt idx="4506">
                  <c:v>48313</c:v>
                </c:pt>
                <c:pt idx="4507">
                  <c:v>47762</c:v>
                </c:pt>
                <c:pt idx="4508">
                  <c:v>46213</c:v>
                </c:pt>
                <c:pt idx="4509">
                  <c:v>45248</c:v>
                </c:pt>
                <c:pt idx="4510">
                  <c:v>44677</c:v>
                </c:pt>
                <c:pt idx="4511">
                  <c:v>46122</c:v>
                </c:pt>
                <c:pt idx="4512">
                  <c:v>45268</c:v>
                </c:pt>
                <c:pt idx="4513">
                  <c:v>44909</c:v>
                </c:pt>
                <c:pt idx="4514">
                  <c:v>46145</c:v>
                </c:pt>
                <c:pt idx="4515">
                  <c:v>44366</c:v>
                </c:pt>
                <c:pt idx="4516">
                  <c:v>45845</c:v>
                </c:pt>
                <c:pt idx="4517">
                  <c:v>46434</c:v>
                </c:pt>
                <c:pt idx="4518">
                  <c:v>47643</c:v>
                </c:pt>
                <c:pt idx="4519">
                  <c:v>46830</c:v>
                </c:pt>
                <c:pt idx="4520">
                  <c:v>46114</c:v>
                </c:pt>
                <c:pt idx="4521">
                  <c:v>45872</c:v>
                </c:pt>
                <c:pt idx="4522">
                  <c:v>46817</c:v>
                </c:pt>
                <c:pt idx="4523">
                  <c:v>47012</c:v>
                </c:pt>
                <c:pt idx="4524">
                  <c:v>46853</c:v>
                </c:pt>
                <c:pt idx="4525">
                  <c:v>46321</c:v>
                </c:pt>
                <c:pt idx="4526">
                  <c:v>48043</c:v>
                </c:pt>
                <c:pt idx="4527">
                  <c:v>47292</c:v>
                </c:pt>
                <c:pt idx="4528">
                  <c:v>48117</c:v>
                </c:pt>
                <c:pt idx="4529">
                  <c:v>48502</c:v>
                </c:pt>
                <c:pt idx="4530">
                  <c:v>49855</c:v>
                </c:pt>
                <c:pt idx="4531">
                  <c:v>46674</c:v>
                </c:pt>
                <c:pt idx="4532">
                  <c:v>47720</c:v>
                </c:pt>
                <c:pt idx="4533">
                  <c:v>47098</c:v>
                </c:pt>
                <c:pt idx="4534">
                  <c:v>47549</c:v>
                </c:pt>
                <c:pt idx="4535">
                  <c:v>46521</c:v>
                </c:pt>
                <c:pt idx="4536">
                  <c:v>48266</c:v>
                </c:pt>
                <c:pt idx="4537">
                  <c:v>45029</c:v>
                </c:pt>
                <c:pt idx="4538">
                  <c:v>45560</c:v>
                </c:pt>
                <c:pt idx="4539">
                  <c:v>45554</c:v>
                </c:pt>
                <c:pt idx="4540">
                  <c:v>44269</c:v>
                </c:pt>
                <c:pt idx="4541">
                  <c:v>46613</c:v>
                </c:pt>
                <c:pt idx="4542">
                  <c:v>46655</c:v>
                </c:pt>
                <c:pt idx="4543">
                  <c:v>46560</c:v>
                </c:pt>
                <c:pt idx="4544">
                  <c:v>45532</c:v>
                </c:pt>
                <c:pt idx="4545">
                  <c:v>47263</c:v>
                </c:pt>
                <c:pt idx="4546">
                  <c:v>46288</c:v>
                </c:pt>
                <c:pt idx="4547">
                  <c:v>46286</c:v>
                </c:pt>
                <c:pt idx="4548">
                  <c:v>45151</c:v>
                </c:pt>
                <c:pt idx="4549">
                  <c:v>45603</c:v>
                </c:pt>
                <c:pt idx="4550">
                  <c:v>46953</c:v>
                </c:pt>
                <c:pt idx="4551">
                  <c:v>46425</c:v>
                </c:pt>
                <c:pt idx="4552">
                  <c:v>46934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7991552"/>
        <c:axId val="227992128"/>
      </c:scatterChart>
      <c:valAx>
        <c:axId val="227991552"/>
        <c:scaling>
          <c:orientation val="minMax"/>
          <c:max val="20"/>
          <c:min val="1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2700">
            <a:solidFill>
              <a:prstClr val="black"/>
            </a:solidFill>
          </a:ln>
        </c:spPr>
        <c:crossAx val="227992128"/>
        <c:crosses val="autoZero"/>
        <c:crossBetween val="midCat"/>
      </c:valAx>
      <c:valAx>
        <c:axId val="227992128"/>
        <c:scaling>
          <c:orientation val="minMax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 w="12700">
            <a:solidFill>
              <a:prstClr val="black"/>
            </a:solidFill>
          </a:ln>
        </c:spPr>
        <c:crossAx val="227991552"/>
        <c:crosses val="autoZero"/>
        <c:crossBetween val="midCat"/>
        <c:dispUnits>
          <c:builtInUnit val="hundredThousands"/>
        </c:dispUnits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000">
          <a:latin typeface="Times New Roman" pitchFamily="18" charset="0"/>
          <a:cs typeface="Times New Roman" pitchFamily="18" charset="0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3491729231520493E-2"/>
          <c:y val="0.10498836581597484"/>
          <c:w val="0.86361106024537893"/>
          <c:h val="0.65811656521658202"/>
        </c:manualLayout>
      </c:layout>
      <c:scatterChart>
        <c:scatterStyle val="smoothMarker"/>
        <c:varyColors val="0"/>
        <c:ser>
          <c:idx val="0"/>
          <c:order val="0"/>
          <c:spPr>
            <a:ln w="12700"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tic_front.xlsx!$A$3:$A$4555</c:f>
              <c:numCache>
                <c:formatCode>General</c:formatCode>
                <c:ptCount val="4553"/>
                <c:pt idx="0">
                  <c:v>6.0937700000000001</c:v>
                </c:pt>
                <c:pt idx="1">
                  <c:v>6.1006</c:v>
                </c:pt>
                <c:pt idx="2">
                  <c:v>6.1074499999999965</c:v>
                </c:pt>
                <c:pt idx="3">
                  <c:v>6.1142799999999955</c:v>
                </c:pt>
                <c:pt idx="4">
                  <c:v>6.1211299999999955</c:v>
                </c:pt>
                <c:pt idx="5">
                  <c:v>6.1279699999999826</c:v>
                </c:pt>
                <c:pt idx="6">
                  <c:v>6.1348199999999835</c:v>
                </c:pt>
                <c:pt idx="7">
                  <c:v>6.1416700000000004</c:v>
                </c:pt>
                <c:pt idx="8">
                  <c:v>6.1484999999999985</c:v>
                </c:pt>
                <c:pt idx="9">
                  <c:v>6.1553499999999985</c:v>
                </c:pt>
                <c:pt idx="10">
                  <c:v>6.1621799999999798</c:v>
                </c:pt>
                <c:pt idx="11">
                  <c:v>6.1690299999999985</c:v>
                </c:pt>
                <c:pt idx="12">
                  <c:v>6.1758799999999985</c:v>
                </c:pt>
                <c:pt idx="13">
                  <c:v>6.1827199999999856</c:v>
                </c:pt>
                <c:pt idx="14">
                  <c:v>6.1895699999999998</c:v>
                </c:pt>
                <c:pt idx="15">
                  <c:v>6.1963999999999997</c:v>
                </c:pt>
                <c:pt idx="16">
                  <c:v>6.2032500000000024</c:v>
                </c:pt>
                <c:pt idx="17">
                  <c:v>6.2100799999999996</c:v>
                </c:pt>
                <c:pt idx="18">
                  <c:v>6.2169299999999996</c:v>
                </c:pt>
                <c:pt idx="19">
                  <c:v>6.2237799999999996</c:v>
                </c:pt>
                <c:pt idx="20">
                  <c:v>6.2306200000000134</c:v>
                </c:pt>
                <c:pt idx="21">
                  <c:v>6.2374700000000001</c:v>
                </c:pt>
                <c:pt idx="22">
                  <c:v>6.2443</c:v>
                </c:pt>
                <c:pt idx="23">
                  <c:v>6.25115</c:v>
                </c:pt>
                <c:pt idx="24">
                  <c:v>6.258</c:v>
                </c:pt>
                <c:pt idx="25">
                  <c:v>6.2648299999999955</c:v>
                </c:pt>
                <c:pt idx="26">
                  <c:v>6.2716800000000124</c:v>
                </c:pt>
                <c:pt idx="27">
                  <c:v>6.2785200000000003</c:v>
                </c:pt>
                <c:pt idx="28">
                  <c:v>6.2853700000000003</c:v>
                </c:pt>
                <c:pt idx="29">
                  <c:v>6.2922000000000002</c:v>
                </c:pt>
                <c:pt idx="30">
                  <c:v>6.2990500000000003</c:v>
                </c:pt>
                <c:pt idx="31">
                  <c:v>6.3058999999999985</c:v>
                </c:pt>
                <c:pt idx="32">
                  <c:v>6.3127299999999975</c:v>
                </c:pt>
                <c:pt idx="33">
                  <c:v>6.3195799999999975</c:v>
                </c:pt>
                <c:pt idx="34">
                  <c:v>6.3264199999999855</c:v>
                </c:pt>
                <c:pt idx="35">
                  <c:v>6.3332700000000024</c:v>
                </c:pt>
                <c:pt idx="36">
                  <c:v>6.3401199999999855</c:v>
                </c:pt>
                <c:pt idx="37">
                  <c:v>6.3469499999999996</c:v>
                </c:pt>
                <c:pt idx="38">
                  <c:v>6.3537999999999997</c:v>
                </c:pt>
                <c:pt idx="39">
                  <c:v>6.3606299999999996</c:v>
                </c:pt>
                <c:pt idx="40">
                  <c:v>6.3674799999999845</c:v>
                </c:pt>
                <c:pt idx="41">
                  <c:v>6.37432</c:v>
                </c:pt>
                <c:pt idx="42">
                  <c:v>6.38117</c:v>
                </c:pt>
                <c:pt idx="43">
                  <c:v>6.38802</c:v>
                </c:pt>
                <c:pt idx="44">
                  <c:v>6.3948499999999955</c:v>
                </c:pt>
                <c:pt idx="45">
                  <c:v>6.4017000000000124</c:v>
                </c:pt>
                <c:pt idx="46">
                  <c:v>6.4085299999999998</c:v>
                </c:pt>
                <c:pt idx="47">
                  <c:v>6.4153799999999999</c:v>
                </c:pt>
                <c:pt idx="48">
                  <c:v>6.4222299999999999</c:v>
                </c:pt>
                <c:pt idx="49">
                  <c:v>6.4290700000000003</c:v>
                </c:pt>
                <c:pt idx="50">
                  <c:v>6.4359200000000003</c:v>
                </c:pt>
                <c:pt idx="51">
                  <c:v>6.4427500000000002</c:v>
                </c:pt>
                <c:pt idx="52">
                  <c:v>6.4496000000000171</c:v>
                </c:pt>
                <c:pt idx="53">
                  <c:v>6.4564300000000001</c:v>
                </c:pt>
                <c:pt idx="54">
                  <c:v>6.4632800000000001</c:v>
                </c:pt>
                <c:pt idx="55">
                  <c:v>6.4701300000000002</c:v>
                </c:pt>
                <c:pt idx="56">
                  <c:v>6.4769700000000014</c:v>
                </c:pt>
                <c:pt idx="57">
                  <c:v>6.4838199999999997</c:v>
                </c:pt>
                <c:pt idx="58">
                  <c:v>6.4906500000000014</c:v>
                </c:pt>
                <c:pt idx="59">
                  <c:v>6.4974999999999996</c:v>
                </c:pt>
                <c:pt idx="60">
                  <c:v>6.5043499999999996</c:v>
                </c:pt>
                <c:pt idx="61">
                  <c:v>6.5111799999999995</c:v>
                </c:pt>
                <c:pt idx="62">
                  <c:v>6.5180299999999995</c:v>
                </c:pt>
                <c:pt idx="63">
                  <c:v>6.5248699999999955</c:v>
                </c:pt>
                <c:pt idx="64">
                  <c:v>6.5317200000000124</c:v>
                </c:pt>
                <c:pt idx="65">
                  <c:v>6.5385499999999999</c:v>
                </c:pt>
                <c:pt idx="66">
                  <c:v>6.5453999999999999</c:v>
                </c:pt>
                <c:pt idx="67">
                  <c:v>6.5522499999999999</c:v>
                </c:pt>
                <c:pt idx="68">
                  <c:v>6.5590799999999998</c:v>
                </c:pt>
                <c:pt idx="69">
                  <c:v>6.5659299999999945</c:v>
                </c:pt>
                <c:pt idx="70">
                  <c:v>6.5727700000000002</c:v>
                </c:pt>
                <c:pt idx="71">
                  <c:v>6.5796200000000189</c:v>
                </c:pt>
                <c:pt idx="72">
                  <c:v>6.5864700000000003</c:v>
                </c:pt>
                <c:pt idx="73">
                  <c:v>6.5933000000000002</c:v>
                </c:pt>
                <c:pt idx="74">
                  <c:v>6.6001499999999975</c:v>
                </c:pt>
                <c:pt idx="75">
                  <c:v>6.6069799999999965</c:v>
                </c:pt>
                <c:pt idx="76">
                  <c:v>6.6138299999999965</c:v>
                </c:pt>
                <c:pt idx="77">
                  <c:v>6.6206699999999996</c:v>
                </c:pt>
                <c:pt idx="78">
                  <c:v>6.6275199999999703</c:v>
                </c:pt>
                <c:pt idx="79">
                  <c:v>6.6343699999999997</c:v>
                </c:pt>
                <c:pt idx="80">
                  <c:v>6.6412000000000004</c:v>
                </c:pt>
                <c:pt idx="81">
                  <c:v>6.6480499999999996</c:v>
                </c:pt>
                <c:pt idx="82">
                  <c:v>6.6548799999999826</c:v>
                </c:pt>
                <c:pt idx="83">
                  <c:v>6.6617299999999995</c:v>
                </c:pt>
                <c:pt idx="84">
                  <c:v>6.6685699999999946</c:v>
                </c:pt>
                <c:pt idx="85">
                  <c:v>6.6754199999999955</c:v>
                </c:pt>
                <c:pt idx="86">
                  <c:v>6.6822699999999999</c:v>
                </c:pt>
                <c:pt idx="87">
                  <c:v>6.6890999999999998</c:v>
                </c:pt>
                <c:pt idx="88">
                  <c:v>6.6959499999999945</c:v>
                </c:pt>
                <c:pt idx="89">
                  <c:v>6.7027799999999997</c:v>
                </c:pt>
                <c:pt idx="90">
                  <c:v>6.7096300000000024</c:v>
                </c:pt>
                <c:pt idx="91">
                  <c:v>6.7164799999999998</c:v>
                </c:pt>
                <c:pt idx="92">
                  <c:v>6.7233200000000002</c:v>
                </c:pt>
                <c:pt idx="93">
                  <c:v>6.7301700000000002</c:v>
                </c:pt>
                <c:pt idx="94">
                  <c:v>6.7370000000000001</c:v>
                </c:pt>
                <c:pt idx="95">
                  <c:v>6.7438500000000001</c:v>
                </c:pt>
                <c:pt idx="96">
                  <c:v>6.75068</c:v>
                </c:pt>
                <c:pt idx="97">
                  <c:v>6.7575299999999965</c:v>
                </c:pt>
                <c:pt idx="98">
                  <c:v>6.7643799999999965</c:v>
                </c:pt>
                <c:pt idx="99">
                  <c:v>6.77122000000002</c:v>
                </c:pt>
                <c:pt idx="100">
                  <c:v>6.7780700000000014</c:v>
                </c:pt>
                <c:pt idx="101">
                  <c:v>6.7848999999999995</c:v>
                </c:pt>
                <c:pt idx="102">
                  <c:v>6.7917500000000004</c:v>
                </c:pt>
                <c:pt idx="103">
                  <c:v>6.7986000000000004</c:v>
                </c:pt>
                <c:pt idx="104">
                  <c:v>6.8054299999999985</c:v>
                </c:pt>
                <c:pt idx="105">
                  <c:v>6.8122799999999986</c:v>
                </c:pt>
                <c:pt idx="106">
                  <c:v>6.8191199999999945</c:v>
                </c:pt>
                <c:pt idx="107">
                  <c:v>6.8259699999999945</c:v>
                </c:pt>
                <c:pt idx="108">
                  <c:v>6.8327999999999998</c:v>
                </c:pt>
                <c:pt idx="109">
                  <c:v>6.8396500000000024</c:v>
                </c:pt>
                <c:pt idx="110">
                  <c:v>6.8464999999999998</c:v>
                </c:pt>
                <c:pt idx="111">
                  <c:v>6.8533299999999997</c:v>
                </c:pt>
                <c:pt idx="112">
                  <c:v>6.8601799999999855</c:v>
                </c:pt>
                <c:pt idx="113">
                  <c:v>6.8670199999999797</c:v>
                </c:pt>
                <c:pt idx="114">
                  <c:v>6.8738700000000001</c:v>
                </c:pt>
                <c:pt idx="115">
                  <c:v>6.8807200000000002</c:v>
                </c:pt>
                <c:pt idx="116">
                  <c:v>6.8875499999999965</c:v>
                </c:pt>
                <c:pt idx="117">
                  <c:v>6.8943999999999965</c:v>
                </c:pt>
                <c:pt idx="118">
                  <c:v>6.9012300000000124</c:v>
                </c:pt>
                <c:pt idx="119">
                  <c:v>6.90808</c:v>
                </c:pt>
                <c:pt idx="120">
                  <c:v>6.9149199999999835</c:v>
                </c:pt>
                <c:pt idx="121">
                  <c:v>6.9217700000000004</c:v>
                </c:pt>
                <c:pt idx="122">
                  <c:v>6.9286199999999996</c:v>
                </c:pt>
                <c:pt idx="123">
                  <c:v>6.9354500000000003</c:v>
                </c:pt>
                <c:pt idx="124">
                  <c:v>6.9423000000000004</c:v>
                </c:pt>
                <c:pt idx="125">
                  <c:v>6.9491300000000003</c:v>
                </c:pt>
                <c:pt idx="126">
                  <c:v>6.9559799999999985</c:v>
                </c:pt>
                <c:pt idx="127">
                  <c:v>6.9628299999999985</c:v>
                </c:pt>
                <c:pt idx="128">
                  <c:v>6.9696700000000034</c:v>
                </c:pt>
                <c:pt idx="129">
                  <c:v>6.9765199999999998</c:v>
                </c:pt>
                <c:pt idx="130">
                  <c:v>6.9833500000000024</c:v>
                </c:pt>
                <c:pt idx="131">
                  <c:v>6.9901999999999997</c:v>
                </c:pt>
                <c:pt idx="132">
                  <c:v>6.9970299999999996</c:v>
                </c:pt>
                <c:pt idx="133">
                  <c:v>7.0038799999999997</c:v>
                </c:pt>
                <c:pt idx="134">
                  <c:v>7.0107299999999997</c:v>
                </c:pt>
                <c:pt idx="135">
                  <c:v>7.0175699999999965</c:v>
                </c:pt>
                <c:pt idx="136">
                  <c:v>7.0244199999999788</c:v>
                </c:pt>
                <c:pt idx="137">
                  <c:v>7.0312500000000124</c:v>
                </c:pt>
                <c:pt idx="138">
                  <c:v>7.0381</c:v>
                </c:pt>
                <c:pt idx="139">
                  <c:v>7.0449499999999965</c:v>
                </c:pt>
                <c:pt idx="140">
                  <c:v>7.0517799999999999</c:v>
                </c:pt>
                <c:pt idx="141">
                  <c:v>7.05863</c:v>
                </c:pt>
                <c:pt idx="142">
                  <c:v>7.0654699999999995</c:v>
                </c:pt>
                <c:pt idx="143">
                  <c:v>7.0723200000000004</c:v>
                </c:pt>
                <c:pt idx="144">
                  <c:v>7.0791500000000003</c:v>
                </c:pt>
                <c:pt idx="145">
                  <c:v>7.0860000000000003</c:v>
                </c:pt>
                <c:pt idx="146">
                  <c:v>7.0928499999999985</c:v>
                </c:pt>
                <c:pt idx="147">
                  <c:v>7.0996800000000002</c:v>
                </c:pt>
                <c:pt idx="148">
                  <c:v>7.1065299999999985</c:v>
                </c:pt>
                <c:pt idx="149">
                  <c:v>7.1133699999999997</c:v>
                </c:pt>
                <c:pt idx="150">
                  <c:v>7.1202199999999856</c:v>
                </c:pt>
                <c:pt idx="151">
                  <c:v>7.1270699999999945</c:v>
                </c:pt>
                <c:pt idx="152">
                  <c:v>7.1338999999999997</c:v>
                </c:pt>
                <c:pt idx="153">
                  <c:v>7.1407499999999997</c:v>
                </c:pt>
                <c:pt idx="154">
                  <c:v>7.1475799999999845</c:v>
                </c:pt>
                <c:pt idx="155">
                  <c:v>7.1544299999999845</c:v>
                </c:pt>
                <c:pt idx="156">
                  <c:v>7.16127</c:v>
                </c:pt>
                <c:pt idx="157">
                  <c:v>7.1681199999999778</c:v>
                </c:pt>
                <c:pt idx="158">
                  <c:v>7.1749699999999965</c:v>
                </c:pt>
                <c:pt idx="159">
                  <c:v>7.1818</c:v>
                </c:pt>
                <c:pt idx="160">
                  <c:v>7.18865</c:v>
                </c:pt>
                <c:pt idx="161">
                  <c:v>7.1954799999999945</c:v>
                </c:pt>
                <c:pt idx="162">
                  <c:v>7.2023299999999999</c:v>
                </c:pt>
                <c:pt idx="163">
                  <c:v>7.2091700000000003</c:v>
                </c:pt>
                <c:pt idx="164">
                  <c:v>7.2160200000000003</c:v>
                </c:pt>
                <c:pt idx="165">
                  <c:v>7.2228699999999995</c:v>
                </c:pt>
                <c:pt idx="166">
                  <c:v>7.2297000000000002</c:v>
                </c:pt>
                <c:pt idx="167">
                  <c:v>7.2365500000000003</c:v>
                </c:pt>
                <c:pt idx="168">
                  <c:v>7.2433800000000002</c:v>
                </c:pt>
                <c:pt idx="169">
                  <c:v>7.2502300000000002</c:v>
                </c:pt>
                <c:pt idx="170">
                  <c:v>7.2570799999999975</c:v>
                </c:pt>
                <c:pt idx="171">
                  <c:v>7.2639199999999855</c:v>
                </c:pt>
                <c:pt idx="172">
                  <c:v>7.2707700000000024</c:v>
                </c:pt>
                <c:pt idx="173">
                  <c:v>7.2775999999999996</c:v>
                </c:pt>
                <c:pt idx="174">
                  <c:v>7.2844499999999996</c:v>
                </c:pt>
                <c:pt idx="175">
                  <c:v>7.2912800000000004</c:v>
                </c:pt>
                <c:pt idx="176">
                  <c:v>7.2981299999999996</c:v>
                </c:pt>
                <c:pt idx="177">
                  <c:v>7.3049799999999845</c:v>
                </c:pt>
                <c:pt idx="178">
                  <c:v>7.31182</c:v>
                </c:pt>
                <c:pt idx="179">
                  <c:v>7.31867</c:v>
                </c:pt>
                <c:pt idx="180">
                  <c:v>7.3254999999999955</c:v>
                </c:pt>
                <c:pt idx="181">
                  <c:v>7.3323499999999999</c:v>
                </c:pt>
                <c:pt idx="182">
                  <c:v>7.3391999999999999</c:v>
                </c:pt>
                <c:pt idx="183">
                  <c:v>7.3460299999999998</c:v>
                </c:pt>
                <c:pt idx="184">
                  <c:v>7.3528799999999945</c:v>
                </c:pt>
                <c:pt idx="185">
                  <c:v>7.3597200000000003</c:v>
                </c:pt>
                <c:pt idx="186">
                  <c:v>7.3665699999999985</c:v>
                </c:pt>
                <c:pt idx="187">
                  <c:v>7.3734000000000002</c:v>
                </c:pt>
                <c:pt idx="188">
                  <c:v>7.3802500000000002</c:v>
                </c:pt>
                <c:pt idx="189">
                  <c:v>7.3870999999999976</c:v>
                </c:pt>
                <c:pt idx="190">
                  <c:v>7.3939299999999966</c:v>
                </c:pt>
                <c:pt idx="191">
                  <c:v>7.4007800000000001</c:v>
                </c:pt>
                <c:pt idx="192">
                  <c:v>7.4076199999999996</c:v>
                </c:pt>
                <c:pt idx="193">
                  <c:v>7.4144699999999997</c:v>
                </c:pt>
                <c:pt idx="194">
                  <c:v>7.4213199999999997</c:v>
                </c:pt>
                <c:pt idx="195">
                  <c:v>7.4281499999999996</c:v>
                </c:pt>
                <c:pt idx="196">
                  <c:v>7.4349999999999996</c:v>
                </c:pt>
                <c:pt idx="197">
                  <c:v>7.4418300000000004</c:v>
                </c:pt>
                <c:pt idx="198">
                  <c:v>7.4486800000000004</c:v>
                </c:pt>
                <c:pt idx="199">
                  <c:v>7.4555199999999955</c:v>
                </c:pt>
                <c:pt idx="200">
                  <c:v>7.4623699999999999</c:v>
                </c:pt>
                <c:pt idx="201">
                  <c:v>7.4692200000000124</c:v>
                </c:pt>
                <c:pt idx="202">
                  <c:v>7.4760500000000034</c:v>
                </c:pt>
                <c:pt idx="203">
                  <c:v>7.4828999999999999</c:v>
                </c:pt>
                <c:pt idx="204">
                  <c:v>7.4897300000000024</c:v>
                </c:pt>
                <c:pt idx="205">
                  <c:v>7.4965799999999998</c:v>
                </c:pt>
                <c:pt idx="206">
                  <c:v>7.5034299999999998</c:v>
                </c:pt>
                <c:pt idx="207">
                  <c:v>7.5102700000000002</c:v>
                </c:pt>
                <c:pt idx="208">
                  <c:v>7.5171199999999807</c:v>
                </c:pt>
                <c:pt idx="209">
                  <c:v>7.5239499999999975</c:v>
                </c:pt>
                <c:pt idx="210">
                  <c:v>7.5308000000000002</c:v>
                </c:pt>
                <c:pt idx="211">
                  <c:v>7.5376300000000001</c:v>
                </c:pt>
                <c:pt idx="212">
                  <c:v>7.5444799999999965</c:v>
                </c:pt>
                <c:pt idx="213">
                  <c:v>7.5513300000000001</c:v>
                </c:pt>
                <c:pt idx="214">
                  <c:v>7.5581699999999996</c:v>
                </c:pt>
                <c:pt idx="215">
                  <c:v>7.5650199999999845</c:v>
                </c:pt>
                <c:pt idx="216">
                  <c:v>7.5718500000000004</c:v>
                </c:pt>
                <c:pt idx="217">
                  <c:v>7.5787000000000004</c:v>
                </c:pt>
                <c:pt idx="218">
                  <c:v>7.5855499999999996</c:v>
                </c:pt>
                <c:pt idx="219">
                  <c:v>7.5923799999999995</c:v>
                </c:pt>
                <c:pt idx="220">
                  <c:v>7.5992300000000004</c:v>
                </c:pt>
                <c:pt idx="221">
                  <c:v>7.6060699999999999</c:v>
                </c:pt>
                <c:pt idx="222">
                  <c:v>7.612919999999975</c:v>
                </c:pt>
                <c:pt idx="223">
                  <c:v>7.6197499999999998</c:v>
                </c:pt>
                <c:pt idx="224">
                  <c:v>7.6265999999999945</c:v>
                </c:pt>
                <c:pt idx="225">
                  <c:v>7.6334499999999998</c:v>
                </c:pt>
                <c:pt idx="226">
                  <c:v>7.6402799999999997</c:v>
                </c:pt>
                <c:pt idx="227">
                  <c:v>7.6471299999999856</c:v>
                </c:pt>
                <c:pt idx="228">
                  <c:v>7.6539699999999975</c:v>
                </c:pt>
                <c:pt idx="229">
                  <c:v>7.6608199999999806</c:v>
                </c:pt>
                <c:pt idx="230">
                  <c:v>7.6676699999999975</c:v>
                </c:pt>
                <c:pt idx="231">
                  <c:v>7.6744999999999965</c:v>
                </c:pt>
                <c:pt idx="232">
                  <c:v>7.6813500000000001</c:v>
                </c:pt>
                <c:pt idx="233">
                  <c:v>7.6881799999999965</c:v>
                </c:pt>
                <c:pt idx="234">
                  <c:v>7.6950299999999965</c:v>
                </c:pt>
                <c:pt idx="235">
                  <c:v>7.7018700000000004</c:v>
                </c:pt>
                <c:pt idx="236">
                  <c:v>7.7087199999999996</c:v>
                </c:pt>
                <c:pt idx="237">
                  <c:v>7.7155699999999996</c:v>
                </c:pt>
                <c:pt idx="238">
                  <c:v>7.7223999999999995</c:v>
                </c:pt>
                <c:pt idx="239">
                  <c:v>7.7292500000000004</c:v>
                </c:pt>
                <c:pt idx="240">
                  <c:v>7.7360800000000003</c:v>
                </c:pt>
                <c:pt idx="241">
                  <c:v>7.7429299999999985</c:v>
                </c:pt>
                <c:pt idx="242">
                  <c:v>7.7497800000000003</c:v>
                </c:pt>
                <c:pt idx="243">
                  <c:v>7.7566199999999998</c:v>
                </c:pt>
                <c:pt idx="244">
                  <c:v>7.7634699999999999</c:v>
                </c:pt>
                <c:pt idx="245">
                  <c:v>7.7703000000000024</c:v>
                </c:pt>
                <c:pt idx="246">
                  <c:v>7.7771499999999998</c:v>
                </c:pt>
                <c:pt idx="247">
                  <c:v>7.7839799999999997</c:v>
                </c:pt>
                <c:pt idx="248">
                  <c:v>7.7908299999999997</c:v>
                </c:pt>
                <c:pt idx="249">
                  <c:v>7.7976799999999997</c:v>
                </c:pt>
                <c:pt idx="250">
                  <c:v>7.8045199999999797</c:v>
                </c:pt>
                <c:pt idx="251">
                  <c:v>7.8113700000000001</c:v>
                </c:pt>
                <c:pt idx="252">
                  <c:v>7.8182</c:v>
                </c:pt>
                <c:pt idx="253">
                  <c:v>7.8250499999999965</c:v>
                </c:pt>
                <c:pt idx="254">
                  <c:v>7.83188</c:v>
                </c:pt>
                <c:pt idx="255">
                  <c:v>7.83873</c:v>
                </c:pt>
                <c:pt idx="256">
                  <c:v>7.8455799999999956</c:v>
                </c:pt>
                <c:pt idx="257">
                  <c:v>7.8524199999999835</c:v>
                </c:pt>
                <c:pt idx="258">
                  <c:v>7.8592700000000004</c:v>
                </c:pt>
                <c:pt idx="259">
                  <c:v>7.8660999999999985</c:v>
                </c:pt>
                <c:pt idx="260">
                  <c:v>7.8729499999999986</c:v>
                </c:pt>
                <c:pt idx="261">
                  <c:v>7.8798000000000004</c:v>
                </c:pt>
                <c:pt idx="262">
                  <c:v>7.8866300000000003</c:v>
                </c:pt>
                <c:pt idx="263">
                  <c:v>7.8934799999999985</c:v>
                </c:pt>
                <c:pt idx="264">
                  <c:v>7.9003199999999998</c:v>
                </c:pt>
                <c:pt idx="265">
                  <c:v>7.9071699999999998</c:v>
                </c:pt>
                <c:pt idx="266">
                  <c:v>7.9139999999999997</c:v>
                </c:pt>
                <c:pt idx="267">
                  <c:v>7.9208499999999997</c:v>
                </c:pt>
                <c:pt idx="268">
                  <c:v>7.9276999999999997</c:v>
                </c:pt>
                <c:pt idx="269">
                  <c:v>7.9345299999999996</c:v>
                </c:pt>
                <c:pt idx="270">
                  <c:v>7.9413800000000014</c:v>
                </c:pt>
                <c:pt idx="271">
                  <c:v>7.9482200000000134</c:v>
                </c:pt>
                <c:pt idx="272">
                  <c:v>7.9550700000000001</c:v>
                </c:pt>
                <c:pt idx="273">
                  <c:v>7.9619200000000001</c:v>
                </c:pt>
                <c:pt idx="274">
                  <c:v>7.96875</c:v>
                </c:pt>
                <c:pt idx="275">
                  <c:v>7.9756000000000133</c:v>
                </c:pt>
                <c:pt idx="276">
                  <c:v>7.9824299999999999</c:v>
                </c:pt>
                <c:pt idx="277">
                  <c:v>7.9892800000000124</c:v>
                </c:pt>
                <c:pt idx="278">
                  <c:v>7.9961200000000003</c:v>
                </c:pt>
                <c:pt idx="279">
                  <c:v>8.0029700000000012</c:v>
                </c:pt>
                <c:pt idx="280">
                  <c:v>8.0098200000000013</c:v>
                </c:pt>
                <c:pt idx="281">
                  <c:v>8.0166500000000003</c:v>
                </c:pt>
                <c:pt idx="282">
                  <c:v>8.0235000000000003</c:v>
                </c:pt>
                <c:pt idx="283">
                  <c:v>8.0303299999999993</c:v>
                </c:pt>
                <c:pt idx="284">
                  <c:v>8.0371799999999993</c:v>
                </c:pt>
                <c:pt idx="285">
                  <c:v>8.0440299999999993</c:v>
                </c:pt>
                <c:pt idx="286">
                  <c:v>8.0508700000000015</c:v>
                </c:pt>
                <c:pt idx="287">
                  <c:v>8.0577200000000015</c:v>
                </c:pt>
                <c:pt idx="288">
                  <c:v>8.0645500000000006</c:v>
                </c:pt>
                <c:pt idx="289">
                  <c:v>8.0714000000000006</c:v>
                </c:pt>
                <c:pt idx="290">
                  <c:v>8.0782299999999996</c:v>
                </c:pt>
                <c:pt idx="291">
                  <c:v>8.0850800000000067</c:v>
                </c:pt>
                <c:pt idx="292">
                  <c:v>8.0919299999999996</c:v>
                </c:pt>
                <c:pt idx="293">
                  <c:v>8.09877</c:v>
                </c:pt>
                <c:pt idx="294">
                  <c:v>8.10562</c:v>
                </c:pt>
                <c:pt idx="295">
                  <c:v>8.1124500000000008</c:v>
                </c:pt>
                <c:pt idx="296">
                  <c:v>8.1193000000000008</c:v>
                </c:pt>
                <c:pt idx="297">
                  <c:v>8.1261500000000009</c:v>
                </c:pt>
                <c:pt idx="298">
                  <c:v>8.1329800000000017</c:v>
                </c:pt>
                <c:pt idx="299">
                  <c:v>8.1398300000000017</c:v>
                </c:pt>
                <c:pt idx="300">
                  <c:v>8.1466700000000003</c:v>
                </c:pt>
                <c:pt idx="301">
                  <c:v>8.1535200000000003</c:v>
                </c:pt>
                <c:pt idx="302">
                  <c:v>8.1603500000000011</c:v>
                </c:pt>
                <c:pt idx="303">
                  <c:v>8.1672000000000011</c:v>
                </c:pt>
                <c:pt idx="304">
                  <c:v>8.1740500000000011</c:v>
                </c:pt>
                <c:pt idx="305">
                  <c:v>8.1808800000000002</c:v>
                </c:pt>
                <c:pt idx="306">
                  <c:v>8.1877300000000002</c:v>
                </c:pt>
                <c:pt idx="307">
                  <c:v>8.1945700000000006</c:v>
                </c:pt>
                <c:pt idx="308">
                  <c:v>8.2014200000000006</c:v>
                </c:pt>
                <c:pt idx="309">
                  <c:v>8.2082699999999971</c:v>
                </c:pt>
                <c:pt idx="310">
                  <c:v>8.2151000000000014</c:v>
                </c:pt>
                <c:pt idx="311">
                  <c:v>8.2219499999999996</c:v>
                </c:pt>
                <c:pt idx="312">
                  <c:v>8.2287799999999987</c:v>
                </c:pt>
                <c:pt idx="313">
                  <c:v>8.2356300000000005</c:v>
                </c:pt>
                <c:pt idx="314">
                  <c:v>8.2424700000000009</c:v>
                </c:pt>
                <c:pt idx="315">
                  <c:v>8.2493199999999991</c:v>
                </c:pt>
                <c:pt idx="316">
                  <c:v>8.2561700000000009</c:v>
                </c:pt>
                <c:pt idx="317">
                  <c:v>8.2630000000000035</c:v>
                </c:pt>
                <c:pt idx="318">
                  <c:v>8.2698500000000035</c:v>
                </c:pt>
                <c:pt idx="319">
                  <c:v>8.2766800000000007</c:v>
                </c:pt>
                <c:pt idx="320">
                  <c:v>8.2835300000000007</c:v>
                </c:pt>
                <c:pt idx="321">
                  <c:v>8.290379999999999</c:v>
                </c:pt>
                <c:pt idx="322">
                  <c:v>8.2972199999999994</c:v>
                </c:pt>
                <c:pt idx="323">
                  <c:v>8.3040700000000012</c:v>
                </c:pt>
                <c:pt idx="324">
                  <c:v>8.3109000000000002</c:v>
                </c:pt>
                <c:pt idx="325">
                  <c:v>8.3177500000000002</c:v>
                </c:pt>
                <c:pt idx="326">
                  <c:v>8.3245800000000028</c:v>
                </c:pt>
                <c:pt idx="327">
                  <c:v>8.3314300000000028</c:v>
                </c:pt>
                <c:pt idx="328">
                  <c:v>8.3382799999999992</c:v>
                </c:pt>
                <c:pt idx="329">
                  <c:v>8.3451200000000014</c:v>
                </c:pt>
                <c:pt idx="330">
                  <c:v>8.3519700000000014</c:v>
                </c:pt>
                <c:pt idx="331">
                  <c:v>8.3588000000000005</c:v>
                </c:pt>
                <c:pt idx="332">
                  <c:v>8.3656500000000378</c:v>
                </c:pt>
                <c:pt idx="333">
                  <c:v>8.3724800000000545</c:v>
                </c:pt>
                <c:pt idx="334">
                  <c:v>8.3793300000000048</c:v>
                </c:pt>
                <c:pt idx="335">
                  <c:v>8.3861800000000066</c:v>
                </c:pt>
                <c:pt idx="336">
                  <c:v>8.3930200000000035</c:v>
                </c:pt>
                <c:pt idx="337">
                  <c:v>8.3998700000000035</c:v>
                </c:pt>
                <c:pt idx="338">
                  <c:v>8.4067000000000007</c:v>
                </c:pt>
                <c:pt idx="339">
                  <c:v>8.4135500000000008</c:v>
                </c:pt>
                <c:pt idx="340">
                  <c:v>8.4204000000000008</c:v>
                </c:pt>
                <c:pt idx="341">
                  <c:v>8.4272299999999998</c:v>
                </c:pt>
                <c:pt idx="342">
                  <c:v>8.4340799999999998</c:v>
                </c:pt>
                <c:pt idx="343">
                  <c:v>8.4409200000000002</c:v>
                </c:pt>
                <c:pt idx="344">
                  <c:v>8.4477700000000002</c:v>
                </c:pt>
                <c:pt idx="345">
                  <c:v>8.4546000000000028</c:v>
                </c:pt>
                <c:pt idx="346">
                  <c:v>8.4614500000000028</c:v>
                </c:pt>
                <c:pt idx="347">
                  <c:v>8.468300000000001</c:v>
                </c:pt>
                <c:pt idx="348">
                  <c:v>8.4751300000000267</c:v>
                </c:pt>
                <c:pt idx="349">
                  <c:v>8.4819800000000001</c:v>
                </c:pt>
                <c:pt idx="350">
                  <c:v>8.4888200000000005</c:v>
                </c:pt>
                <c:pt idx="351">
                  <c:v>8.4956700000000005</c:v>
                </c:pt>
                <c:pt idx="352">
                  <c:v>8.5025200000000005</c:v>
                </c:pt>
                <c:pt idx="353">
                  <c:v>8.5093500000000013</c:v>
                </c:pt>
                <c:pt idx="354">
                  <c:v>8.5162000000000013</c:v>
                </c:pt>
                <c:pt idx="355">
                  <c:v>8.5230300000000003</c:v>
                </c:pt>
                <c:pt idx="356">
                  <c:v>8.5298800000000004</c:v>
                </c:pt>
                <c:pt idx="357">
                  <c:v>8.5367200000000008</c:v>
                </c:pt>
                <c:pt idx="358">
                  <c:v>8.5435700000000008</c:v>
                </c:pt>
                <c:pt idx="359">
                  <c:v>8.5504200000000008</c:v>
                </c:pt>
                <c:pt idx="360">
                  <c:v>8.5572500000000016</c:v>
                </c:pt>
                <c:pt idx="361">
                  <c:v>8.5641000000000016</c:v>
                </c:pt>
                <c:pt idx="362">
                  <c:v>8.5709300000000006</c:v>
                </c:pt>
                <c:pt idx="363">
                  <c:v>8.5777800000000006</c:v>
                </c:pt>
                <c:pt idx="364">
                  <c:v>8.5846300000000006</c:v>
                </c:pt>
                <c:pt idx="365">
                  <c:v>8.5914700000000011</c:v>
                </c:pt>
                <c:pt idx="366">
                  <c:v>8.5983199999999993</c:v>
                </c:pt>
                <c:pt idx="367">
                  <c:v>8.6051500000000001</c:v>
                </c:pt>
                <c:pt idx="368">
                  <c:v>8.6120000000000001</c:v>
                </c:pt>
                <c:pt idx="369">
                  <c:v>8.6188300000000009</c:v>
                </c:pt>
                <c:pt idx="370">
                  <c:v>8.6256800000000027</c:v>
                </c:pt>
                <c:pt idx="371">
                  <c:v>8.6325300000000027</c:v>
                </c:pt>
                <c:pt idx="372">
                  <c:v>8.6393699999999995</c:v>
                </c:pt>
                <c:pt idx="373">
                  <c:v>8.6462199999999996</c:v>
                </c:pt>
                <c:pt idx="374">
                  <c:v>8.6530500000000004</c:v>
                </c:pt>
                <c:pt idx="375">
                  <c:v>8.6599000000000004</c:v>
                </c:pt>
                <c:pt idx="376">
                  <c:v>8.6667500000000004</c:v>
                </c:pt>
                <c:pt idx="377">
                  <c:v>8.6735800000000047</c:v>
                </c:pt>
                <c:pt idx="378">
                  <c:v>8.6804300000000048</c:v>
                </c:pt>
                <c:pt idx="379">
                  <c:v>8.6872699999999998</c:v>
                </c:pt>
                <c:pt idx="380">
                  <c:v>8.6941199999999998</c:v>
                </c:pt>
                <c:pt idx="381">
                  <c:v>8.7009500000000006</c:v>
                </c:pt>
                <c:pt idx="382">
                  <c:v>8.7078000000000007</c:v>
                </c:pt>
                <c:pt idx="383">
                  <c:v>8.7146500000000007</c:v>
                </c:pt>
                <c:pt idx="384">
                  <c:v>8.7214799999999997</c:v>
                </c:pt>
                <c:pt idx="385">
                  <c:v>8.7283299999999979</c:v>
                </c:pt>
                <c:pt idx="386">
                  <c:v>8.7351700000000001</c:v>
                </c:pt>
                <c:pt idx="387">
                  <c:v>8.7420200000000001</c:v>
                </c:pt>
                <c:pt idx="388">
                  <c:v>8.748869999999993</c:v>
                </c:pt>
                <c:pt idx="389">
                  <c:v>8.7557000000000027</c:v>
                </c:pt>
                <c:pt idx="390">
                  <c:v>8.7625500000000027</c:v>
                </c:pt>
                <c:pt idx="391">
                  <c:v>8.76938</c:v>
                </c:pt>
                <c:pt idx="392">
                  <c:v>8.77623</c:v>
                </c:pt>
                <c:pt idx="393">
                  <c:v>8.7830700000000004</c:v>
                </c:pt>
                <c:pt idx="394">
                  <c:v>8.7899200000000004</c:v>
                </c:pt>
                <c:pt idx="395">
                  <c:v>8.7967700000000004</c:v>
                </c:pt>
                <c:pt idx="396">
                  <c:v>8.8036000000000048</c:v>
                </c:pt>
                <c:pt idx="397">
                  <c:v>8.8104500000000048</c:v>
                </c:pt>
                <c:pt idx="398">
                  <c:v>8.8172800000000002</c:v>
                </c:pt>
                <c:pt idx="399">
                  <c:v>8.8241300000000003</c:v>
                </c:pt>
                <c:pt idx="400">
                  <c:v>8.8309800000000003</c:v>
                </c:pt>
                <c:pt idx="401">
                  <c:v>8.8378200000000007</c:v>
                </c:pt>
                <c:pt idx="402">
                  <c:v>8.8446700000000007</c:v>
                </c:pt>
                <c:pt idx="403">
                  <c:v>8.8515000000000068</c:v>
                </c:pt>
                <c:pt idx="404">
                  <c:v>8.8583500000000015</c:v>
                </c:pt>
                <c:pt idx="405">
                  <c:v>8.8651800000000378</c:v>
                </c:pt>
                <c:pt idx="406">
                  <c:v>8.8720300000000396</c:v>
                </c:pt>
                <c:pt idx="407">
                  <c:v>8.8788800000000005</c:v>
                </c:pt>
                <c:pt idx="408">
                  <c:v>8.8857200000000027</c:v>
                </c:pt>
                <c:pt idx="409">
                  <c:v>8.8925700000000028</c:v>
                </c:pt>
                <c:pt idx="410">
                  <c:v>8.8994000000000248</c:v>
                </c:pt>
                <c:pt idx="411">
                  <c:v>8.90625</c:v>
                </c:pt>
                <c:pt idx="412">
                  <c:v>8.9130800000000008</c:v>
                </c:pt>
                <c:pt idx="413">
                  <c:v>8.9199300000000008</c:v>
                </c:pt>
                <c:pt idx="414">
                  <c:v>8.9267800000000008</c:v>
                </c:pt>
                <c:pt idx="415">
                  <c:v>8.9336200000000012</c:v>
                </c:pt>
                <c:pt idx="416">
                  <c:v>8.9404700000000012</c:v>
                </c:pt>
                <c:pt idx="417">
                  <c:v>8.9473000000000003</c:v>
                </c:pt>
                <c:pt idx="418">
                  <c:v>8.9541500000000003</c:v>
                </c:pt>
                <c:pt idx="419">
                  <c:v>8.9610000000000003</c:v>
                </c:pt>
                <c:pt idx="420">
                  <c:v>8.9678300000000046</c:v>
                </c:pt>
                <c:pt idx="421">
                  <c:v>8.9746800000000047</c:v>
                </c:pt>
                <c:pt idx="422">
                  <c:v>8.9815200000000015</c:v>
                </c:pt>
                <c:pt idx="423">
                  <c:v>8.9883699999999997</c:v>
                </c:pt>
                <c:pt idx="424">
                  <c:v>8.9952000000000005</c:v>
                </c:pt>
                <c:pt idx="425">
                  <c:v>9.0020500000000006</c:v>
                </c:pt>
                <c:pt idx="426">
                  <c:v>9.0089000000000006</c:v>
                </c:pt>
                <c:pt idx="427">
                  <c:v>9.0157300000000067</c:v>
                </c:pt>
                <c:pt idx="428">
                  <c:v>9.0225800000000067</c:v>
                </c:pt>
                <c:pt idx="429">
                  <c:v>9.02942</c:v>
                </c:pt>
                <c:pt idx="430">
                  <c:v>9.03627</c:v>
                </c:pt>
                <c:pt idx="431">
                  <c:v>9.04312</c:v>
                </c:pt>
                <c:pt idx="432">
                  <c:v>9.0499500000000008</c:v>
                </c:pt>
                <c:pt idx="433">
                  <c:v>9.0568000000000008</c:v>
                </c:pt>
                <c:pt idx="434">
                  <c:v>9.0636300000000247</c:v>
                </c:pt>
                <c:pt idx="435">
                  <c:v>9.0704800000000247</c:v>
                </c:pt>
                <c:pt idx="436">
                  <c:v>9.0773200000000003</c:v>
                </c:pt>
                <c:pt idx="437">
                  <c:v>9.0841700000000003</c:v>
                </c:pt>
                <c:pt idx="438">
                  <c:v>9.0910200000000003</c:v>
                </c:pt>
                <c:pt idx="439">
                  <c:v>9.0978500000000011</c:v>
                </c:pt>
                <c:pt idx="440">
                  <c:v>9.1047000000000011</c:v>
                </c:pt>
                <c:pt idx="441">
                  <c:v>9.1115300000000001</c:v>
                </c:pt>
                <c:pt idx="442">
                  <c:v>9.1183799999999984</c:v>
                </c:pt>
                <c:pt idx="443">
                  <c:v>9.1252300000000002</c:v>
                </c:pt>
                <c:pt idx="444">
                  <c:v>9.1320700000000006</c:v>
                </c:pt>
                <c:pt idx="445">
                  <c:v>9.138919999999997</c:v>
                </c:pt>
                <c:pt idx="446">
                  <c:v>9.1457500000000014</c:v>
                </c:pt>
                <c:pt idx="447">
                  <c:v>9.1526000000000067</c:v>
                </c:pt>
                <c:pt idx="448">
                  <c:v>9.1594300000000359</c:v>
                </c:pt>
                <c:pt idx="449">
                  <c:v>9.1662800000000004</c:v>
                </c:pt>
                <c:pt idx="450">
                  <c:v>9.1731300000000005</c:v>
                </c:pt>
                <c:pt idx="451">
                  <c:v>9.1799700000000009</c:v>
                </c:pt>
                <c:pt idx="452">
                  <c:v>9.1868200000000009</c:v>
                </c:pt>
                <c:pt idx="453">
                  <c:v>9.1936500000000034</c:v>
                </c:pt>
                <c:pt idx="454">
                  <c:v>9.2005000000000035</c:v>
                </c:pt>
                <c:pt idx="455">
                  <c:v>9.2073499999999999</c:v>
                </c:pt>
                <c:pt idx="456">
                  <c:v>9.2141800000000007</c:v>
                </c:pt>
                <c:pt idx="457">
                  <c:v>9.2210300000000007</c:v>
                </c:pt>
                <c:pt idx="458">
                  <c:v>9.2278699999999994</c:v>
                </c:pt>
                <c:pt idx="459">
                  <c:v>9.2347199999999994</c:v>
                </c:pt>
                <c:pt idx="460">
                  <c:v>9.2415500000000002</c:v>
                </c:pt>
                <c:pt idx="461">
                  <c:v>9.2483999999999984</c:v>
                </c:pt>
                <c:pt idx="462">
                  <c:v>9.2552500000000002</c:v>
                </c:pt>
                <c:pt idx="463">
                  <c:v>9.2620800000000028</c:v>
                </c:pt>
                <c:pt idx="464">
                  <c:v>9.2689299999999992</c:v>
                </c:pt>
                <c:pt idx="465">
                  <c:v>9.2757700000000014</c:v>
                </c:pt>
                <c:pt idx="466">
                  <c:v>9.2826200000000014</c:v>
                </c:pt>
                <c:pt idx="467">
                  <c:v>9.2894700000000014</c:v>
                </c:pt>
                <c:pt idx="468">
                  <c:v>9.2963000000000005</c:v>
                </c:pt>
                <c:pt idx="469">
                  <c:v>9.3031500000000005</c:v>
                </c:pt>
                <c:pt idx="470">
                  <c:v>9.3099800000000048</c:v>
                </c:pt>
                <c:pt idx="471">
                  <c:v>9.3168300000000048</c:v>
                </c:pt>
                <c:pt idx="472">
                  <c:v>9.3236700000000035</c:v>
                </c:pt>
                <c:pt idx="473">
                  <c:v>9.3305200000000035</c:v>
                </c:pt>
                <c:pt idx="474">
                  <c:v>9.3373699999999999</c:v>
                </c:pt>
                <c:pt idx="475">
                  <c:v>9.3442000000000007</c:v>
                </c:pt>
                <c:pt idx="476">
                  <c:v>9.3510500000000008</c:v>
                </c:pt>
                <c:pt idx="477">
                  <c:v>9.3578800000000228</c:v>
                </c:pt>
                <c:pt idx="478">
                  <c:v>9.3647300000000246</c:v>
                </c:pt>
                <c:pt idx="479">
                  <c:v>9.3715800000000247</c:v>
                </c:pt>
                <c:pt idx="480">
                  <c:v>9.3784200000000002</c:v>
                </c:pt>
                <c:pt idx="481">
                  <c:v>9.3852700000000002</c:v>
                </c:pt>
                <c:pt idx="482">
                  <c:v>9.3921000000000028</c:v>
                </c:pt>
                <c:pt idx="483">
                  <c:v>9.398950000000001</c:v>
                </c:pt>
                <c:pt idx="484">
                  <c:v>9.4057800000000267</c:v>
                </c:pt>
                <c:pt idx="485">
                  <c:v>9.4126300000000267</c:v>
                </c:pt>
                <c:pt idx="486">
                  <c:v>9.4194800000000267</c:v>
                </c:pt>
                <c:pt idx="487">
                  <c:v>9.4263200000000005</c:v>
                </c:pt>
                <c:pt idx="488">
                  <c:v>9.4331700000000005</c:v>
                </c:pt>
                <c:pt idx="489">
                  <c:v>9.44</c:v>
                </c:pt>
                <c:pt idx="490">
                  <c:v>9.4468500000000013</c:v>
                </c:pt>
                <c:pt idx="491">
                  <c:v>9.4536800000000376</c:v>
                </c:pt>
                <c:pt idx="492">
                  <c:v>9.4605300000000394</c:v>
                </c:pt>
                <c:pt idx="493">
                  <c:v>9.4673800000000004</c:v>
                </c:pt>
                <c:pt idx="494">
                  <c:v>9.4742200000000008</c:v>
                </c:pt>
                <c:pt idx="495">
                  <c:v>9.4810700000000008</c:v>
                </c:pt>
                <c:pt idx="496">
                  <c:v>9.4879000000000016</c:v>
                </c:pt>
                <c:pt idx="497">
                  <c:v>9.4947500000000016</c:v>
                </c:pt>
                <c:pt idx="498">
                  <c:v>9.5016000000000016</c:v>
                </c:pt>
                <c:pt idx="499">
                  <c:v>9.5084300000000006</c:v>
                </c:pt>
                <c:pt idx="500">
                  <c:v>9.5152800000000006</c:v>
                </c:pt>
                <c:pt idx="501">
                  <c:v>9.522120000000001</c:v>
                </c:pt>
                <c:pt idx="502">
                  <c:v>9.5289699999999993</c:v>
                </c:pt>
                <c:pt idx="503">
                  <c:v>9.5358000000000001</c:v>
                </c:pt>
                <c:pt idx="504">
                  <c:v>9.5426500000000001</c:v>
                </c:pt>
                <c:pt idx="505">
                  <c:v>9.5495000000000001</c:v>
                </c:pt>
                <c:pt idx="506">
                  <c:v>9.5563300000000027</c:v>
                </c:pt>
                <c:pt idx="507">
                  <c:v>9.5631800000000027</c:v>
                </c:pt>
                <c:pt idx="508">
                  <c:v>9.5700200000000013</c:v>
                </c:pt>
                <c:pt idx="509">
                  <c:v>9.5768700000000013</c:v>
                </c:pt>
                <c:pt idx="510">
                  <c:v>9.5837200000000013</c:v>
                </c:pt>
                <c:pt idx="511">
                  <c:v>9.5905500000000004</c:v>
                </c:pt>
                <c:pt idx="512">
                  <c:v>9.5974000000000004</c:v>
                </c:pt>
                <c:pt idx="513">
                  <c:v>9.6042299999999994</c:v>
                </c:pt>
                <c:pt idx="514">
                  <c:v>9.6110799999999994</c:v>
                </c:pt>
                <c:pt idx="515">
                  <c:v>9.6179199999999998</c:v>
                </c:pt>
                <c:pt idx="516">
                  <c:v>9.6247699999999998</c:v>
                </c:pt>
                <c:pt idx="517">
                  <c:v>9.6316199999999998</c:v>
                </c:pt>
                <c:pt idx="518">
                  <c:v>9.6384500000000006</c:v>
                </c:pt>
                <c:pt idx="519">
                  <c:v>9.6453000000000007</c:v>
                </c:pt>
                <c:pt idx="520">
                  <c:v>9.6521300000000068</c:v>
                </c:pt>
                <c:pt idx="521">
                  <c:v>9.6589799999999997</c:v>
                </c:pt>
                <c:pt idx="522">
                  <c:v>9.6658300000000068</c:v>
                </c:pt>
                <c:pt idx="523">
                  <c:v>9.6726700000000001</c:v>
                </c:pt>
                <c:pt idx="524">
                  <c:v>9.6795200000000001</c:v>
                </c:pt>
                <c:pt idx="525">
                  <c:v>9.6863500000000009</c:v>
                </c:pt>
                <c:pt idx="526">
                  <c:v>9.6932000000000009</c:v>
                </c:pt>
                <c:pt idx="527">
                  <c:v>9.7000300000000017</c:v>
                </c:pt>
                <c:pt idx="528">
                  <c:v>9.70688</c:v>
                </c:pt>
                <c:pt idx="529">
                  <c:v>9.71373</c:v>
                </c:pt>
                <c:pt idx="530">
                  <c:v>9.7205700000000004</c:v>
                </c:pt>
                <c:pt idx="531">
                  <c:v>9.7274200000000004</c:v>
                </c:pt>
                <c:pt idx="532">
                  <c:v>9.7342499999999994</c:v>
                </c:pt>
                <c:pt idx="533">
                  <c:v>9.7410999999999994</c:v>
                </c:pt>
                <c:pt idx="534">
                  <c:v>9.7479499999999994</c:v>
                </c:pt>
                <c:pt idx="535">
                  <c:v>9.7547800000000002</c:v>
                </c:pt>
                <c:pt idx="536">
                  <c:v>9.7616300000000003</c:v>
                </c:pt>
                <c:pt idx="537">
                  <c:v>9.7684700000000007</c:v>
                </c:pt>
                <c:pt idx="538">
                  <c:v>9.7753200000000007</c:v>
                </c:pt>
                <c:pt idx="539">
                  <c:v>9.7821500000000015</c:v>
                </c:pt>
                <c:pt idx="540">
                  <c:v>9.7889999999999997</c:v>
                </c:pt>
                <c:pt idx="541">
                  <c:v>9.7958500000000015</c:v>
                </c:pt>
                <c:pt idx="542">
                  <c:v>9.8026800000000378</c:v>
                </c:pt>
                <c:pt idx="543">
                  <c:v>9.8095300000000396</c:v>
                </c:pt>
                <c:pt idx="544">
                  <c:v>9.8163700000000009</c:v>
                </c:pt>
                <c:pt idx="545">
                  <c:v>9.823220000000001</c:v>
                </c:pt>
                <c:pt idx="546">
                  <c:v>9.830070000000001</c:v>
                </c:pt>
                <c:pt idx="547">
                  <c:v>9.8369</c:v>
                </c:pt>
                <c:pt idx="548">
                  <c:v>9.84375</c:v>
                </c:pt>
                <c:pt idx="549">
                  <c:v>9.8505800000000487</c:v>
                </c:pt>
                <c:pt idx="550">
                  <c:v>9.8574300000000488</c:v>
                </c:pt>
                <c:pt idx="551">
                  <c:v>9.8642700000000012</c:v>
                </c:pt>
                <c:pt idx="552">
                  <c:v>9.8711200000000012</c:v>
                </c:pt>
                <c:pt idx="553">
                  <c:v>9.8779700000000012</c:v>
                </c:pt>
                <c:pt idx="554">
                  <c:v>9.8848000000000003</c:v>
                </c:pt>
                <c:pt idx="555">
                  <c:v>9.8916500000000003</c:v>
                </c:pt>
                <c:pt idx="556">
                  <c:v>9.8984800000000028</c:v>
                </c:pt>
                <c:pt idx="557">
                  <c:v>9.9053300000000046</c:v>
                </c:pt>
                <c:pt idx="558">
                  <c:v>9.9121800000000047</c:v>
                </c:pt>
                <c:pt idx="559">
                  <c:v>9.9190200000000015</c:v>
                </c:pt>
                <c:pt idx="560">
                  <c:v>9.9258700000000015</c:v>
                </c:pt>
                <c:pt idx="561">
                  <c:v>9.9327000000000005</c:v>
                </c:pt>
                <c:pt idx="562">
                  <c:v>9.9395500000000006</c:v>
                </c:pt>
                <c:pt idx="563">
                  <c:v>9.9463799999999996</c:v>
                </c:pt>
                <c:pt idx="564">
                  <c:v>9.9532300000000067</c:v>
                </c:pt>
                <c:pt idx="565">
                  <c:v>9.9600800000000067</c:v>
                </c:pt>
                <c:pt idx="566">
                  <c:v>9.96692</c:v>
                </c:pt>
                <c:pt idx="567">
                  <c:v>9.97377</c:v>
                </c:pt>
                <c:pt idx="568">
                  <c:v>9.9806000000000008</c:v>
                </c:pt>
                <c:pt idx="569">
                  <c:v>9.9874500000000008</c:v>
                </c:pt>
                <c:pt idx="570">
                  <c:v>9.9942799999999998</c:v>
                </c:pt>
                <c:pt idx="571">
                  <c:v>10.001100000000001</c:v>
                </c:pt>
                <c:pt idx="572">
                  <c:v>10.008000000000001</c:v>
                </c:pt>
                <c:pt idx="573">
                  <c:v>10.014800000000001</c:v>
                </c:pt>
                <c:pt idx="574">
                  <c:v>10.021700000000001</c:v>
                </c:pt>
                <c:pt idx="575">
                  <c:v>10.028500000000001</c:v>
                </c:pt>
                <c:pt idx="576">
                  <c:v>10.035400000000006</c:v>
                </c:pt>
                <c:pt idx="577">
                  <c:v>10.042200000000001</c:v>
                </c:pt>
                <c:pt idx="578">
                  <c:v>10.048999999999999</c:v>
                </c:pt>
                <c:pt idx="579">
                  <c:v>10.055900000000022</c:v>
                </c:pt>
                <c:pt idx="580">
                  <c:v>10.062700000000024</c:v>
                </c:pt>
                <c:pt idx="581">
                  <c:v>10.069600000000024</c:v>
                </c:pt>
                <c:pt idx="582">
                  <c:v>10.076400000000024</c:v>
                </c:pt>
                <c:pt idx="583">
                  <c:v>10.083300000000001</c:v>
                </c:pt>
                <c:pt idx="584">
                  <c:v>10.0901</c:v>
                </c:pt>
                <c:pt idx="585">
                  <c:v>10.0969</c:v>
                </c:pt>
                <c:pt idx="586">
                  <c:v>10.1038</c:v>
                </c:pt>
                <c:pt idx="587">
                  <c:v>10.1106</c:v>
                </c:pt>
                <c:pt idx="588">
                  <c:v>10.1175</c:v>
                </c:pt>
                <c:pt idx="589">
                  <c:v>10.1243</c:v>
                </c:pt>
                <c:pt idx="590">
                  <c:v>10.1312</c:v>
                </c:pt>
                <c:pt idx="591">
                  <c:v>10.138</c:v>
                </c:pt>
                <c:pt idx="592">
                  <c:v>10.1448</c:v>
                </c:pt>
                <c:pt idx="593">
                  <c:v>10.1517</c:v>
                </c:pt>
                <c:pt idx="594">
                  <c:v>10.1585</c:v>
                </c:pt>
                <c:pt idx="595">
                  <c:v>10.165400000000036</c:v>
                </c:pt>
                <c:pt idx="596">
                  <c:v>10.1722</c:v>
                </c:pt>
                <c:pt idx="597">
                  <c:v>10.1791</c:v>
                </c:pt>
                <c:pt idx="598">
                  <c:v>10.1859</c:v>
                </c:pt>
                <c:pt idx="599">
                  <c:v>10.1927</c:v>
                </c:pt>
                <c:pt idx="600">
                  <c:v>10.1996</c:v>
                </c:pt>
                <c:pt idx="601">
                  <c:v>10.2064</c:v>
                </c:pt>
                <c:pt idx="602">
                  <c:v>10.2133</c:v>
                </c:pt>
                <c:pt idx="603">
                  <c:v>10.2201</c:v>
                </c:pt>
                <c:pt idx="604">
                  <c:v>10.227</c:v>
                </c:pt>
                <c:pt idx="605">
                  <c:v>10.2338</c:v>
                </c:pt>
                <c:pt idx="606">
                  <c:v>10.240600000000001</c:v>
                </c:pt>
                <c:pt idx="607">
                  <c:v>10.2475</c:v>
                </c:pt>
                <c:pt idx="608">
                  <c:v>10.254300000000001</c:v>
                </c:pt>
                <c:pt idx="609">
                  <c:v>10.261200000000001</c:v>
                </c:pt>
                <c:pt idx="610">
                  <c:v>10.268000000000001</c:v>
                </c:pt>
                <c:pt idx="611">
                  <c:v>10.274900000000001</c:v>
                </c:pt>
                <c:pt idx="612">
                  <c:v>10.281700000000001</c:v>
                </c:pt>
                <c:pt idx="613">
                  <c:v>10.288600000000001</c:v>
                </c:pt>
                <c:pt idx="614">
                  <c:v>10.295400000000004</c:v>
                </c:pt>
                <c:pt idx="615">
                  <c:v>10.302200000000004</c:v>
                </c:pt>
                <c:pt idx="616">
                  <c:v>10.309100000000004</c:v>
                </c:pt>
                <c:pt idx="617">
                  <c:v>10.315900000000006</c:v>
                </c:pt>
                <c:pt idx="618">
                  <c:v>10.322800000000004</c:v>
                </c:pt>
                <c:pt idx="619">
                  <c:v>10.329600000000006</c:v>
                </c:pt>
                <c:pt idx="620">
                  <c:v>10.336500000000004</c:v>
                </c:pt>
                <c:pt idx="621">
                  <c:v>10.343300000000001</c:v>
                </c:pt>
                <c:pt idx="622">
                  <c:v>10.350100000000024</c:v>
                </c:pt>
                <c:pt idx="623">
                  <c:v>10.357000000000006</c:v>
                </c:pt>
                <c:pt idx="624">
                  <c:v>10.363800000000024</c:v>
                </c:pt>
                <c:pt idx="625">
                  <c:v>10.370700000000006</c:v>
                </c:pt>
                <c:pt idx="626">
                  <c:v>10.377500000000024</c:v>
                </c:pt>
                <c:pt idx="627">
                  <c:v>10.384400000000024</c:v>
                </c:pt>
                <c:pt idx="628">
                  <c:v>10.3912</c:v>
                </c:pt>
                <c:pt idx="629">
                  <c:v>10.398</c:v>
                </c:pt>
                <c:pt idx="630">
                  <c:v>10.4049</c:v>
                </c:pt>
                <c:pt idx="631">
                  <c:v>10.4117</c:v>
                </c:pt>
                <c:pt idx="632">
                  <c:v>10.4186</c:v>
                </c:pt>
                <c:pt idx="633">
                  <c:v>10.425400000000026</c:v>
                </c:pt>
                <c:pt idx="634">
                  <c:v>10.4323</c:v>
                </c:pt>
                <c:pt idx="635">
                  <c:v>10.4391</c:v>
                </c:pt>
                <c:pt idx="636">
                  <c:v>10.4459</c:v>
                </c:pt>
                <c:pt idx="637">
                  <c:v>10.452800000000035</c:v>
                </c:pt>
                <c:pt idx="638">
                  <c:v>10.459600000000036</c:v>
                </c:pt>
                <c:pt idx="639">
                  <c:v>10.466500000000035</c:v>
                </c:pt>
                <c:pt idx="640">
                  <c:v>10.4733</c:v>
                </c:pt>
                <c:pt idx="641">
                  <c:v>10.4802</c:v>
                </c:pt>
                <c:pt idx="642">
                  <c:v>10.487</c:v>
                </c:pt>
                <c:pt idx="643">
                  <c:v>10.4938</c:v>
                </c:pt>
                <c:pt idx="644">
                  <c:v>10.5007</c:v>
                </c:pt>
                <c:pt idx="645">
                  <c:v>10.5075</c:v>
                </c:pt>
                <c:pt idx="646">
                  <c:v>10.5144</c:v>
                </c:pt>
                <c:pt idx="647">
                  <c:v>10.5212</c:v>
                </c:pt>
                <c:pt idx="648">
                  <c:v>10.5281</c:v>
                </c:pt>
                <c:pt idx="649">
                  <c:v>10.5349</c:v>
                </c:pt>
                <c:pt idx="650">
                  <c:v>10.541700000000001</c:v>
                </c:pt>
                <c:pt idx="651">
                  <c:v>10.5486</c:v>
                </c:pt>
                <c:pt idx="652">
                  <c:v>10.555400000000049</c:v>
                </c:pt>
                <c:pt idx="653">
                  <c:v>10.5623</c:v>
                </c:pt>
                <c:pt idx="654">
                  <c:v>10.569100000000002</c:v>
                </c:pt>
                <c:pt idx="655">
                  <c:v>10.576000000000002</c:v>
                </c:pt>
                <c:pt idx="656">
                  <c:v>10.582800000000002</c:v>
                </c:pt>
                <c:pt idx="657">
                  <c:v>10.589600000000004</c:v>
                </c:pt>
                <c:pt idx="658">
                  <c:v>10.596500000000002</c:v>
                </c:pt>
                <c:pt idx="659">
                  <c:v>10.603300000000001</c:v>
                </c:pt>
                <c:pt idx="660">
                  <c:v>10.610200000000001</c:v>
                </c:pt>
                <c:pt idx="661">
                  <c:v>10.617000000000001</c:v>
                </c:pt>
                <c:pt idx="662">
                  <c:v>10.623900000000001</c:v>
                </c:pt>
                <c:pt idx="663">
                  <c:v>10.630700000000001</c:v>
                </c:pt>
                <c:pt idx="664">
                  <c:v>10.637500000000001</c:v>
                </c:pt>
                <c:pt idx="665">
                  <c:v>10.644399999999999</c:v>
                </c:pt>
                <c:pt idx="666">
                  <c:v>10.651200000000001</c:v>
                </c:pt>
                <c:pt idx="667">
                  <c:v>10.658100000000001</c:v>
                </c:pt>
                <c:pt idx="668">
                  <c:v>10.664900000000001</c:v>
                </c:pt>
                <c:pt idx="669">
                  <c:v>10.671800000000001</c:v>
                </c:pt>
                <c:pt idx="670">
                  <c:v>10.678600000000001</c:v>
                </c:pt>
                <c:pt idx="671">
                  <c:v>10.685400000000024</c:v>
                </c:pt>
                <c:pt idx="672">
                  <c:v>10.692300000000001</c:v>
                </c:pt>
                <c:pt idx="673">
                  <c:v>10.6991</c:v>
                </c:pt>
                <c:pt idx="674">
                  <c:v>10.706</c:v>
                </c:pt>
                <c:pt idx="675">
                  <c:v>10.7128</c:v>
                </c:pt>
                <c:pt idx="676">
                  <c:v>10.7197</c:v>
                </c:pt>
                <c:pt idx="677">
                  <c:v>10.7265</c:v>
                </c:pt>
                <c:pt idx="678">
                  <c:v>10.7333</c:v>
                </c:pt>
                <c:pt idx="679">
                  <c:v>10.7402</c:v>
                </c:pt>
                <c:pt idx="680">
                  <c:v>10.747</c:v>
                </c:pt>
                <c:pt idx="681">
                  <c:v>10.7539</c:v>
                </c:pt>
                <c:pt idx="682">
                  <c:v>10.7607</c:v>
                </c:pt>
                <c:pt idx="683">
                  <c:v>10.7676</c:v>
                </c:pt>
                <c:pt idx="684">
                  <c:v>10.7744</c:v>
                </c:pt>
                <c:pt idx="685">
                  <c:v>10.7812</c:v>
                </c:pt>
                <c:pt idx="686">
                  <c:v>10.7881</c:v>
                </c:pt>
                <c:pt idx="687">
                  <c:v>10.7949</c:v>
                </c:pt>
                <c:pt idx="688">
                  <c:v>10.8018</c:v>
                </c:pt>
                <c:pt idx="689">
                  <c:v>10.8086</c:v>
                </c:pt>
                <c:pt idx="690">
                  <c:v>10.815500000000036</c:v>
                </c:pt>
                <c:pt idx="691">
                  <c:v>10.8223</c:v>
                </c:pt>
                <c:pt idx="692">
                  <c:v>10.8292</c:v>
                </c:pt>
                <c:pt idx="693">
                  <c:v>10.836</c:v>
                </c:pt>
                <c:pt idx="694">
                  <c:v>10.8428</c:v>
                </c:pt>
                <c:pt idx="695">
                  <c:v>10.8497</c:v>
                </c:pt>
                <c:pt idx="696">
                  <c:v>10.856500000000045</c:v>
                </c:pt>
                <c:pt idx="697">
                  <c:v>10.863400000000041</c:v>
                </c:pt>
                <c:pt idx="698">
                  <c:v>10.870200000000002</c:v>
                </c:pt>
                <c:pt idx="699">
                  <c:v>10.8771</c:v>
                </c:pt>
                <c:pt idx="700">
                  <c:v>10.883900000000002</c:v>
                </c:pt>
                <c:pt idx="701">
                  <c:v>10.890700000000002</c:v>
                </c:pt>
                <c:pt idx="702">
                  <c:v>10.897600000000002</c:v>
                </c:pt>
                <c:pt idx="703">
                  <c:v>10.904400000000004</c:v>
                </c:pt>
                <c:pt idx="704">
                  <c:v>10.911300000000001</c:v>
                </c:pt>
                <c:pt idx="705">
                  <c:v>10.918100000000001</c:v>
                </c:pt>
                <c:pt idx="706">
                  <c:v>10.925000000000002</c:v>
                </c:pt>
                <c:pt idx="707">
                  <c:v>10.931800000000001</c:v>
                </c:pt>
                <c:pt idx="708">
                  <c:v>10.938600000000001</c:v>
                </c:pt>
                <c:pt idx="709">
                  <c:v>10.945500000000004</c:v>
                </c:pt>
                <c:pt idx="710">
                  <c:v>10.952300000000006</c:v>
                </c:pt>
                <c:pt idx="711">
                  <c:v>10.959200000000004</c:v>
                </c:pt>
                <c:pt idx="712">
                  <c:v>10.966000000000006</c:v>
                </c:pt>
                <c:pt idx="713">
                  <c:v>10.972900000000006</c:v>
                </c:pt>
                <c:pt idx="714">
                  <c:v>10.979700000000006</c:v>
                </c:pt>
                <c:pt idx="715">
                  <c:v>10.986500000000024</c:v>
                </c:pt>
                <c:pt idx="716">
                  <c:v>10.993400000000022</c:v>
                </c:pt>
                <c:pt idx="717">
                  <c:v>11.0002</c:v>
                </c:pt>
                <c:pt idx="718">
                  <c:v>11.007100000000001</c:v>
                </c:pt>
                <c:pt idx="719">
                  <c:v>11.0139</c:v>
                </c:pt>
                <c:pt idx="720">
                  <c:v>11.020800000000001</c:v>
                </c:pt>
                <c:pt idx="721">
                  <c:v>11.0276</c:v>
                </c:pt>
                <c:pt idx="722">
                  <c:v>11.0344</c:v>
                </c:pt>
                <c:pt idx="723">
                  <c:v>11.0413</c:v>
                </c:pt>
                <c:pt idx="724">
                  <c:v>11.0481</c:v>
                </c:pt>
                <c:pt idx="725">
                  <c:v>11.055000000000026</c:v>
                </c:pt>
                <c:pt idx="726">
                  <c:v>11.0618</c:v>
                </c:pt>
                <c:pt idx="727">
                  <c:v>11.0687</c:v>
                </c:pt>
                <c:pt idx="728">
                  <c:v>11.075500000000035</c:v>
                </c:pt>
                <c:pt idx="729">
                  <c:v>11.0823</c:v>
                </c:pt>
                <c:pt idx="730">
                  <c:v>11.0892</c:v>
                </c:pt>
                <c:pt idx="731">
                  <c:v>11.096</c:v>
                </c:pt>
                <c:pt idx="732">
                  <c:v>11.1029</c:v>
                </c:pt>
                <c:pt idx="733">
                  <c:v>11.1097</c:v>
                </c:pt>
                <c:pt idx="734">
                  <c:v>11.1166</c:v>
                </c:pt>
                <c:pt idx="735">
                  <c:v>11.1234</c:v>
                </c:pt>
                <c:pt idx="736">
                  <c:v>11.1302</c:v>
                </c:pt>
                <c:pt idx="737">
                  <c:v>11.1371</c:v>
                </c:pt>
                <c:pt idx="738">
                  <c:v>11.1439</c:v>
                </c:pt>
                <c:pt idx="739">
                  <c:v>11.1508</c:v>
                </c:pt>
                <c:pt idx="740">
                  <c:v>11.1576</c:v>
                </c:pt>
                <c:pt idx="741">
                  <c:v>11.1645</c:v>
                </c:pt>
                <c:pt idx="742">
                  <c:v>11.1713</c:v>
                </c:pt>
                <c:pt idx="743">
                  <c:v>11.178100000000001</c:v>
                </c:pt>
                <c:pt idx="744">
                  <c:v>11.185</c:v>
                </c:pt>
                <c:pt idx="745">
                  <c:v>11.191800000000001</c:v>
                </c:pt>
                <c:pt idx="746">
                  <c:v>11.198700000000001</c:v>
                </c:pt>
                <c:pt idx="747">
                  <c:v>11.205500000000002</c:v>
                </c:pt>
                <c:pt idx="748">
                  <c:v>11.212400000000002</c:v>
                </c:pt>
                <c:pt idx="749">
                  <c:v>11.219200000000001</c:v>
                </c:pt>
                <c:pt idx="750">
                  <c:v>11.226000000000001</c:v>
                </c:pt>
                <c:pt idx="751">
                  <c:v>11.232900000000001</c:v>
                </c:pt>
                <c:pt idx="752">
                  <c:v>11.239700000000001</c:v>
                </c:pt>
                <c:pt idx="753">
                  <c:v>11.246600000000001</c:v>
                </c:pt>
                <c:pt idx="754">
                  <c:v>11.253400000000006</c:v>
                </c:pt>
                <c:pt idx="755">
                  <c:v>11.260300000000001</c:v>
                </c:pt>
                <c:pt idx="756">
                  <c:v>11.267100000000001</c:v>
                </c:pt>
                <c:pt idx="757">
                  <c:v>11.273900000000001</c:v>
                </c:pt>
                <c:pt idx="758">
                  <c:v>11.280800000000001</c:v>
                </c:pt>
                <c:pt idx="759">
                  <c:v>11.287600000000001</c:v>
                </c:pt>
                <c:pt idx="760">
                  <c:v>11.294500000000001</c:v>
                </c:pt>
                <c:pt idx="761">
                  <c:v>11.301300000000001</c:v>
                </c:pt>
                <c:pt idx="762">
                  <c:v>11.308200000000001</c:v>
                </c:pt>
                <c:pt idx="763">
                  <c:v>11.315000000000024</c:v>
                </c:pt>
                <c:pt idx="764">
                  <c:v>11.3218</c:v>
                </c:pt>
                <c:pt idx="765">
                  <c:v>11.3287</c:v>
                </c:pt>
                <c:pt idx="766">
                  <c:v>11.335500000000026</c:v>
                </c:pt>
                <c:pt idx="767">
                  <c:v>11.342400000000024</c:v>
                </c:pt>
                <c:pt idx="768">
                  <c:v>11.3492</c:v>
                </c:pt>
                <c:pt idx="769">
                  <c:v>11.356100000000026</c:v>
                </c:pt>
                <c:pt idx="770">
                  <c:v>11.362900000000026</c:v>
                </c:pt>
                <c:pt idx="771">
                  <c:v>11.369800000000026</c:v>
                </c:pt>
                <c:pt idx="772">
                  <c:v>11.376600000000026</c:v>
                </c:pt>
                <c:pt idx="773">
                  <c:v>11.383400000000035</c:v>
                </c:pt>
                <c:pt idx="774">
                  <c:v>11.3903</c:v>
                </c:pt>
                <c:pt idx="775">
                  <c:v>11.3971</c:v>
                </c:pt>
                <c:pt idx="776">
                  <c:v>11.404</c:v>
                </c:pt>
                <c:pt idx="777">
                  <c:v>11.4108</c:v>
                </c:pt>
                <c:pt idx="778">
                  <c:v>11.4177</c:v>
                </c:pt>
                <c:pt idx="779">
                  <c:v>11.4245</c:v>
                </c:pt>
                <c:pt idx="780">
                  <c:v>11.4313</c:v>
                </c:pt>
                <c:pt idx="781">
                  <c:v>11.4382</c:v>
                </c:pt>
                <c:pt idx="782">
                  <c:v>11.445</c:v>
                </c:pt>
                <c:pt idx="783">
                  <c:v>11.4519</c:v>
                </c:pt>
                <c:pt idx="784">
                  <c:v>11.4587</c:v>
                </c:pt>
                <c:pt idx="785">
                  <c:v>11.465600000000036</c:v>
                </c:pt>
                <c:pt idx="786">
                  <c:v>11.472400000000041</c:v>
                </c:pt>
                <c:pt idx="787">
                  <c:v>11.479200000000002</c:v>
                </c:pt>
                <c:pt idx="788">
                  <c:v>11.4861</c:v>
                </c:pt>
                <c:pt idx="789">
                  <c:v>11.492900000000002</c:v>
                </c:pt>
                <c:pt idx="790">
                  <c:v>11.4998</c:v>
                </c:pt>
                <c:pt idx="791">
                  <c:v>11.506600000000002</c:v>
                </c:pt>
                <c:pt idx="792">
                  <c:v>11.513500000000002</c:v>
                </c:pt>
                <c:pt idx="793">
                  <c:v>11.520300000000001</c:v>
                </c:pt>
                <c:pt idx="794">
                  <c:v>11.527100000000001</c:v>
                </c:pt>
                <c:pt idx="795">
                  <c:v>11.534000000000001</c:v>
                </c:pt>
                <c:pt idx="796">
                  <c:v>11.540800000000001</c:v>
                </c:pt>
                <c:pt idx="797">
                  <c:v>11.547700000000001</c:v>
                </c:pt>
                <c:pt idx="798">
                  <c:v>11.554500000000004</c:v>
                </c:pt>
                <c:pt idx="799">
                  <c:v>11.561400000000004</c:v>
                </c:pt>
                <c:pt idx="800">
                  <c:v>11.568200000000001</c:v>
                </c:pt>
                <c:pt idx="801">
                  <c:v>11.575000000000006</c:v>
                </c:pt>
                <c:pt idx="802">
                  <c:v>11.581900000000001</c:v>
                </c:pt>
                <c:pt idx="803">
                  <c:v>11.588700000000001</c:v>
                </c:pt>
                <c:pt idx="804">
                  <c:v>11.595600000000006</c:v>
                </c:pt>
                <c:pt idx="805">
                  <c:v>11.602400000000006</c:v>
                </c:pt>
                <c:pt idx="806">
                  <c:v>11.609300000000001</c:v>
                </c:pt>
                <c:pt idx="807">
                  <c:v>11.616100000000001</c:v>
                </c:pt>
                <c:pt idx="808">
                  <c:v>11.6229</c:v>
                </c:pt>
                <c:pt idx="809">
                  <c:v>11.629800000000001</c:v>
                </c:pt>
                <c:pt idx="810">
                  <c:v>11.6366</c:v>
                </c:pt>
                <c:pt idx="811">
                  <c:v>11.6435</c:v>
                </c:pt>
                <c:pt idx="812">
                  <c:v>11.6503</c:v>
                </c:pt>
                <c:pt idx="813">
                  <c:v>11.6572</c:v>
                </c:pt>
                <c:pt idx="814">
                  <c:v>11.664</c:v>
                </c:pt>
                <c:pt idx="815">
                  <c:v>11.6708</c:v>
                </c:pt>
                <c:pt idx="816">
                  <c:v>11.6777</c:v>
                </c:pt>
                <c:pt idx="817">
                  <c:v>11.6845</c:v>
                </c:pt>
                <c:pt idx="818">
                  <c:v>11.6914</c:v>
                </c:pt>
                <c:pt idx="819">
                  <c:v>11.6982</c:v>
                </c:pt>
                <c:pt idx="820">
                  <c:v>11.7051</c:v>
                </c:pt>
                <c:pt idx="821">
                  <c:v>11.7119</c:v>
                </c:pt>
                <c:pt idx="822">
                  <c:v>11.7187</c:v>
                </c:pt>
                <c:pt idx="823">
                  <c:v>11.7256</c:v>
                </c:pt>
                <c:pt idx="824">
                  <c:v>11.7324</c:v>
                </c:pt>
                <c:pt idx="825">
                  <c:v>11.7393</c:v>
                </c:pt>
                <c:pt idx="826">
                  <c:v>11.7461</c:v>
                </c:pt>
                <c:pt idx="827">
                  <c:v>11.753</c:v>
                </c:pt>
                <c:pt idx="828">
                  <c:v>11.7598</c:v>
                </c:pt>
                <c:pt idx="829">
                  <c:v>11.7666</c:v>
                </c:pt>
                <c:pt idx="830">
                  <c:v>11.7735</c:v>
                </c:pt>
                <c:pt idx="831">
                  <c:v>11.7803</c:v>
                </c:pt>
                <c:pt idx="832">
                  <c:v>11.7872</c:v>
                </c:pt>
                <c:pt idx="833">
                  <c:v>11.794</c:v>
                </c:pt>
                <c:pt idx="834">
                  <c:v>11.8009</c:v>
                </c:pt>
                <c:pt idx="835">
                  <c:v>11.807700000000002</c:v>
                </c:pt>
                <c:pt idx="836">
                  <c:v>11.814500000000002</c:v>
                </c:pt>
                <c:pt idx="837">
                  <c:v>11.821400000000002</c:v>
                </c:pt>
                <c:pt idx="838">
                  <c:v>11.828200000000001</c:v>
                </c:pt>
                <c:pt idx="839">
                  <c:v>11.835100000000002</c:v>
                </c:pt>
                <c:pt idx="840">
                  <c:v>11.841900000000001</c:v>
                </c:pt>
                <c:pt idx="841">
                  <c:v>11.848800000000001</c:v>
                </c:pt>
                <c:pt idx="842">
                  <c:v>11.855600000000052</c:v>
                </c:pt>
                <c:pt idx="843">
                  <c:v>11.862400000000054</c:v>
                </c:pt>
                <c:pt idx="844">
                  <c:v>11.869300000000004</c:v>
                </c:pt>
                <c:pt idx="845">
                  <c:v>11.876100000000006</c:v>
                </c:pt>
                <c:pt idx="846">
                  <c:v>11.883000000000004</c:v>
                </c:pt>
                <c:pt idx="847">
                  <c:v>11.889800000000006</c:v>
                </c:pt>
                <c:pt idx="848">
                  <c:v>11.896700000000004</c:v>
                </c:pt>
                <c:pt idx="849">
                  <c:v>11.903500000000006</c:v>
                </c:pt>
                <c:pt idx="850">
                  <c:v>11.910400000000006</c:v>
                </c:pt>
                <c:pt idx="851">
                  <c:v>11.917200000000001</c:v>
                </c:pt>
                <c:pt idx="852">
                  <c:v>11.924000000000001</c:v>
                </c:pt>
                <c:pt idx="853">
                  <c:v>11.930900000000001</c:v>
                </c:pt>
                <c:pt idx="854">
                  <c:v>11.9377</c:v>
                </c:pt>
                <c:pt idx="855">
                  <c:v>11.944600000000001</c:v>
                </c:pt>
                <c:pt idx="856">
                  <c:v>11.951400000000024</c:v>
                </c:pt>
                <c:pt idx="857">
                  <c:v>11.958300000000001</c:v>
                </c:pt>
                <c:pt idx="858">
                  <c:v>11.965100000000024</c:v>
                </c:pt>
                <c:pt idx="859">
                  <c:v>11.9719</c:v>
                </c:pt>
                <c:pt idx="860">
                  <c:v>11.9788</c:v>
                </c:pt>
                <c:pt idx="861">
                  <c:v>11.985600000000026</c:v>
                </c:pt>
                <c:pt idx="862">
                  <c:v>11.992500000000026</c:v>
                </c:pt>
                <c:pt idx="863">
                  <c:v>11.9993</c:v>
                </c:pt>
                <c:pt idx="864">
                  <c:v>12.0062</c:v>
                </c:pt>
                <c:pt idx="865">
                  <c:v>12.013</c:v>
                </c:pt>
                <c:pt idx="866">
                  <c:v>12.0198</c:v>
                </c:pt>
                <c:pt idx="867">
                  <c:v>12.0267</c:v>
                </c:pt>
                <c:pt idx="868">
                  <c:v>12.0335</c:v>
                </c:pt>
                <c:pt idx="869">
                  <c:v>12.0404</c:v>
                </c:pt>
                <c:pt idx="870">
                  <c:v>12.0472</c:v>
                </c:pt>
                <c:pt idx="871">
                  <c:v>12.0541</c:v>
                </c:pt>
                <c:pt idx="872">
                  <c:v>12.0609</c:v>
                </c:pt>
                <c:pt idx="873">
                  <c:v>12.0677</c:v>
                </c:pt>
                <c:pt idx="874">
                  <c:v>12.0746</c:v>
                </c:pt>
                <c:pt idx="875">
                  <c:v>12.0814</c:v>
                </c:pt>
                <c:pt idx="876">
                  <c:v>12.0883</c:v>
                </c:pt>
                <c:pt idx="877">
                  <c:v>12.0951</c:v>
                </c:pt>
                <c:pt idx="878">
                  <c:v>12.102</c:v>
                </c:pt>
                <c:pt idx="879">
                  <c:v>12.1088</c:v>
                </c:pt>
                <c:pt idx="880">
                  <c:v>12.115600000000002</c:v>
                </c:pt>
                <c:pt idx="881">
                  <c:v>12.1225</c:v>
                </c:pt>
                <c:pt idx="882">
                  <c:v>12.129300000000001</c:v>
                </c:pt>
                <c:pt idx="883">
                  <c:v>12.136200000000001</c:v>
                </c:pt>
                <c:pt idx="884">
                  <c:v>12.143000000000001</c:v>
                </c:pt>
                <c:pt idx="885">
                  <c:v>12.149900000000001</c:v>
                </c:pt>
                <c:pt idx="886">
                  <c:v>12.156700000000004</c:v>
                </c:pt>
                <c:pt idx="887">
                  <c:v>12.163500000000004</c:v>
                </c:pt>
                <c:pt idx="888">
                  <c:v>12.170400000000004</c:v>
                </c:pt>
                <c:pt idx="889">
                  <c:v>12.177200000000001</c:v>
                </c:pt>
                <c:pt idx="890">
                  <c:v>12.184100000000001</c:v>
                </c:pt>
                <c:pt idx="891">
                  <c:v>12.190900000000001</c:v>
                </c:pt>
                <c:pt idx="892">
                  <c:v>12.197800000000001</c:v>
                </c:pt>
                <c:pt idx="893">
                  <c:v>12.204600000000001</c:v>
                </c:pt>
                <c:pt idx="894">
                  <c:v>12.211399999999999</c:v>
                </c:pt>
                <c:pt idx="895">
                  <c:v>12.218299999999999</c:v>
                </c:pt>
                <c:pt idx="896">
                  <c:v>12.225100000000001</c:v>
                </c:pt>
                <c:pt idx="897">
                  <c:v>12.231999999999999</c:v>
                </c:pt>
                <c:pt idx="898">
                  <c:v>12.238799999999999</c:v>
                </c:pt>
                <c:pt idx="899">
                  <c:v>12.245700000000001</c:v>
                </c:pt>
                <c:pt idx="900">
                  <c:v>12.252500000000024</c:v>
                </c:pt>
                <c:pt idx="901">
                  <c:v>12.2593</c:v>
                </c:pt>
                <c:pt idx="902">
                  <c:v>12.2662</c:v>
                </c:pt>
                <c:pt idx="903">
                  <c:v>12.273</c:v>
                </c:pt>
                <c:pt idx="904">
                  <c:v>12.2799</c:v>
                </c:pt>
                <c:pt idx="905">
                  <c:v>12.2867</c:v>
                </c:pt>
                <c:pt idx="906">
                  <c:v>12.2936</c:v>
                </c:pt>
                <c:pt idx="907">
                  <c:v>12.300400000000026</c:v>
                </c:pt>
                <c:pt idx="908">
                  <c:v>12.3072</c:v>
                </c:pt>
                <c:pt idx="909">
                  <c:v>12.3141</c:v>
                </c:pt>
                <c:pt idx="910">
                  <c:v>12.3209</c:v>
                </c:pt>
                <c:pt idx="911">
                  <c:v>12.3278</c:v>
                </c:pt>
                <c:pt idx="912">
                  <c:v>12.3346</c:v>
                </c:pt>
                <c:pt idx="913">
                  <c:v>12.3415</c:v>
                </c:pt>
                <c:pt idx="914">
                  <c:v>12.3483</c:v>
                </c:pt>
                <c:pt idx="915">
                  <c:v>12.355100000000036</c:v>
                </c:pt>
                <c:pt idx="916">
                  <c:v>12.362000000000036</c:v>
                </c:pt>
                <c:pt idx="917">
                  <c:v>12.3688</c:v>
                </c:pt>
                <c:pt idx="918">
                  <c:v>12.375700000000036</c:v>
                </c:pt>
                <c:pt idx="919">
                  <c:v>12.382500000000036</c:v>
                </c:pt>
                <c:pt idx="920">
                  <c:v>12.389400000000036</c:v>
                </c:pt>
                <c:pt idx="921">
                  <c:v>12.3962</c:v>
                </c:pt>
                <c:pt idx="922">
                  <c:v>12.403</c:v>
                </c:pt>
                <c:pt idx="923">
                  <c:v>12.4099</c:v>
                </c:pt>
                <c:pt idx="924">
                  <c:v>12.416700000000002</c:v>
                </c:pt>
                <c:pt idx="925">
                  <c:v>12.4236</c:v>
                </c:pt>
                <c:pt idx="926">
                  <c:v>12.430400000000002</c:v>
                </c:pt>
                <c:pt idx="927">
                  <c:v>12.4373</c:v>
                </c:pt>
                <c:pt idx="928">
                  <c:v>12.444100000000001</c:v>
                </c:pt>
                <c:pt idx="929">
                  <c:v>12.451000000000002</c:v>
                </c:pt>
                <c:pt idx="930">
                  <c:v>12.457800000000002</c:v>
                </c:pt>
                <c:pt idx="931">
                  <c:v>12.464600000000004</c:v>
                </c:pt>
                <c:pt idx="932">
                  <c:v>12.471500000000002</c:v>
                </c:pt>
                <c:pt idx="933">
                  <c:v>12.478300000000001</c:v>
                </c:pt>
                <c:pt idx="934">
                  <c:v>12.485200000000004</c:v>
                </c:pt>
                <c:pt idx="935">
                  <c:v>12.492000000000004</c:v>
                </c:pt>
                <c:pt idx="936">
                  <c:v>12.498900000000001</c:v>
                </c:pt>
                <c:pt idx="937">
                  <c:v>12.505700000000004</c:v>
                </c:pt>
                <c:pt idx="938">
                  <c:v>12.512500000000006</c:v>
                </c:pt>
                <c:pt idx="939">
                  <c:v>12.519400000000006</c:v>
                </c:pt>
                <c:pt idx="940">
                  <c:v>12.526200000000001</c:v>
                </c:pt>
                <c:pt idx="941">
                  <c:v>12.533100000000001</c:v>
                </c:pt>
                <c:pt idx="942">
                  <c:v>12.539900000000001</c:v>
                </c:pt>
                <c:pt idx="943">
                  <c:v>12.546800000000001</c:v>
                </c:pt>
                <c:pt idx="944">
                  <c:v>12.553600000000024</c:v>
                </c:pt>
                <c:pt idx="945">
                  <c:v>12.560400000000024</c:v>
                </c:pt>
                <c:pt idx="946">
                  <c:v>12.567300000000001</c:v>
                </c:pt>
                <c:pt idx="947">
                  <c:v>12.5741</c:v>
                </c:pt>
                <c:pt idx="948">
                  <c:v>12.581</c:v>
                </c:pt>
                <c:pt idx="949">
                  <c:v>12.5878</c:v>
                </c:pt>
                <c:pt idx="950">
                  <c:v>12.5947</c:v>
                </c:pt>
                <c:pt idx="951">
                  <c:v>12.6015</c:v>
                </c:pt>
                <c:pt idx="952">
                  <c:v>12.6083</c:v>
                </c:pt>
                <c:pt idx="953">
                  <c:v>12.6152</c:v>
                </c:pt>
                <c:pt idx="954">
                  <c:v>12.622</c:v>
                </c:pt>
                <c:pt idx="955">
                  <c:v>12.6289</c:v>
                </c:pt>
                <c:pt idx="956">
                  <c:v>12.6357</c:v>
                </c:pt>
                <c:pt idx="957">
                  <c:v>12.6426</c:v>
                </c:pt>
                <c:pt idx="958">
                  <c:v>12.6494</c:v>
                </c:pt>
                <c:pt idx="959">
                  <c:v>12.6562</c:v>
                </c:pt>
                <c:pt idx="960">
                  <c:v>12.6631</c:v>
                </c:pt>
                <c:pt idx="961">
                  <c:v>12.6699</c:v>
                </c:pt>
                <c:pt idx="962">
                  <c:v>12.6768</c:v>
                </c:pt>
                <c:pt idx="963">
                  <c:v>12.6836</c:v>
                </c:pt>
                <c:pt idx="964">
                  <c:v>12.6905</c:v>
                </c:pt>
                <c:pt idx="965">
                  <c:v>12.6973</c:v>
                </c:pt>
                <c:pt idx="966">
                  <c:v>12.7041</c:v>
                </c:pt>
                <c:pt idx="967">
                  <c:v>12.711</c:v>
                </c:pt>
                <c:pt idx="968">
                  <c:v>12.7178</c:v>
                </c:pt>
                <c:pt idx="969">
                  <c:v>12.7247</c:v>
                </c:pt>
                <c:pt idx="970">
                  <c:v>12.7315</c:v>
                </c:pt>
                <c:pt idx="971">
                  <c:v>12.738399999999999</c:v>
                </c:pt>
                <c:pt idx="972">
                  <c:v>12.745200000000001</c:v>
                </c:pt>
                <c:pt idx="973">
                  <c:v>12.752000000000002</c:v>
                </c:pt>
                <c:pt idx="974">
                  <c:v>12.758900000000001</c:v>
                </c:pt>
                <c:pt idx="975">
                  <c:v>12.765700000000002</c:v>
                </c:pt>
                <c:pt idx="976">
                  <c:v>12.772600000000002</c:v>
                </c:pt>
                <c:pt idx="977">
                  <c:v>12.779400000000004</c:v>
                </c:pt>
                <c:pt idx="978">
                  <c:v>12.786300000000001</c:v>
                </c:pt>
                <c:pt idx="979">
                  <c:v>12.793100000000001</c:v>
                </c:pt>
                <c:pt idx="980">
                  <c:v>12.799900000000001</c:v>
                </c:pt>
                <c:pt idx="981">
                  <c:v>12.806800000000004</c:v>
                </c:pt>
                <c:pt idx="982">
                  <c:v>12.813600000000006</c:v>
                </c:pt>
                <c:pt idx="983">
                  <c:v>12.820500000000004</c:v>
                </c:pt>
                <c:pt idx="984">
                  <c:v>12.827300000000001</c:v>
                </c:pt>
                <c:pt idx="985">
                  <c:v>12.834200000000001</c:v>
                </c:pt>
                <c:pt idx="986">
                  <c:v>12.841000000000001</c:v>
                </c:pt>
                <c:pt idx="987">
                  <c:v>12.847800000000001</c:v>
                </c:pt>
                <c:pt idx="988">
                  <c:v>12.854700000000006</c:v>
                </c:pt>
                <c:pt idx="989">
                  <c:v>12.861500000000024</c:v>
                </c:pt>
                <c:pt idx="990">
                  <c:v>12.868400000000022</c:v>
                </c:pt>
                <c:pt idx="991">
                  <c:v>12.875200000000024</c:v>
                </c:pt>
                <c:pt idx="992">
                  <c:v>12.882100000000024</c:v>
                </c:pt>
                <c:pt idx="993">
                  <c:v>12.8889</c:v>
                </c:pt>
                <c:pt idx="994">
                  <c:v>12.895700000000026</c:v>
                </c:pt>
                <c:pt idx="995">
                  <c:v>12.902600000000024</c:v>
                </c:pt>
                <c:pt idx="996">
                  <c:v>12.909400000000026</c:v>
                </c:pt>
                <c:pt idx="997">
                  <c:v>12.9163</c:v>
                </c:pt>
                <c:pt idx="998">
                  <c:v>12.9231</c:v>
                </c:pt>
                <c:pt idx="999">
                  <c:v>12.93</c:v>
                </c:pt>
                <c:pt idx="1000">
                  <c:v>12.9368</c:v>
                </c:pt>
                <c:pt idx="1001">
                  <c:v>12.9436</c:v>
                </c:pt>
                <c:pt idx="1002">
                  <c:v>12.950500000000035</c:v>
                </c:pt>
                <c:pt idx="1003">
                  <c:v>12.9573</c:v>
                </c:pt>
                <c:pt idx="1004">
                  <c:v>12.9642</c:v>
                </c:pt>
                <c:pt idx="1005">
                  <c:v>12.971</c:v>
                </c:pt>
                <c:pt idx="1006">
                  <c:v>12.9779</c:v>
                </c:pt>
                <c:pt idx="1007">
                  <c:v>12.9847</c:v>
                </c:pt>
                <c:pt idx="1008">
                  <c:v>12.9916</c:v>
                </c:pt>
                <c:pt idx="1009">
                  <c:v>12.9984</c:v>
                </c:pt>
                <c:pt idx="1010">
                  <c:v>13.0052</c:v>
                </c:pt>
                <c:pt idx="1011">
                  <c:v>13.0121</c:v>
                </c:pt>
                <c:pt idx="1012">
                  <c:v>13.0189</c:v>
                </c:pt>
                <c:pt idx="1013">
                  <c:v>13.0258</c:v>
                </c:pt>
                <c:pt idx="1014">
                  <c:v>13.0326</c:v>
                </c:pt>
                <c:pt idx="1015">
                  <c:v>13.0395</c:v>
                </c:pt>
                <c:pt idx="1016">
                  <c:v>13.0463</c:v>
                </c:pt>
                <c:pt idx="1017">
                  <c:v>13.053100000000002</c:v>
                </c:pt>
                <c:pt idx="1018">
                  <c:v>13.06</c:v>
                </c:pt>
                <c:pt idx="1019">
                  <c:v>13.066800000000002</c:v>
                </c:pt>
                <c:pt idx="1020">
                  <c:v>13.073700000000002</c:v>
                </c:pt>
                <c:pt idx="1021">
                  <c:v>13.080500000000002</c:v>
                </c:pt>
                <c:pt idx="1022">
                  <c:v>13.087400000000002</c:v>
                </c:pt>
                <c:pt idx="1023">
                  <c:v>13.094200000000001</c:v>
                </c:pt>
                <c:pt idx="1024">
                  <c:v>13.101000000000001</c:v>
                </c:pt>
                <c:pt idx="1025">
                  <c:v>13.107900000000001</c:v>
                </c:pt>
                <c:pt idx="1026">
                  <c:v>13.114700000000001</c:v>
                </c:pt>
                <c:pt idx="1027">
                  <c:v>13.121600000000001</c:v>
                </c:pt>
                <c:pt idx="1028">
                  <c:v>13.128399999999999</c:v>
                </c:pt>
                <c:pt idx="1029">
                  <c:v>13.135300000000001</c:v>
                </c:pt>
                <c:pt idx="1030">
                  <c:v>13.142100000000001</c:v>
                </c:pt>
                <c:pt idx="1031">
                  <c:v>13.148899999999999</c:v>
                </c:pt>
                <c:pt idx="1032">
                  <c:v>13.155800000000006</c:v>
                </c:pt>
                <c:pt idx="1033">
                  <c:v>13.162600000000024</c:v>
                </c:pt>
                <c:pt idx="1034">
                  <c:v>13.169500000000006</c:v>
                </c:pt>
                <c:pt idx="1035">
                  <c:v>13.176300000000001</c:v>
                </c:pt>
                <c:pt idx="1036">
                  <c:v>13.183200000000001</c:v>
                </c:pt>
                <c:pt idx="1037">
                  <c:v>13.19</c:v>
                </c:pt>
                <c:pt idx="1038">
                  <c:v>13.1968</c:v>
                </c:pt>
                <c:pt idx="1039">
                  <c:v>13.2037</c:v>
                </c:pt>
                <c:pt idx="1040">
                  <c:v>13.2105</c:v>
                </c:pt>
                <c:pt idx="1041">
                  <c:v>13.2174</c:v>
                </c:pt>
                <c:pt idx="1042">
                  <c:v>13.2242</c:v>
                </c:pt>
                <c:pt idx="1043">
                  <c:v>13.2311</c:v>
                </c:pt>
                <c:pt idx="1044">
                  <c:v>13.2379</c:v>
                </c:pt>
                <c:pt idx="1045">
                  <c:v>13.2447</c:v>
                </c:pt>
                <c:pt idx="1046">
                  <c:v>13.2516</c:v>
                </c:pt>
                <c:pt idx="1047">
                  <c:v>13.2584</c:v>
                </c:pt>
                <c:pt idx="1048">
                  <c:v>13.2653</c:v>
                </c:pt>
                <c:pt idx="1049">
                  <c:v>13.2721</c:v>
                </c:pt>
                <c:pt idx="1050">
                  <c:v>13.279</c:v>
                </c:pt>
                <c:pt idx="1051">
                  <c:v>13.2858</c:v>
                </c:pt>
                <c:pt idx="1052">
                  <c:v>13.2926</c:v>
                </c:pt>
                <c:pt idx="1053">
                  <c:v>13.2995</c:v>
                </c:pt>
                <c:pt idx="1054">
                  <c:v>13.3063</c:v>
                </c:pt>
                <c:pt idx="1055">
                  <c:v>13.3132</c:v>
                </c:pt>
                <c:pt idx="1056">
                  <c:v>13.32</c:v>
                </c:pt>
                <c:pt idx="1057">
                  <c:v>13.3269</c:v>
                </c:pt>
                <c:pt idx="1058">
                  <c:v>13.3337</c:v>
                </c:pt>
                <c:pt idx="1059">
                  <c:v>13.3405</c:v>
                </c:pt>
                <c:pt idx="1060">
                  <c:v>13.3474</c:v>
                </c:pt>
                <c:pt idx="1061">
                  <c:v>13.354200000000002</c:v>
                </c:pt>
                <c:pt idx="1062">
                  <c:v>13.3611</c:v>
                </c:pt>
                <c:pt idx="1063">
                  <c:v>13.367900000000002</c:v>
                </c:pt>
                <c:pt idx="1064">
                  <c:v>13.3748</c:v>
                </c:pt>
                <c:pt idx="1065">
                  <c:v>13.381600000000002</c:v>
                </c:pt>
                <c:pt idx="1066">
                  <c:v>13.388400000000004</c:v>
                </c:pt>
                <c:pt idx="1067">
                  <c:v>13.395300000000002</c:v>
                </c:pt>
                <c:pt idx="1068">
                  <c:v>13.402100000000004</c:v>
                </c:pt>
                <c:pt idx="1069">
                  <c:v>13.409000000000002</c:v>
                </c:pt>
                <c:pt idx="1070">
                  <c:v>13.415800000000004</c:v>
                </c:pt>
                <c:pt idx="1071">
                  <c:v>13.422700000000004</c:v>
                </c:pt>
                <c:pt idx="1072">
                  <c:v>13.429500000000004</c:v>
                </c:pt>
                <c:pt idx="1073">
                  <c:v>13.436300000000001</c:v>
                </c:pt>
                <c:pt idx="1074">
                  <c:v>13.443200000000001</c:v>
                </c:pt>
                <c:pt idx="1075">
                  <c:v>13.450000000000006</c:v>
                </c:pt>
                <c:pt idx="1076">
                  <c:v>13.456900000000006</c:v>
                </c:pt>
                <c:pt idx="1077">
                  <c:v>13.463700000000006</c:v>
                </c:pt>
                <c:pt idx="1078">
                  <c:v>13.470600000000006</c:v>
                </c:pt>
                <c:pt idx="1079">
                  <c:v>13.477400000000006</c:v>
                </c:pt>
                <c:pt idx="1080">
                  <c:v>13.4842</c:v>
                </c:pt>
                <c:pt idx="1081">
                  <c:v>13.491100000000001</c:v>
                </c:pt>
                <c:pt idx="1082">
                  <c:v>13.4979</c:v>
                </c:pt>
                <c:pt idx="1083">
                  <c:v>13.504800000000001</c:v>
                </c:pt>
                <c:pt idx="1084">
                  <c:v>13.5116</c:v>
                </c:pt>
                <c:pt idx="1085">
                  <c:v>13.5185</c:v>
                </c:pt>
                <c:pt idx="1086">
                  <c:v>13.5253</c:v>
                </c:pt>
                <c:pt idx="1087">
                  <c:v>13.5322</c:v>
                </c:pt>
                <c:pt idx="1088">
                  <c:v>13.539</c:v>
                </c:pt>
                <c:pt idx="1089">
                  <c:v>13.5458</c:v>
                </c:pt>
                <c:pt idx="1090">
                  <c:v>13.552700000000026</c:v>
                </c:pt>
                <c:pt idx="1091">
                  <c:v>13.559500000000035</c:v>
                </c:pt>
                <c:pt idx="1092">
                  <c:v>13.566400000000026</c:v>
                </c:pt>
                <c:pt idx="1093">
                  <c:v>13.5732</c:v>
                </c:pt>
                <c:pt idx="1094">
                  <c:v>13.5801</c:v>
                </c:pt>
                <c:pt idx="1095">
                  <c:v>13.5869</c:v>
                </c:pt>
                <c:pt idx="1096">
                  <c:v>13.5937</c:v>
                </c:pt>
                <c:pt idx="1097">
                  <c:v>13.6006</c:v>
                </c:pt>
                <c:pt idx="1098">
                  <c:v>13.6074</c:v>
                </c:pt>
                <c:pt idx="1099">
                  <c:v>13.6143</c:v>
                </c:pt>
                <c:pt idx="1100">
                  <c:v>13.6211</c:v>
                </c:pt>
                <c:pt idx="1101">
                  <c:v>13.628</c:v>
                </c:pt>
                <c:pt idx="1102">
                  <c:v>13.6348</c:v>
                </c:pt>
                <c:pt idx="1103">
                  <c:v>13.6416</c:v>
                </c:pt>
                <c:pt idx="1104">
                  <c:v>13.6485</c:v>
                </c:pt>
                <c:pt idx="1105">
                  <c:v>13.6553</c:v>
                </c:pt>
                <c:pt idx="1106">
                  <c:v>13.6622</c:v>
                </c:pt>
                <c:pt idx="1107">
                  <c:v>13.669</c:v>
                </c:pt>
                <c:pt idx="1108">
                  <c:v>13.6759</c:v>
                </c:pt>
                <c:pt idx="1109">
                  <c:v>13.682700000000002</c:v>
                </c:pt>
                <c:pt idx="1110">
                  <c:v>13.689500000000002</c:v>
                </c:pt>
                <c:pt idx="1111">
                  <c:v>13.696400000000002</c:v>
                </c:pt>
                <c:pt idx="1112">
                  <c:v>13.703200000000001</c:v>
                </c:pt>
                <c:pt idx="1113">
                  <c:v>13.710100000000001</c:v>
                </c:pt>
                <c:pt idx="1114">
                  <c:v>13.716900000000001</c:v>
                </c:pt>
                <c:pt idx="1115">
                  <c:v>13.723800000000001</c:v>
                </c:pt>
                <c:pt idx="1116">
                  <c:v>13.730600000000001</c:v>
                </c:pt>
                <c:pt idx="1117">
                  <c:v>13.737399999999999</c:v>
                </c:pt>
                <c:pt idx="1118">
                  <c:v>13.744299999999999</c:v>
                </c:pt>
                <c:pt idx="1119">
                  <c:v>13.751100000000001</c:v>
                </c:pt>
                <c:pt idx="1120">
                  <c:v>13.758000000000001</c:v>
                </c:pt>
                <c:pt idx="1121">
                  <c:v>13.764800000000001</c:v>
                </c:pt>
                <c:pt idx="1122">
                  <c:v>13.771700000000001</c:v>
                </c:pt>
                <c:pt idx="1123">
                  <c:v>13.778500000000001</c:v>
                </c:pt>
                <c:pt idx="1124">
                  <c:v>13.785300000000001</c:v>
                </c:pt>
                <c:pt idx="1125">
                  <c:v>13.792200000000001</c:v>
                </c:pt>
                <c:pt idx="1126">
                  <c:v>13.798999999999999</c:v>
                </c:pt>
                <c:pt idx="1127">
                  <c:v>13.805900000000022</c:v>
                </c:pt>
                <c:pt idx="1128">
                  <c:v>13.812700000000024</c:v>
                </c:pt>
                <c:pt idx="1129">
                  <c:v>13.819600000000024</c:v>
                </c:pt>
                <c:pt idx="1130">
                  <c:v>13.826400000000024</c:v>
                </c:pt>
                <c:pt idx="1131">
                  <c:v>13.8332</c:v>
                </c:pt>
                <c:pt idx="1132">
                  <c:v>13.8401</c:v>
                </c:pt>
                <c:pt idx="1133">
                  <c:v>13.8469</c:v>
                </c:pt>
                <c:pt idx="1134">
                  <c:v>13.853800000000026</c:v>
                </c:pt>
                <c:pt idx="1135">
                  <c:v>13.860600000000026</c:v>
                </c:pt>
                <c:pt idx="1136">
                  <c:v>13.867500000000026</c:v>
                </c:pt>
                <c:pt idx="1137">
                  <c:v>13.8743</c:v>
                </c:pt>
                <c:pt idx="1138">
                  <c:v>13.8811</c:v>
                </c:pt>
                <c:pt idx="1139">
                  <c:v>13.888</c:v>
                </c:pt>
                <c:pt idx="1140">
                  <c:v>13.8948</c:v>
                </c:pt>
                <c:pt idx="1141">
                  <c:v>13.9017</c:v>
                </c:pt>
                <c:pt idx="1142">
                  <c:v>13.9085</c:v>
                </c:pt>
                <c:pt idx="1143">
                  <c:v>13.915400000000036</c:v>
                </c:pt>
                <c:pt idx="1144">
                  <c:v>13.9222</c:v>
                </c:pt>
                <c:pt idx="1145">
                  <c:v>13.929</c:v>
                </c:pt>
                <c:pt idx="1146">
                  <c:v>13.9359</c:v>
                </c:pt>
                <c:pt idx="1147">
                  <c:v>13.9427</c:v>
                </c:pt>
                <c:pt idx="1148">
                  <c:v>13.9496</c:v>
                </c:pt>
                <c:pt idx="1149">
                  <c:v>13.956400000000041</c:v>
                </c:pt>
                <c:pt idx="1150">
                  <c:v>13.9633</c:v>
                </c:pt>
                <c:pt idx="1151">
                  <c:v>13.9701</c:v>
                </c:pt>
                <c:pt idx="1152">
                  <c:v>13.976900000000002</c:v>
                </c:pt>
                <c:pt idx="1153">
                  <c:v>13.9838</c:v>
                </c:pt>
                <c:pt idx="1154">
                  <c:v>13.990600000000002</c:v>
                </c:pt>
                <c:pt idx="1155">
                  <c:v>13.9975</c:v>
                </c:pt>
                <c:pt idx="1156">
                  <c:v>14.004300000000001</c:v>
                </c:pt>
                <c:pt idx="1157">
                  <c:v>14.011200000000001</c:v>
                </c:pt>
                <c:pt idx="1158">
                  <c:v>14.018000000000001</c:v>
                </c:pt>
                <c:pt idx="1159">
                  <c:v>14.024800000000001</c:v>
                </c:pt>
                <c:pt idx="1160">
                  <c:v>14.031700000000001</c:v>
                </c:pt>
                <c:pt idx="1161">
                  <c:v>14.038500000000001</c:v>
                </c:pt>
                <c:pt idx="1162">
                  <c:v>14.045400000000004</c:v>
                </c:pt>
                <c:pt idx="1163">
                  <c:v>14.052200000000004</c:v>
                </c:pt>
                <c:pt idx="1164">
                  <c:v>14.059100000000004</c:v>
                </c:pt>
                <c:pt idx="1165">
                  <c:v>14.065900000000006</c:v>
                </c:pt>
                <c:pt idx="1166">
                  <c:v>14.072800000000004</c:v>
                </c:pt>
                <c:pt idx="1167">
                  <c:v>14.079600000000006</c:v>
                </c:pt>
                <c:pt idx="1168">
                  <c:v>14.086400000000006</c:v>
                </c:pt>
                <c:pt idx="1169">
                  <c:v>14.093300000000001</c:v>
                </c:pt>
                <c:pt idx="1170">
                  <c:v>14.100100000000001</c:v>
                </c:pt>
                <c:pt idx="1171">
                  <c:v>14.107000000000001</c:v>
                </c:pt>
                <c:pt idx="1172">
                  <c:v>14.113800000000001</c:v>
                </c:pt>
                <c:pt idx="1173">
                  <c:v>14.120700000000001</c:v>
                </c:pt>
                <c:pt idx="1174">
                  <c:v>14.1275</c:v>
                </c:pt>
                <c:pt idx="1175">
                  <c:v>14.1343</c:v>
                </c:pt>
                <c:pt idx="1176">
                  <c:v>14.1412</c:v>
                </c:pt>
                <c:pt idx="1177">
                  <c:v>14.148</c:v>
                </c:pt>
                <c:pt idx="1178">
                  <c:v>14.1549</c:v>
                </c:pt>
                <c:pt idx="1179">
                  <c:v>14.1617</c:v>
                </c:pt>
                <c:pt idx="1180">
                  <c:v>14.1686</c:v>
                </c:pt>
                <c:pt idx="1181">
                  <c:v>14.175400000000026</c:v>
                </c:pt>
                <c:pt idx="1182">
                  <c:v>14.1822</c:v>
                </c:pt>
                <c:pt idx="1183">
                  <c:v>14.1891</c:v>
                </c:pt>
                <c:pt idx="1184">
                  <c:v>14.1959</c:v>
                </c:pt>
                <c:pt idx="1185">
                  <c:v>14.2028</c:v>
                </c:pt>
                <c:pt idx="1186">
                  <c:v>14.2096</c:v>
                </c:pt>
                <c:pt idx="1187">
                  <c:v>14.2165</c:v>
                </c:pt>
                <c:pt idx="1188">
                  <c:v>14.2233</c:v>
                </c:pt>
                <c:pt idx="1189">
                  <c:v>14.2301</c:v>
                </c:pt>
                <c:pt idx="1190">
                  <c:v>14.237</c:v>
                </c:pt>
                <c:pt idx="1191">
                  <c:v>14.2438</c:v>
                </c:pt>
                <c:pt idx="1192">
                  <c:v>14.2507</c:v>
                </c:pt>
                <c:pt idx="1193">
                  <c:v>14.2575</c:v>
                </c:pt>
                <c:pt idx="1194">
                  <c:v>14.2644</c:v>
                </c:pt>
                <c:pt idx="1195">
                  <c:v>14.2712</c:v>
                </c:pt>
                <c:pt idx="1196">
                  <c:v>14.278</c:v>
                </c:pt>
                <c:pt idx="1197">
                  <c:v>14.2849</c:v>
                </c:pt>
                <c:pt idx="1198">
                  <c:v>14.291700000000001</c:v>
                </c:pt>
                <c:pt idx="1199">
                  <c:v>14.2986</c:v>
                </c:pt>
                <c:pt idx="1200">
                  <c:v>14.305400000000049</c:v>
                </c:pt>
                <c:pt idx="1201">
                  <c:v>14.3123</c:v>
                </c:pt>
                <c:pt idx="1202">
                  <c:v>14.319100000000002</c:v>
                </c:pt>
                <c:pt idx="1203">
                  <c:v>14.325900000000004</c:v>
                </c:pt>
                <c:pt idx="1204">
                  <c:v>14.332800000000002</c:v>
                </c:pt>
                <c:pt idx="1205">
                  <c:v>14.339600000000004</c:v>
                </c:pt>
                <c:pt idx="1206">
                  <c:v>14.346500000000002</c:v>
                </c:pt>
                <c:pt idx="1207">
                  <c:v>14.353300000000004</c:v>
                </c:pt>
                <c:pt idx="1208">
                  <c:v>14.360200000000004</c:v>
                </c:pt>
                <c:pt idx="1209">
                  <c:v>14.367000000000004</c:v>
                </c:pt>
                <c:pt idx="1210">
                  <c:v>14.373800000000006</c:v>
                </c:pt>
                <c:pt idx="1211">
                  <c:v>14.380700000000004</c:v>
                </c:pt>
                <c:pt idx="1212">
                  <c:v>14.387500000000006</c:v>
                </c:pt>
                <c:pt idx="1213">
                  <c:v>14.394400000000006</c:v>
                </c:pt>
                <c:pt idx="1214">
                  <c:v>14.401200000000001</c:v>
                </c:pt>
                <c:pt idx="1215">
                  <c:v>14.408100000000001</c:v>
                </c:pt>
                <c:pt idx="1216">
                  <c:v>14.414900000000001</c:v>
                </c:pt>
                <c:pt idx="1217">
                  <c:v>14.4217</c:v>
                </c:pt>
                <c:pt idx="1218">
                  <c:v>14.428600000000001</c:v>
                </c:pt>
                <c:pt idx="1219">
                  <c:v>14.435400000000024</c:v>
                </c:pt>
                <c:pt idx="1220">
                  <c:v>14.442300000000001</c:v>
                </c:pt>
                <c:pt idx="1221">
                  <c:v>14.4491</c:v>
                </c:pt>
                <c:pt idx="1222">
                  <c:v>14.456000000000024</c:v>
                </c:pt>
                <c:pt idx="1223">
                  <c:v>14.462800000000026</c:v>
                </c:pt>
                <c:pt idx="1224">
                  <c:v>14.469600000000026</c:v>
                </c:pt>
                <c:pt idx="1225">
                  <c:v>14.476500000000026</c:v>
                </c:pt>
                <c:pt idx="1226">
                  <c:v>14.4833</c:v>
                </c:pt>
                <c:pt idx="1227">
                  <c:v>14.4902</c:v>
                </c:pt>
                <c:pt idx="1228">
                  <c:v>14.497</c:v>
                </c:pt>
                <c:pt idx="1229">
                  <c:v>14.5039</c:v>
                </c:pt>
                <c:pt idx="1230">
                  <c:v>14.5107</c:v>
                </c:pt>
                <c:pt idx="1231">
                  <c:v>14.5175</c:v>
                </c:pt>
                <c:pt idx="1232">
                  <c:v>14.5244</c:v>
                </c:pt>
                <c:pt idx="1233">
                  <c:v>14.5312</c:v>
                </c:pt>
                <c:pt idx="1234">
                  <c:v>14.5381</c:v>
                </c:pt>
                <c:pt idx="1235">
                  <c:v>14.5449</c:v>
                </c:pt>
                <c:pt idx="1236">
                  <c:v>14.5518</c:v>
                </c:pt>
                <c:pt idx="1237">
                  <c:v>14.5586</c:v>
                </c:pt>
                <c:pt idx="1238">
                  <c:v>14.565400000000041</c:v>
                </c:pt>
                <c:pt idx="1239">
                  <c:v>14.5723</c:v>
                </c:pt>
                <c:pt idx="1240">
                  <c:v>14.5791</c:v>
                </c:pt>
                <c:pt idx="1241">
                  <c:v>14.586</c:v>
                </c:pt>
                <c:pt idx="1242">
                  <c:v>14.5928</c:v>
                </c:pt>
                <c:pt idx="1243">
                  <c:v>14.5997</c:v>
                </c:pt>
                <c:pt idx="1244">
                  <c:v>14.6065</c:v>
                </c:pt>
                <c:pt idx="1245">
                  <c:v>14.6134</c:v>
                </c:pt>
                <c:pt idx="1246">
                  <c:v>14.620200000000001</c:v>
                </c:pt>
                <c:pt idx="1247">
                  <c:v>14.627000000000001</c:v>
                </c:pt>
                <c:pt idx="1248">
                  <c:v>14.633900000000001</c:v>
                </c:pt>
                <c:pt idx="1249">
                  <c:v>14.640700000000001</c:v>
                </c:pt>
                <c:pt idx="1250">
                  <c:v>14.647600000000001</c:v>
                </c:pt>
                <c:pt idx="1251">
                  <c:v>14.654400000000004</c:v>
                </c:pt>
                <c:pt idx="1252">
                  <c:v>14.661300000000001</c:v>
                </c:pt>
                <c:pt idx="1253">
                  <c:v>14.668100000000001</c:v>
                </c:pt>
                <c:pt idx="1254">
                  <c:v>14.674900000000001</c:v>
                </c:pt>
                <c:pt idx="1255">
                  <c:v>14.681800000000001</c:v>
                </c:pt>
                <c:pt idx="1256">
                  <c:v>14.688600000000001</c:v>
                </c:pt>
                <c:pt idx="1257">
                  <c:v>14.695500000000004</c:v>
                </c:pt>
                <c:pt idx="1258">
                  <c:v>14.702300000000001</c:v>
                </c:pt>
                <c:pt idx="1259">
                  <c:v>14.709200000000001</c:v>
                </c:pt>
                <c:pt idx="1260">
                  <c:v>14.716000000000001</c:v>
                </c:pt>
                <c:pt idx="1261">
                  <c:v>14.722800000000001</c:v>
                </c:pt>
                <c:pt idx="1262">
                  <c:v>14.729700000000001</c:v>
                </c:pt>
                <c:pt idx="1263">
                  <c:v>14.736500000000001</c:v>
                </c:pt>
                <c:pt idx="1264">
                  <c:v>14.743399999999999</c:v>
                </c:pt>
                <c:pt idx="1265">
                  <c:v>14.7502</c:v>
                </c:pt>
                <c:pt idx="1266">
                  <c:v>14.757100000000001</c:v>
                </c:pt>
                <c:pt idx="1267">
                  <c:v>14.7639</c:v>
                </c:pt>
                <c:pt idx="1268">
                  <c:v>14.7707</c:v>
                </c:pt>
                <c:pt idx="1269">
                  <c:v>14.7776</c:v>
                </c:pt>
                <c:pt idx="1270">
                  <c:v>14.7844</c:v>
                </c:pt>
                <c:pt idx="1271">
                  <c:v>14.7913</c:v>
                </c:pt>
                <c:pt idx="1272">
                  <c:v>14.7981</c:v>
                </c:pt>
                <c:pt idx="1273">
                  <c:v>14.805000000000026</c:v>
                </c:pt>
                <c:pt idx="1274">
                  <c:v>14.8118</c:v>
                </c:pt>
                <c:pt idx="1275">
                  <c:v>14.8186</c:v>
                </c:pt>
                <c:pt idx="1276">
                  <c:v>14.825500000000035</c:v>
                </c:pt>
                <c:pt idx="1277">
                  <c:v>14.8323</c:v>
                </c:pt>
                <c:pt idx="1278">
                  <c:v>14.8392</c:v>
                </c:pt>
                <c:pt idx="1279">
                  <c:v>14.846</c:v>
                </c:pt>
                <c:pt idx="1280">
                  <c:v>14.852900000000036</c:v>
                </c:pt>
                <c:pt idx="1281">
                  <c:v>14.859700000000036</c:v>
                </c:pt>
                <c:pt idx="1282">
                  <c:v>14.866500000000036</c:v>
                </c:pt>
                <c:pt idx="1283">
                  <c:v>14.873400000000036</c:v>
                </c:pt>
                <c:pt idx="1284">
                  <c:v>14.8802</c:v>
                </c:pt>
                <c:pt idx="1285">
                  <c:v>14.8871</c:v>
                </c:pt>
                <c:pt idx="1286">
                  <c:v>14.8939</c:v>
                </c:pt>
                <c:pt idx="1287">
                  <c:v>14.9008</c:v>
                </c:pt>
                <c:pt idx="1288">
                  <c:v>14.9076</c:v>
                </c:pt>
                <c:pt idx="1289">
                  <c:v>14.914400000000002</c:v>
                </c:pt>
                <c:pt idx="1290">
                  <c:v>14.9213</c:v>
                </c:pt>
                <c:pt idx="1291">
                  <c:v>14.928100000000001</c:v>
                </c:pt>
                <c:pt idx="1292">
                  <c:v>14.935</c:v>
                </c:pt>
                <c:pt idx="1293">
                  <c:v>14.941800000000001</c:v>
                </c:pt>
                <c:pt idx="1294">
                  <c:v>14.948700000000001</c:v>
                </c:pt>
                <c:pt idx="1295">
                  <c:v>14.955500000000049</c:v>
                </c:pt>
                <c:pt idx="1296">
                  <c:v>14.962300000000004</c:v>
                </c:pt>
                <c:pt idx="1297">
                  <c:v>14.969200000000004</c:v>
                </c:pt>
                <c:pt idx="1298">
                  <c:v>14.976000000000004</c:v>
                </c:pt>
                <c:pt idx="1299">
                  <c:v>14.982900000000004</c:v>
                </c:pt>
                <c:pt idx="1300">
                  <c:v>14.989700000000004</c:v>
                </c:pt>
                <c:pt idx="1301">
                  <c:v>14.996600000000004</c:v>
                </c:pt>
                <c:pt idx="1302">
                  <c:v>15.003400000000006</c:v>
                </c:pt>
                <c:pt idx="1303">
                  <c:v>15.010200000000001</c:v>
                </c:pt>
                <c:pt idx="1304">
                  <c:v>15.017100000000001</c:v>
                </c:pt>
                <c:pt idx="1305">
                  <c:v>15.023900000000001</c:v>
                </c:pt>
                <c:pt idx="1306">
                  <c:v>15.030800000000001</c:v>
                </c:pt>
                <c:pt idx="1307">
                  <c:v>15.037600000000001</c:v>
                </c:pt>
                <c:pt idx="1308">
                  <c:v>15.044500000000001</c:v>
                </c:pt>
                <c:pt idx="1309">
                  <c:v>15.051300000000001</c:v>
                </c:pt>
                <c:pt idx="1310">
                  <c:v>15.0581</c:v>
                </c:pt>
                <c:pt idx="1311">
                  <c:v>15.065000000000024</c:v>
                </c:pt>
                <c:pt idx="1312">
                  <c:v>15.0718</c:v>
                </c:pt>
                <c:pt idx="1313">
                  <c:v>15.0787</c:v>
                </c:pt>
                <c:pt idx="1314">
                  <c:v>15.085500000000026</c:v>
                </c:pt>
                <c:pt idx="1315">
                  <c:v>15.092400000000024</c:v>
                </c:pt>
                <c:pt idx="1316">
                  <c:v>15.0992</c:v>
                </c:pt>
                <c:pt idx="1317">
                  <c:v>15.106</c:v>
                </c:pt>
                <c:pt idx="1318">
                  <c:v>15.1129</c:v>
                </c:pt>
                <c:pt idx="1319">
                  <c:v>15.1197</c:v>
                </c:pt>
                <c:pt idx="1320">
                  <c:v>15.1266</c:v>
                </c:pt>
                <c:pt idx="1321">
                  <c:v>15.1334</c:v>
                </c:pt>
                <c:pt idx="1322">
                  <c:v>15.1403</c:v>
                </c:pt>
                <c:pt idx="1323">
                  <c:v>15.1471</c:v>
                </c:pt>
                <c:pt idx="1324">
                  <c:v>15.154</c:v>
                </c:pt>
                <c:pt idx="1325">
                  <c:v>15.1608</c:v>
                </c:pt>
                <c:pt idx="1326">
                  <c:v>15.1676</c:v>
                </c:pt>
                <c:pt idx="1327">
                  <c:v>15.1745</c:v>
                </c:pt>
                <c:pt idx="1328">
                  <c:v>15.1813</c:v>
                </c:pt>
                <c:pt idx="1329">
                  <c:v>15.1882</c:v>
                </c:pt>
                <c:pt idx="1330">
                  <c:v>15.195</c:v>
                </c:pt>
                <c:pt idx="1331">
                  <c:v>15.2019</c:v>
                </c:pt>
                <c:pt idx="1332">
                  <c:v>15.2087</c:v>
                </c:pt>
                <c:pt idx="1333">
                  <c:v>15.2155</c:v>
                </c:pt>
                <c:pt idx="1334">
                  <c:v>15.2224</c:v>
                </c:pt>
                <c:pt idx="1335">
                  <c:v>15.229200000000001</c:v>
                </c:pt>
                <c:pt idx="1336">
                  <c:v>15.2361</c:v>
                </c:pt>
                <c:pt idx="1337">
                  <c:v>15.242900000000001</c:v>
                </c:pt>
                <c:pt idx="1338">
                  <c:v>15.2498</c:v>
                </c:pt>
                <c:pt idx="1339">
                  <c:v>15.256600000000002</c:v>
                </c:pt>
                <c:pt idx="1340">
                  <c:v>15.263400000000004</c:v>
                </c:pt>
                <c:pt idx="1341">
                  <c:v>15.270300000000001</c:v>
                </c:pt>
                <c:pt idx="1342">
                  <c:v>15.277100000000001</c:v>
                </c:pt>
                <c:pt idx="1343">
                  <c:v>15.284000000000001</c:v>
                </c:pt>
                <c:pt idx="1344">
                  <c:v>15.290800000000001</c:v>
                </c:pt>
                <c:pt idx="1345">
                  <c:v>15.297700000000001</c:v>
                </c:pt>
                <c:pt idx="1346">
                  <c:v>15.304500000000004</c:v>
                </c:pt>
                <c:pt idx="1347">
                  <c:v>15.311300000000001</c:v>
                </c:pt>
                <c:pt idx="1348">
                  <c:v>15.318200000000001</c:v>
                </c:pt>
                <c:pt idx="1349">
                  <c:v>15.325000000000006</c:v>
                </c:pt>
                <c:pt idx="1350">
                  <c:v>15.331900000000001</c:v>
                </c:pt>
                <c:pt idx="1351">
                  <c:v>15.338700000000001</c:v>
                </c:pt>
                <c:pt idx="1352">
                  <c:v>15.345600000000006</c:v>
                </c:pt>
                <c:pt idx="1353">
                  <c:v>15.352400000000056</c:v>
                </c:pt>
                <c:pt idx="1354">
                  <c:v>15.359200000000024</c:v>
                </c:pt>
                <c:pt idx="1355">
                  <c:v>15.366100000000024</c:v>
                </c:pt>
                <c:pt idx="1356">
                  <c:v>15.372900000000024</c:v>
                </c:pt>
                <c:pt idx="1357">
                  <c:v>15.379800000000024</c:v>
                </c:pt>
                <c:pt idx="1358">
                  <c:v>15.386600000000024</c:v>
                </c:pt>
                <c:pt idx="1359">
                  <c:v>15.393500000000024</c:v>
                </c:pt>
                <c:pt idx="1360">
                  <c:v>15.4003</c:v>
                </c:pt>
                <c:pt idx="1361">
                  <c:v>15.4071</c:v>
                </c:pt>
                <c:pt idx="1362">
                  <c:v>15.414</c:v>
                </c:pt>
                <c:pt idx="1363">
                  <c:v>15.4208</c:v>
                </c:pt>
                <c:pt idx="1364">
                  <c:v>15.4277</c:v>
                </c:pt>
                <c:pt idx="1365">
                  <c:v>15.4345</c:v>
                </c:pt>
                <c:pt idx="1366">
                  <c:v>15.4414</c:v>
                </c:pt>
                <c:pt idx="1367">
                  <c:v>15.4482</c:v>
                </c:pt>
                <c:pt idx="1368">
                  <c:v>15.455000000000036</c:v>
                </c:pt>
                <c:pt idx="1369">
                  <c:v>15.4619</c:v>
                </c:pt>
                <c:pt idx="1370">
                  <c:v>15.4687</c:v>
                </c:pt>
                <c:pt idx="1371">
                  <c:v>15.475600000000036</c:v>
                </c:pt>
                <c:pt idx="1372">
                  <c:v>15.482400000000036</c:v>
                </c:pt>
                <c:pt idx="1373">
                  <c:v>15.4893</c:v>
                </c:pt>
                <c:pt idx="1374">
                  <c:v>15.4961</c:v>
                </c:pt>
                <c:pt idx="1375">
                  <c:v>15.5029</c:v>
                </c:pt>
                <c:pt idx="1376">
                  <c:v>15.5098</c:v>
                </c:pt>
                <c:pt idx="1377">
                  <c:v>15.5166</c:v>
                </c:pt>
                <c:pt idx="1378">
                  <c:v>15.5235</c:v>
                </c:pt>
                <c:pt idx="1379">
                  <c:v>15.5303</c:v>
                </c:pt>
                <c:pt idx="1380">
                  <c:v>15.5372</c:v>
                </c:pt>
                <c:pt idx="1381">
                  <c:v>15.544</c:v>
                </c:pt>
                <c:pt idx="1382">
                  <c:v>15.550800000000002</c:v>
                </c:pt>
                <c:pt idx="1383">
                  <c:v>15.557700000000002</c:v>
                </c:pt>
                <c:pt idx="1384">
                  <c:v>15.564500000000002</c:v>
                </c:pt>
                <c:pt idx="1385">
                  <c:v>15.571400000000002</c:v>
                </c:pt>
                <c:pt idx="1386">
                  <c:v>15.578200000000001</c:v>
                </c:pt>
                <c:pt idx="1387">
                  <c:v>15.585100000000002</c:v>
                </c:pt>
                <c:pt idx="1388">
                  <c:v>15.591900000000001</c:v>
                </c:pt>
                <c:pt idx="1389">
                  <c:v>15.598700000000001</c:v>
                </c:pt>
                <c:pt idx="1390">
                  <c:v>15.605600000000004</c:v>
                </c:pt>
                <c:pt idx="1391">
                  <c:v>15.612400000000004</c:v>
                </c:pt>
                <c:pt idx="1392">
                  <c:v>15.619300000000001</c:v>
                </c:pt>
                <c:pt idx="1393">
                  <c:v>15.626100000000001</c:v>
                </c:pt>
                <c:pt idx="1394">
                  <c:v>15.633000000000001</c:v>
                </c:pt>
                <c:pt idx="1395">
                  <c:v>15.639800000000001</c:v>
                </c:pt>
                <c:pt idx="1396">
                  <c:v>15.646600000000001</c:v>
                </c:pt>
                <c:pt idx="1397">
                  <c:v>15.653500000000006</c:v>
                </c:pt>
                <c:pt idx="1398">
                  <c:v>15.660300000000001</c:v>
                </c:pt>
                <c:pt idx="1399">
                  <c:v>15.667200000000001</c:v>
                </c:pt>
                <c:pt idx="1400">
                  <c:v>15.674000000000001</c:v>
                </c:pt>
                <c:pt idx="1401">
                  <c:v>15.680900000000001</c:v>
                </c:pt>
                <c:pt idx="1402">
                  <c:v>15.6877</c:v>
                </c:pt>
                <c:pt idx="1403">
                  <c:v>15.694600000000001</c:v>
                </c:pt>
                <c:pt idx="1404">
                  <c:v>15.7014</c:v>
                </c:pt>
                <c:pt idx="1405">
                  <c:v>15.7082</c:v>
                </c:pt>
                <c:pt idx="1406">
                  <c:v>15.7151</c:v>
                </c:pt>
                <c:pt idx="1407">
                  <c:v>15.7219</c:v>
                </c:pt>
                <c:pt idx="1408">
                  <c:v>15.7288</c:v>
                </c:pt>
                <c:pt idx="1409">
                  <c:v>15.7356</c:v>
                </c:pt>
                <c:pt idx="1410">
                  <c:v>15.7425</c:v>
                </c:pt>
                <c:pt idx="1411">
                  <c:v>15.7493</c:v>
                </c:pt>
                <c:pt idx="1412">
                  <c:v>15.7561</c:v>
                </c:pt>
                <c:pt idx="1413">
                  <c:v>15.763</c:v>
                </c:pt>
                <c:pt idx="1414">
                  <c:v>15.7698</c:v>
                </c:pt>
                <c:pt idx="1415">
                  <c:v>15.7767</c:v>
                </c:pt>
                <c:pt idx="1416">
                  <c:v>15.7835</c:v>
                </c:pt>
                <c:pt idx="1417">
                  <c:v>15.7904</c:v>
                </c:pt>
                <c:pt idx="1418">
                  <c:v>15.7972</c:v>
                </c:pt>
                <c:pt idx="1419">
                  <c:v>15.804</c:v>
                </c:pt>
                <c:pt idx="1420">
                  <c:v>15.8109</c:v>
                </c:pt>
                <c:pt idx="1421">
                  <c:v>15.8177</c:v>
                </c:pt>
                <c:pt idx="1422">
                  <c:v>15.8246</c:v>
                </c:pt>
                <c:pt idx="1423">
                  <c:v>15.8314</c:v>
                </c:pt>
                <c:pt idx="1424">
                  <c:v>15.8383</c:v>
                </c:pt>
                <c:pt idx="1425">
                  <c:v>15.8451</c:v>
                </c:pt>
                <c:pt idx="1426">
                  <c:v>15.851900000000002</c:v>
                </c:pt>
                <c:pt idx="1427">
                  <c:v>15.8588</c:v>
                </c:pt>
                <c:pt idx="1428">
                  <c:v>15.865600000000049</c:v>
                </c:pt>
                <c:pt idx="1429">
                  <c:v>15.872500000000045</c:v>
                </c:pt>
                <c:pt idx="1430">
                  <c:v>15.879300000000002</c:v>
                </c:pt>
                <c:pt idx="1431">
                  <c:v>15.886200000000002</c:v>
                </c:pt>
                <c:pt idx="1432">
                  <c:v>15.893000000000002</c:v>
                </c:pt>
                <c:pt idx="1433">
                  <c:v>15.899800000000004</c:v>
                </c:pt>
                <c:pt idx="1434">
                  <c:v>15.906700000000004</c:v>
                </c:pt>
                <c:pt idx="1435">
                  <c:v>15.913500000000004</c:v>
                </c:pt>
                <c:pt idx="1436">
                  <c:v>15.920400000000004</c:v>
                </c:pt>
                <c:pt idx="1437">
                  <c:v>15.927200000000001</c:v>
                </c:pt>
                <c:pt idx="1438">
                  <c:v>15.934100000000001</c:v>
                </c:pt>
                <c:pt idx="1439">
                  <c:v>15.940900000000001</c:v>
                </c:pt>
                <c:pt idx="1440">
                  <c:v>15.947700000000001</c:v>
                </c:pt>
                <c:pt idx="1441">
                  <c:v>15.954600000000006</c:v>
                </c:pt>
                <c:pt idx="1442">
                  <c:v>15.961400000000006</c:v>
                </c:pt>
                <c:pt idx="1443">
                  <c:v>15.968300000000001</c:v>
                </c:pt>
                <c:pt idx="1444">
                  <c:v>15.975100000000024</c:v>
                </c:pt>
                <c:pt idx="1445">
                  <c:v>15.982000000000006</c:v>
                </c:pt>
                <c:pt idx="1446">
                  <c:v>15.988800000000001</c:v>
                </c:pt>
                <c:pt idx="1447">
                  <c:v>15.995600000000024</c:v>
                </c:pt>
                <c:pt idx="1448">
                  <c:v>16.002499999999916</c:v>
                </c:pt>
                <c:pt idx="1449">
                  <c:v>16.0093</c:v>
                </c:pt>
                <c:pt idx="1450">
                  <c:v>16.016200000000001</c:v>
                </c:pt>
                <c:pt idx="1451">
                  <c:v>16.023</c:v>
                </c:pt>
                <c:pt idx="1452">
                  <c:v>16.029900000000001</c:v>
                </c:pt>
                <c:pt idx="1453">
                  <c:v>16.0367</c:v>
                </c:pt>
                <c:pt idx="1454">
                  <c:v>16.043500000000002</c:v>
                </c:pt>
                <c:pt idx="1455">
                  <c:v>16.0504</c:v>
                </c:pt>
                <c:pt idx="1456">
                  <c:v>16.057200000000005</c:v>
                </c:pt>
                <c:pt idx="1457">
                  <c:v>16.0641</c:v>
                </c:pt>
                <c:pt idx="1458">
                  <c:v>16.070900000000005</c:v>
                </c:pt>
                <c:pt idx="1459">
                  <c:v>16.077800000000035</c:v>
                </c:pt>
                <c:pt idx="1460">
                  <c:v>16.084599999999917</c:v>
                </c:pt>
                <c:pt idx="1461">
                  <c:v>16.0914</c:v>
                </c:pt>
                <c:pt idx="1462">
                  <c:v>16.098299999999917</c:v>
                </c:pt>
                <c:pt idx="1463">
                  <c:v>16.1051</c:v>
                </c:pt>
                <c:pt idx="1464">
                  <c:v>16.111999999999998</c:v>
                </c:pt>
                <c:pt idx="1465">
                  <c:v>16.118800000000071</c:v>
                </c:pt>
                <c:pt idx="1466">
                  <c:v>16.125699999999917</c:v>
                </c:pt>
                <c:pt idx="1467">
                  <c:v>16.1325</c:v>
                </c:pt>
                <c:pt idx="1468">
                  <c:v>16.139299999999999</c:v>
                </c:pt>
                <c:pt idx="1469">
                  <c:v>16.1462</c:v>
                </c:pt>
                <c:pt idx="1470">
                  <c:v>16.152999999999999</c:v>
                </c:pt>
                <c:pt idx="1471">
                  <c:v>16.159900000000071</c:v>
                </c:pt>
                <c:pt idx="1472">
                  <c:v>16.166699999999921</c:v>
                </c:pt>
                <c:pt idx="1473">
                  <c:v>16.173500000000001</c:v>
                </c:pt>
                <c:pt idx="1474">
                  <c:v>16.180399999999921</c:v>
                </c:pt>
                <c:pt idx="1475">
                  <c:v>16.187200000000001</c:v>
                </c:pt>
                <c:pt idx="1476">
                  <c:v>16.194099999999999</c:v>
                </c:pt>
                <c:pt idx="1477">
                  <c:v>16.200900000000001</c:v>
                </c:pt>
                <c:pt idx="1478">
                  <c:v>16.207799999999924</c:v>
                </c:pt>
                <c:pt idx="1479">
                  <c:v>16.214600000000001</c:v>
                </c:pt>
                <c:pt idx="1480">
                  <c:v>16.221499999999928</c:v>
                </c:pt>
                <c:pt idx="1481">
                  <c:v>16.228299999999908</c:v>
                </c:pt>
                <c:pt idx="1482">
                  <c:v>16.235199999999928</c:v>
                </c:pt>
                <c:pt idx="1483">
                  <c:v>16.241999999999987</c:v>
                </c:pt>
                <c:pt idx="1484">
                  <c:v>16.248799999999878</c:v>
                </c:pt>
                <c:pt idx="1485">
                  <c:v>16.255699999999909</c:v>
                </c:pt>
                <c:pt idx="1486">
                  <c:v>16.262499999999878</c:v>
                </c:pt>
                <c:pt idx="1487">
                  <c:v>16.269299999999916</c:v>
                </c:pt>
                <c:pt idx="1488">
                  <c:v>16.276199999999989</c:v>
                </c:pt>
                <c:pt idx="1489">
                  <c:v>16.282999999999916</c:v>
                </c:pt>
                <c:pt idx="1490">
                  <c:v>16.289899999999989</c:v>
                </c:pt>
                <c:pt idx="1491">
                  <c:v>16.296699999999916</c:v>
                </c:pt>
                <c:pt idx="1492">
                  <c:v>16.303599999999989</c:v>
                </c:pt>
                <c:pt idx="1493">
                  <c:v>16.310400000000001</c:v>
                </c:pt>
                <c:pt idx="1494">
                  <c:v>16.317299999999999</c:v>
                </c:pt>
                <c:pt idx="1495">
                  <c:v>16.324100000000001</c:v>
                </c:pt>
                <c:pt idx="1496">
                  <c:v>16.331000000000031</c:v>
                </c:pt>
                <c:pt idx="1497">
                  <c:v>16.33780000000009</c:v>
                </c:pt>
                <c:pt idx="1498">
                  <c:v>16.3446</c:v>
                </c:pt>
                <c:pt idx="1499">
                  <c:v>16.351500000000001</c:v>
                </c:pt>
                <c:pt idx="1500">
                  <c:v>16.3583</c:v>
                </c:pt>
                <c:pt idx="1501">
                  <c:v>16.365200000000002</c:v>
                </c:pt>
                <c:pt idx="1502">
                  <c:v>16.372</c:v>
                </c:pt>
                <c:pt idx="1503">
                  <c:v>16.378900000000005</c:v>
                </c:pt>
                <c:pt idx="1504">
                  <c:v>16.38569999999989</c:v>
                </c:pt>
                <c:pt idx="1505">
                  <c:v>16.392499999999917</c:v>
                </c:pt>
                <c:pt idx="1506">
                  <c:v>16.3994</c:v>
                </c:pt>
                <c:pt idx="1507">
                  <c:v>16.406199999999917</c:v>
                </c:pt>
                <c:pt idx="1508">
                  <c:v>16.4131</c:v>
                </c:pt>
                <c:pt idx="1509">
                  <c:v>16.419899999999988</c:v>
                </c:pt>
                <c:pt idx="1510">
                  <c:v>16.426699999999894</c:v>
                </c:pt>
                <c:pt idx="1511">
                  <c:v>16.433599999999917</c:v>
                </c:pt>
                <c:pt idx="1512">
                  <c:v>16.440399999999894</c:v>
                </c:pt>
                <c:pt idx="1513">
                  <c:v>16.447299999999917</c:v>
                </c:pt>
                <c:pt idx="1514">
                  <c:v>16.4541</c:v>
                </c:pt>
                <c:pt idx="1515">
                  <c:v>16.46099999999992</c:v>
                </c:pt>
                <c:pt idx="1516">
                  <c:v>16.4678</c:v>
                </c:pt>
                <c:pt idx="1517">
                  <c:v>16.47469999999992</c:v>
                </c:pt>
                <c:pt idx="1518">
                  <c:v>16.481499999999908</c:v>
                </c:pt>
                <c:pt idx="1519">
                  <c:v>16.488299999999871</c:v>
                </c:pt>
                <c:pt idx="1520">
                  <c:v>16.495199999999908</c:v>
                </c:pt>
                <c:pt idx="1521">
                  <c:v>16.501999999999999</c:v>
                </c:pt>
                <c:pt idx="1522">
                  <c:v>16.508900000000001</c:v>
                </c:pt>
                <c:pt idx="1523">
                  <c:v>16.515699999999928</c:v>
                </c:pt>
                <c:pt idx="1524">
                  <c:v>16.522499999999908</c:v>
                </c:pt>
                <c:pt idx="1525">
                  <c:v>16.529399999999928</c:v>
                </c:pt>
                <c:pt idx="1526">
                  <c:v>16.536200000000001</c:v>
                </c:pt>
                <c:pt idx="1527">
                  <c:v>16.543099999999928</c:v>
                </c:pt>
                <c:pt idx="1528">
                  <c:v>16.549900000000001</c:v>
                </c:pt>
                <c:pt idx="1529">
                  <c:v>16.556799999999935</c:v>
                </c:pt>
                <c:pt idx="1530">
                  <c:v>16.563599999999909</c:v>
                </c:pt>
                <c:pt idx="1531">
                  <c:v>16.570499999999935</c:v>
                </c:pt>
                <c:pt idx="1532">
                  <c:v>16.577300000000001</c:v>
                </c:pt>
                <c:pt idx="1533">
                  <c:v>16.584099999999989</c:v>
                </c:pt>
                <c:pt idx="1534">
                  <c:v>16.591000000000001</c:v>
                </c:pt>
                <c:pt idx="1535">
                  <c:v>16.597799999999989</c:v>
                </c:pt>
                <c:pt idx="1536">
                  <c:v>16.604700000000001</c:v>
                </c:pt>
                <c:pt idx="1537">
                  <c:v>16.611499999999999</c:v>
                </c:pt>
                <c:pt idx="1538">
                  <c:v>16.618400000000001</c:v>
                </c:pt>
                <c:pt idx="1539">
                  <c:v>16.6252</c:v>
                </c:pt>
                <c:pt idx="1540">
                  <c:v>16.632000000000001</c:v>
                </c:pt>
                <c:pt idx="1541">
                  <c:v>16.638900000000035</c:v>
                </c:pt>
                <c:pt idx="1542">
                  <c:v>16.645699999999916</c:v>
                </c:pt>
                <c:pt idx="1543">
                  <c:v>16.6526</c:v>
                </c:pt>
                <c:pt idx="1544">
                  <c:v>16.659400000000005</c:v>
                </c:pt>
                <c:pt idx="1545">
                  <c:v>16.6663</c:v>
                </c:pt>
                <c:pt idx="1546">
                  <c:v>16.673100000000005</c:v>
                </c:pt>
                <c:pt idx="1547">
                  <c:v>16.679900000000035</c:v>
                </c:pt>
                <c:pt idx="1548">
                  <c:v>16.686800000000005</c:v>
                </c:pt>
                <c:pt idx="1549">
                  <c:v>16.6936</c:v>
                </c:pt>
                <c:pt idx="1550">
                  <c:v>16.700500000000002</c:v>
                </c:pt>
                <c:pt idx="1551">
                  <c:v>16.7073</c:v>
                </c:pt>
                <c:pt idx="1552">
                  <c:v>16.714200000000005</c:v>
                </c:pt>
                <c:pt idx="1553">
                  <c:v>16.721</c:v>
                </c:pt>
                <c:pt idx="1554">
                  <c:v>16.727799999999917</c:v>
                </c:pt>
                <c:pt idx="1555">
                  <c:v>16.7347</c:v>
                </c:pt>
                <c:pt idx="1556">
                  <c:v>16.741499999999917</c:v>
                </c:pt>
                <c:pt idx="1557">
                  <c:v>16.74839999999989</c:v>
                </c:pt>
                <c:pt idx="1558">
                  <c:v>16.75519999999992</c:v>
                </c:pt>
                <c:pt idx="1559">
                  <c:v>16.761999999999986</c:v>
                </c:pt>
                <c:pt idx="1560">
                  <c:v>16.76889999999992</c:v>
                </c:pt>
                <c:pt idx="1561">
                  <c:v>16.775699999999908</c:v>
                </c:pt>
                <c:pt idx="1562">
                  <c:v>16.782599999999867</c:v>
                </c:pt>
                <c:pt idx="1563">
                  <c:v>16.789399999999908</c:v>
                </c:pt>
                <c:pt idx="1564">
                  <c:v>16.796299999999921</c:v>
                </c:pt>
                <c:pt idx="1565">
                  <c:v>16.803100000000001</c:v>
                </c:pt>
                <c:pt idx="1566">
                  <c:v>16.809999999999999</c:v>
                </c:pt>
                <c:pt idx="1567">
                  <c:v>16.816800000000072</c:v>
                </c:pt>
                <c:pt idx="1568">
                  <c:v>16.823699999999921</c:v>
                </c:pt>
                <c:pt idx="1569">
                  <c:v>16.830500000000001</c:v>
                </c:pt>
                <c:pt idx="1570">
                  <c:v>16.837299999999999</c:v>
                </c:pt>
                <c:pt idx="1571">
                  <c:v>16.844200000000001</c:v>
                </c:pt>
                <c:pt idx="1572">
                  <c:v>16.850999999999999</c:v>
                </c:pt>
                <c:pt idx="1573">
                  <c:v>16.857900000000072</c:v>
                </c:pt>
                <c:pt idx="1574">
                  <c:v>16.864699999999935</c:v>
                </c:pt>
                <c:pt idx="1575">
                  <c:v>16.871500000000001</c:v>
                </c:pt>
                <c:pt idx="1576">
                  <c:v>16.878399999999989</c:v>
                </c:pt>
                <c:pt idx="1577">
                  <c:v>16.885199999999912</c:v>
                </c:pt>
                <c:pt idx="1578">
                  <c:v>16.892099999999989</c:v>
                </c:pt>
                <c:pt idx="1579">
                  <c:v>16.898900000000001</c:v>
                </c:pt>
                <c:pt idx="1580">
                  <c:v>16.905799999999878</c:v>
                </c:pt>
                <c:pt idx="1581">
                  <c:v>16.912599999999916</c:v>
                </c:pt>
                <c:pt idx="1582">
                  <c:v>16.919499999999989</c:v>
                </c:pt>
                <c:pt idx="1583">
                  <c:v>16.926299999999916</c:v>
                </c:pt>
                <c:pt idx="1584">
                  <c:v>16.9331</c:v>
                </c:pt>
                <c:pt idx="1585">
                  <c:v>16.939999999999987</c:v>
                </c:pt>
                <c:pt idx="1586">
                  <c:v>16.9468</c:v>
                </c:pt>
                <c:pt idx="1587">
                  <c:v>16.953699999999916</c:v>
                </c:pt>
                <c:pt idx="1588">
                  <c:v>16.960499999999882</c:v>
                </c:pt>
                <c:pt idx="1589">
                  <c:v>16.967399999999916</c:v>
                </c:pt>
                <c:pt idx="1590">
                  <c:v>16.9742</c:v>
                </c:pt>
                <c:pt idx="1591">
                  <c:v>16.981000000000002</c:v>
                </c:pt>
                <c:pt idx="1592">
                  <c:v>16.9879</c:v>
                </c:pt>
                <c:pt idx="1593">
                  <c:v>16.994700000000002</c:v>
                </c:pt>
                <c:pt idx="1594">
                  <c:v>17.0016</c:v>
                </c:pt>
                <c:pt idx="1595">
                  <c:v>17.008400000000002</c:v>
                </c:pt>
                <c:pt idx="1596">
                  <c:v>17.0153</c:v>
                </c:pt>
                <c:pt idx="1597">
                  <c:v>17.022099999999917</c:v>
                </c:pt>
                <c:pt idx="1598">
                  <c:v>17.0289</c:v>
                </c:pt>
                <c:pt idx="1599">
                  <c:v>17.035799999999917</c:v>
                </c:pt>
                <c:pt idx="1600">
                  <c:v>17.04259999999989</c:v>
                </c:pt>
                <c:pt idx="1601">
                  <c:v>17.049499999999917</c:v>
                </c:pt>
                <c:pt idx="1602">
                  <c:v>17.0563</c:v>
                </c:pt>
                <c:pt idx="1603">
                  <c:v>17.063199999999917</c:v>
                </c:pt>
                <c:pt idx="1604">
                  <c:v>17.07</c:v>
                </c:pt>
                <c:pt idx="1605">
                  <c:v>17.07679999999992</c:v>
                </c:pt>
                <c:pt idx="1606">
                  <c:v>17.083699999999894</c:v>
                </c:pt>
                <c:pt idx="1607">
                  <c:v>17.090499999999921</c:v>
                </c:pt>
                <c:pt idx="1608">
                  <c:v>17.0974</c:v>
                </c:pt>
                <c:pt idx="1609">
                  <c:v>17.104199999999999</c:v>
                </c:pt>
                <c:pt idx="1610">
                  <c:v>17.111000000000072</c:v>
                </c:pt>
                <c:pt idx="1611">
                  <c:v>17.117900000000098</c:v>
                </c:pt>
                <c:pt idx="1612">
                  <c:v>17.124700000000001</c:v>
                </c:pt>
                <c:pt idx="1613">
                  <c:v>17.131599999999999</c:v>
                </c:pt>
                <c:pt idx="1614">
                  <c:v>17.138400000000001</c:v>
                </c:pt>
                <c:pt idx="1615">
                  <c:v>17.145299999999924</c:v>
                </c:pt>
                <c:pt idx="1616">
                  <c:v>17.152100000000001</c:v>
                </c:pt>
                <c:pt idx="1617">
                  <c:v>17.158999999999999</c:v>
                </c:pt>
                <c:pt idx="1618">
                  <c:v>17.165800000000001</c:v>
                </c:pt>
                <c:pt idx="1619">
                  <c:v>17.172599999999989</c:v>
                </c:pt>
                <c:pt idx="1620">
                  <c:v>17.179500000000001</c:v>
                </c:pt>
                <c:pt idx="1621">
                  <c:v>17.186299999999989</c:v>
                </c:pt>
                <c:pt idx="1622">
                  <c:v>17.193200000000001</c:v>
                </c:pt>
                <c:pt idx="1623">
                  <c:v>17.2</c:v>
                </c:pt>
                <c:pt idx="1624">
                  <c:v>17.206800000000001</c:v>
                </c:pt>
                <c:pt idx="1625">
                  <c:v>17.213699999999989</c:v>
                </c:pt>
                <c:pt idx="1626">
                  <c:v>17.220499999999916</c:v>
                </c:pt>
                <c:pt idx="1627">
                  <c:v>17.227399999999989</c:v>
                </c:pt>
                <c:pt idx="1628">
                  <c:v>17.234200000000001</c:v>
                </c:pt>
                <c:pt idx="1629">
                  <c:v>17.241099999999989</c:v>
                </c:pt>
                <c:pt idx="1630">
                  <c:v>17.247900000000001</c:v>
                </c:pt>
                <c:pt idx="1631">
                  <c:v>17.254799999999989</c:v>
                </c:pt>
                <c:pt idx="1632">
                  <c:v>17.261599999999916</c:v>
                </c:pt>
                <c:pt idx="1633">
                  <c:v>17.26839999999989</c:v>
                </c:pt>
                <c:pt idx="1634">
                  <c:v>17.275299999999916</c:v>
                </c:pt>
                <c:pt idx="1635">
                  <c:v>17.28209999999989</c:v>
                </c:pt>
                <c:pt idx="1636">
                  <c:v>17.288999999999916</c:v>
                </c:pt>
                <c:pt idx="1637">
                  <c:v>17.2958</c:v>
                </c:pt>
                <c:pt idx="1638">
                  <c:v>17.302700000000002</c:v>
                </c:pt>
                <c:pt idx="1639">
                  <c:v>17.3095</c:v>
                </c:pt>
                <c:pt idx="1640">
                  <c:v>17.316400000000005</c:v>
                </c:pt>
                <c:pt idx="1641">
                  <c:v>17.3232</c:v>
                </c:pt>
                <c:pt idx="1642">
                  <c:v>17.329999999999988</c:v>
                </c:pt>
                <c:pt idx="1643">
                  <c:v>17.336900000000064</c:v>
                </c:pt>
                <c:pt idx="1644">
                  <c:v>17.343699999999917</c:v>
                </c:pt>
                <c:pt idx="1645">
                  <c:v>17.3505</c:v>
                </c:pt>
                <c:pt idx="1646">
                  <c:v>17.357399999999988</c:v>
                </c:pt>
                <c:pt idx="1647">
                  <c:v>17.3642</c:v>
                </c:pt>
                <c:pt idx="1648">
                  <c:v>17.371099999999988</c:v>
                </c:pt>
                <c:pt idx="1649">
                  <c:v>17.377900000000071</c:v>
                </c:pt>
                <c:pt idx="1650">
                  <c:v>17.384799999999917</c:v>
                </c:pt>
                <c:pt idx="1651">
                  <c:v>17.3916</c:v>
                </c:pt>
                <c:pt idx="1652">
                  <c:v>17.39849999999992</c:v>
                </c:pt>
                <c:pt idx="1653">
                  <c:v>17.405299999999901</c:v>
                </c:pt>
                <c:pt idx="1654">
                  <c:v>17.41219999999992</c:v>
                </c:pt>
                <c:pt idx="1655">
                  <c:v>17.419</c:v>
                </c:pt>
                <c:pt idx="1656">
                  <c:v>17.425799999999871</c:v>
                </c:pt>
                <c:pt idx="1657">
                  <c:v>17.432699999999908</c:v>
                </c:pt>
                <c:pt idx="1658">
                  <c:v>17.439499999999924</c:v>
                </c:pt>
                <c:pt idx="1659">
                  <c:v>17.446399999999901</c:v>
                </c:pt>
                <c:pt idx="1660">
                  <c:v>17.453199999999928</c:v>
                </c:pt>
                <c:pt idx="1661">
                  <c:v>17.459999999999987</c:v>
                </c:pt>
                <c:pt idx="1662">
                  <c:v>17.466899999999928</c:v>
                </c:pt>
                <c:pt idx="1663">
                  <c:v>17.473699999999909</c:v>
                </c:pt>
                <c:pt idx="1664">
                  <c:v>17.480599999999871</c:v>
                </c:pt>
                <c:pt idx="1665">
                  <c:v>17.487399999999909</c:v>
                </c:pt>
                <c:pt idx="1666">
                  <c:v>17.494299999999935</c:v>
                </c:pt>
                <c:pt idx="1667">
                  <c:v>17.501100000000001</c:v>
                </c:pt>
                <c:pt idx="1668">
                  <c:v>17.507999999999999</c:v>
                </c:pt>
                <c:pt idx="1669">
                  <c:v>17.514800000000083</c:v>
                </c:pt>
                <c:pt idx="1670">
                  <c:v>17.521599999999989</c:v>
                </c:pt>
                <c:pt idx="1671">
                  <c:v>17.528499999999912</c:v>
                </c:pt>
                <c:pt idx="1672">
                  <c:v>17.535299999999989</c:v>
                </c:pt>
                <c:pt idx="1673">
                  <c:v>17.542199999999912</c:v>
                </c:pt>
                <c:pt idx="1674">
                  <c:v>17.548999999999989</c:v>
                </c:pt>
                <c:pt idx="1675">
                  <c:v>17.555900000000001</c:v>
                </c:pt>
                <c:pt idx="1676">
                  <c:v>17.562699999999882</c:v>
                </c:pt>
                <c:pt idx="1677">
                  <c:v>17.569499999999916</c:v>
                </c:pt>
                <c:pt idx="1678">
                  <c:v>17.5764</c:v>
                </c:pt>
                <c:pt idx="1679">
                  <c:v>17.583199999999916</c:v>
                </c:pt>
                <c:pt idx="1680">
                  <c:v>17.5901</c:v>
                </c:pt>
                <c:pt idx="1681">
                  <c:v>17.596900000000005</c:v>
                </c:pt>
                <c:pt idx="1682">
                  <c:v>17.603800000000035</c:v>
                </c:pt>
                <c:pt idx="1683">
                  <c:v>17.610600000000005</c:v>
                </c:pt>
                <c:pt idx="1684">
                  <c:v>17.617400000000035</c:v>
                </c:pt>
                <c:pt idx="1685">
                  <c:v>17.624300000000005</c:v>
                </c:pt>
                <c:pt idx="1686">
                  <c:v>17.631100000000064</c:v>
                </c:pt>
                <c:pt idx="1687">
                  <c:v>17.638000000000005</c:v>
                </c:pt>
                <c:pt idx="1688">
                  <c:v>17.644800000000064</c:v>
                </c:pt>
                <c:pt idx="1689">
                  <c:v>17.651700000000005</c:v>
                </c:pt>
                <c:pt idx="1690">
                  <c:v>17.6585</c:v>
                </c:pt>
                <c:pt idx="1691">
                  <c:v>17.665299999999917</c:v>
                </c:pt>
                <c:pt idx="1692">
                  <c:v>17.6722</c:v>
                </c:pt>
                <c:pt idx="1693">
                  <c:v>17.678999999999988</c:v>
                </c:pt>
                <c:pt idx="1694">
                  <c:v>17.6859</c:v>
                </c:pt>
                <c:pt idx="1695">
                  <c:v>17.69269999999992</c:v>
                </c:pt>
                <c:pt idx="1696">
                  <c:v>17.6996</c:v>
                </c:pt>
                <c:pt idx="1697">
                  <c:v>17.70639999999992</c:v>
                </c:pt>
                <c:pt idx="1698">
                  <c:v>17.713200000000001</c:v>
                </c:pt>
                <c:pt idx="1699">
                  <c:v>17.72009999999992</c:v>
                </c:pt>
                <c:pt idx="1700">
                  <c:v>17.726900000000001</c:v>
                </c:pt>
                <c:pt idx="1701">
                  <c:v>17.733799999999921</c:v>
                </c:pt>
                <c:pt idx="1702">
                  <c:v>17.740599999999901</c:v>
                </c:pt>
                <c:pt idx="1703">
                  <c:v>17.747499999999921</c:v>
                </c:pt>
                <c:pt idx="1704">
                  <c:v>17.754300000000001</c:v>
                </c:pt>
                <c:pt idx="1705">
                  <c:v>17.761099999999928</c:v>
                </c:pt>
                <c:pt idx="1706">
                  <c:v>17.767999999999986</c:v>
                </c:pt>
                <c:pt idx="1707">
                  <c:v>17.774799999999928</c:v>
                </c:pt>
                <c:pt idx="1708">
                  <c:v>17.781699999999901</c:v>
                </c:pt>
                <c:pt idx="1709">
                  <c:v>17.788499999999871</c:v>
                </c:pt>
                <c:pt idx="1710">
                  <c:v>17.795299999999909</c:v>
                </c:pt>
                <c:pt idx="1711">
                  <c:v>17.802199999999935</c:v>
                </c:pt>
                <c:pt idx="1712">
                  <c:v>17.809000000000001</c:v>
                </c:pt>
                <c:pt idx="1713">
                  <c:v>17.815899999999999</c:v>
                </c:pt>
                <c:pt idx="1714">
                  <c:v>17.822699999999912</c:v>
                </c:pt>
                <c:pt idx="1715">
                  <c:v>17.829599999999989</c:v>
                </c:pt>
                <c:pt idx="1716">
                  <c:v>17.836400000000001</c:v>
                </c:pt>
                <c:pt idx="1717">
                  <c:v>17.843299999999989</c:v>
                </c:pt>
                <c:pt idx="1718">
                  <c:v>17.850100000000001</c:v>
                </c:pt>
                <c:pt idx="1719">
                  <c:v>17.856999999999999</c:v>
                </c:pt>
                <c:pt idx="1720">
                  <c:v>17.863800000000001</c:v>
                </c:pt>
                <c:pt idx="1721">
                  <c:v>17.8706</c:v>
                </c:pt>
                <c:pt idx="1722">
                  <c:v>17.877500000000001</c:v>
                </c:pt>
                <c:pt idx="1723">
                  <c:v>17.8843</c:v>
                </c:pt>
                <c:pt idx="1724">
                  <c:v>17.891200000000001</c:v>
                </c:pt>
                <c:pt idx="1725">
                  <c:v>17.898</c:v>
                </c:pt>
                <c:pt idx="1726">
                  <c:v>17.904900000000001</c:v>
                </c:pt>
                <c:pt idx="1727">
                  <c:v>17.9117</c:v>
                </c:pt>
                <c:pt idx="1728">
                  <c:v>17.918500000000002</c:v>
                </c:pt>
                <c:pt idx="1729">
                  <c:v>17.92539999999989</c:v>
                </c:pt>
                <c:pt idx="1730">
                  <c:v>17.932200000000002</c:v>
                </c:pt>
                <c:pt idx="1731">
                  <c:v>17.9391</c:v>
                </c:pt>
                <c:pt idx="1732">
                  <c:v>17.945900000000002</c:v>
                </c:pt>
                <c:pt idx="1733">
                  <c:v>17.9528</c:v>
                </c:pt>
                <c:pt idx="1734">
                  <c:v>17.959599999999917</c:v>
                </c:pt>
                <c:pt idx="1735">
                  <c:v>17.966399999999897</c:v>
                </c:pt>
                <c:pt idx="1736">
                  <c:v>17.973299999999917</c:v>
                </c:pt>
                <c:pt idx="1737">
                  <c:v>17.98009999999989</c:v>
                </c:pt>
                <c:pt idx="1738">
                  <c:v>17.986999999999917</c:v>
                </c:pt>
                <c:pt idx="1739">
                  <c:v>17.9938</c:v>
                </c:pt>
                <c:pt idx="1740">
                  <c:v>18.000699999999917</c:v>
                </c:pt>
                <c:pt idx="1741">
                  <c:v>18.0075</c:v>
                </c:pt>
                <c:pt idx="1742">
                  <c:v>18.014299999999999</c:v>
                </c:pt>
                <c:pt idx="1743">
                  <c:v>18.0212</c:v>
                </c:pt>
                <c:pt idx="1744">
                  <c:v>18.027999999999999</c:v>
                </c:pt>
                <c:pt idx="1745">
                  <c:v>18.034900000000071</c:v>
                </c:pt>
                <c:pt idx="1746">
                  <c:v>18.041699999999921</c:v>
                </c:pt>
                <c:pt idx="1747">
                  <c:v>18.048599999999901</c:v>
                </c:pt>
                <c:pt idx="1748">
                  <c:v>18.055399999999921</c:v>
                </c:pt>
                <c:pt idx="1749">
                  <c:v>18.062199999999901</c:v>
                </c:pt>
                <c:pt idx="1750">
                  <c:v>18.069099999999924</c:v>
                </c:pt>
                <c:pt idx="1751">
                  <c:v>18.075900000000001</c:v>
                </c:pt>
                <c:pt idx="1752">
                  <c:v>18.082799999999871</c:v>
                </c:pt>
                <c:pt idx="1753">
                  <c:v>18.089599999999908</c:v>
                </c:pt>
                <c:pt idx="1754">
                  <c:v>18.096499999999928</c:v>
                </c:pt>
                <c:pt idx="1755">
                  <c:v>18.103300000000001</c:v>
                </c:pt>
                <c:pt idx="1756">
                  <c:v>18.110099999999999</c:v>
                </c:pt>
                <c:pt idx="1757">
                  <c:v>18.117000000000079</c:v>
                </c:pt>
                <c:pt idx="1758">
                  <c:v>18.123799999999989</c:v>
                </c:pt>
                <c:pt idx="1759">
                  <c:v>18.130700000000001</c:v>
                </c:pt>
                <c:pt idx="1760">
                  <c:v>18.137499999999999</c:v>
                </c:pt>
                <c:pt idx="1761">
                  <c:v>18.144300000000001</c:v>
                </c:pt>
                <c:pt idx="1762">
                  <c:v>18.151199999999999</c:v>
                </c:pt>
                <c:pt idx="1763">
                  <c:v>18.158000000000001</c:v>
                </c:pt>
                <c:pt idx="1764">
                  <c:v>18.164899999999999</c:v>
                </c:pt>
                <c:pt idx="1765">
                  <c:v>18.171700000000001</c:v>
                </c:pt>
                <c:pt idx="1766">
                  <c:v>18.178599999999989</c:v>
                </c:pt>
                <c:pt idx="1767">
                  <c:v>18.185399999999916</c:v>
                </c:pt>
                <c:pt idx="1768">
                  <c:v>18.192299999999989</c:v>
                </c:pt>
                <c:pt idx="1769">
                  <c:v>18.199100000000001</c:v>
                </c:pt>
                <c:pt idx="1770">
                  <c:v>18.2059</c:v>
                </c:pt>
                <c:pt idx="1771">
                  <c:v>18.212800000000001</c:v>
                </c:pt>
                <c:pt idx="1772">
                  <c:v>18.2196</c:v>
                </c:pt>
                <c:pt idx="1773">
                  <c:v>18.226499999999916</c:v>
                </c:pt>
                <c:pt idx="1774">
                  <c:v>18.2333</c:v>
                </c:pt>
                <c:pt idx="1775">
                  <c:v>18.240200000000002</c:v>
                </c:pt>
                <c:pt idx="1776">
                  <c:v>18.247</c:v>
                </c:pt>
                <c:pt idx="1777">
                  <c:v>18.253799999999917</c:v>
                </c:pt>
                <c:pt idx="1778">
                  <c:v>18.26069999999989</c:v>
                </c:pt>
                <c:pt idx="1779">
                  <c:v>18.267499999999917</c:v>
                </c:pt>
                <c:pt idx="1780">
                  <c:v>18.2744</c:v>
                </c:pt>
                <c:pt idx="1781">
                  <c:v>18.281199999999917</c:v>
                </c:pt>
                <c:pt idx="1782">
                  <c:v>18.28809999999989</c:v>
                </c:pt>
                <c:pt idx="1783">
                  <c:v>18.294899999999988</c:v>
                </c:pt>
                <c:pt idx="1784">
                  <c:v>18.3017</c:v>
                </c:pt>
                <c:pt idx="1785">
                  <c:v>18.308599999999917</c:v>
                </c:pt>
                <c:pt idx="1786">
                  <c:v>18.3154</c:v>
                </c:pt>
                <c:pt idx="1787">
                  <c:v>18.322299999999917</c:v>
                </c:pt>
                <c:pt idx="1788">
                  <c:v>18.3291</c:v>
                </c:pt>
                <c:pt idx="1789">
                  <c:v>18.335999999999999</c:v>
                </c:pt>
                <c:pt idx="1790">
                  <c:v>18.3428</c:v>
                </c:pt>
                <c:pt idx="1791">
                  <c:v>18.349599999999924</c:v>
                </c:pt>
                <c:pt idx="1792">
                  <c:v>18.3565</c:v>
                </c:pt>
                <c:pt idx="1793">
                  <c:v>18.363299999999924</c:v>
                </c:pt>
                <c:pt idx="1794">
                  <c:v>18.370200000000001</c:v>
                </c:pt>
                <c:pt idx="1795">
                  <c:v>18.376999999999999</c:v>
                </c:pt>
                <c:pt idx="1796">
                  <c:v>18.383900000000001</c:v>
                </c:pt>
                <c:pt idx="1797">
                  <c:v>18.390699999999928</c:v>
                </c:pt>
                <c:pt idx="1798">
                  <c:v>18.397600000000001</c:v>
                </c:pt>
                <c:pt idx="1799">
                  <c:v>18.404399999999928</c:v>
                </c:pt>
                <c:pt idx="1800">
                  <c:v>18.411200000000001</c:v>
                </c:pt>
                <c:pt idx="1801">
                  <c:v>18.418099999999928</c:v>
                </c:pt>
                <c:pt idx="1802">
                  <c:v>18.424900000000001</c:v>
                </c:pt>
                <c:pt idx="1803">
                  <c:v>18.431799999999935</c:v>
                </c:pt>
                <c:pt idx="1804">
                  <c:v>18.438599999999909</c:v>
                </c:pt>
                <c:pt idx="1805">
                  <c:v>18.445499999999871</c:v>
                </c:pt>
                <c:pt idx="1806">
                  <c:v>18.452299999999912</c:v>
                </c:pt>
                <c:pt idx="1807">
                  <c:v>18.459099999999989</c:v>
                </c:pt>
                <c:pt idx="1808">
                  <c:v>18.465999999999912</c:v>
                </c:pt>
                <c:pt idx="1809">
                  <c:v>18.472799999999879</c:v>
                </c:pt>
                <c:pt idx="1810">
                  <c:v>18.479699999999912</c:v>
                </c:pt>
                <c:pt idx="1811">
                  <c:v>18.486499999999879</c:v>
                </c:pt>
                <c:pt idx="1812">
                  <c:v>18.493399999999916</c:v>
                </c:pt>
                <c:pt idx="1813">
                  <c:v>18.5002</c:v>
                </c:pt>
                <c:pt idx="1814">
                  <c:v>18.507000000000001</c:v>
                </c:pt>
                <c:pt idx="1815">
                  <c:v>18.513900000000035</c:v>
                </c:pt>
                <c:pt idx="1816">
                  <c:v>18.520699999999916</c:v>
                </c:pt>
                <c:pt idx="1817">
                  <c:v>18.5276</c:v>
                </c:pt>
                <c:pt idx="1818">
                  <c:v>18.534400000000005</c:v>
                </c:pt>
                <c:pt idx="1819">
                  <c:v>18.5413</c:v>
                </c:pt>
                <c:pt idx="1820">
                  <c:v>18.548100000000002</c:v>
                </c:pt>
                <c:pt idx="1821">
                  <c:v>18.554900000000035</c:v>
                </c:pt>
                <c:pt idx="1822">
                  <c:v>18.561800000000005</c:v>
                </c:pt>
                <c:pt idx="1823">
                  <c:v>18.56859999999989</c:v>
                </c:pt>
                <c:pt idx="1824">
                  <c:v>18.575500000000002</c:v>
                </c:pt>
                <c:pt idx="1825">
                  <c:v>18.58229999999989</c:v>
                </c:pt>
                <c:pt idx="1826">
                  <c:v>18.589200000000002</c:v>
                </c:pt>
                <c:pt idx="1827">
                  <c:v>18.596</c:v>
                </c:pt>
                <c:pt idx="1828">
                  <c:v>18.602799999999917</c:v>
                </c:pt>
                <c:pt idx="1829">
                  <c:v>18.6097</c:v>
                </c:pt>
                <c:pt idx="1830">
                  <c:v>18.616499999999988</c:v>
                </c:pt>
                <c:pt idx="1831">
                  <c:v>18.6234</c:v>
                </c:pt>
                <c:pt idx="1832">
                  <c:v>18.630199999999999</c:v>
                </c:pt>
                <c:pt idx="1833">
                  <c:v>18.637100000000071</c:v>
                </c:pt>
                <c:pt idx="1834">
                  <c:v>18.643899999999999</c:v>
                </c:pt>
                <c:pt idx="1835">
                  <c:v>18.650700000000001</c:v>
                </c:pt>
                <c:pt idx="1836">
                  <c:v>18.657599999999999</c:v>
                </c:pt>
                <c:pt idx="1837">
                  <c:v>18.664400000000001</c:v>
                </c:pt>
                <c:pt idx="1838">
                  <c:v>18.671299999999999</c:v>
                </c:pt>
                <c:pt idx="1839">
                  <c:v>18.678100000000001</c:v>
                </c:pt>
                <c:pt idx="1840">
                  <c:v>18.684999999999999</c:v>
                </c:pt>
                <c:pt idx="1841">
                  <c:v>18.691800000000072</c:v>
                </c:pt>
                <c:pt idx="1842">
                  <c:v>18.698599999999928</c:v>
                </c:pt>
                <c:pt idx="1843">
                  <c:v>18.705499999999901</c:v>
                </c:pt>
                <c:pt idx="1844">
                  <c:v>18.712299999999928</c:v>
                </c:pt>
                <c:pt idx="1845">
                  <c:v>18.719200000000001</c:v>
                </c:pt>
                <c:pt idx="1846">
                  <c:v>18.725999999999935</c:v>
                </c:pt>
                <c:pt idx="1847">
                  <c:v>18.732900000000001</c:v>
                </c:pt>
                <c:pt idx="1848">
                  <c:v>18.739699999999935</c:v>
                </c:pt>
                <c:pt idx="1849">
                  <c:v>18.746499999999912</c:v>
                </c:pt>
                <c:pt idx="1850">
                  <c:v>18.753399999999989</c:v>
                </c:pt>
                <c:pt idx="1851">
                  <c:v>18.760199999999912</c:v>
                </c:pt>
                <c:pt idx="1852">
                  <c:v>18.767099999999989</c:v>
                </c:pt>
                <c:pt idx="1853">
                  <c:v>18.773900000000001</c:v>
                </c:pt>
                <c:pt idx="1854">
                  <c:v>18.780799999999878</c:v>
                </c:pt>
                <c:pt idx="1855">
                  <c:v>18.787599999999916</c:v>
                </c:pt>
                <c:pt idx="1856">
                  <c:v>18.7944</c:v>
                </c:pt>
                <c:pt idx="1857">
                  <c:v>18.801300000000001</c:v>
                </c:pt>
                <c:pt idx="1858">
                  <c:v>18.8081</c:v>
                </c:pt>
                <c:pt idx="1859">
                  <c:v>18.815000000000001</c:v>
                </c:pt>
                <c:pt idx="1860">
                  <c:v>18.821800000000035</c:v>
                </c:pt>
                <c:pt idx="1861">
                  <c:v>18.828699999999916</c:v>
                </c:pt>
                <c:pt idx="1862">
                  <c:v>18.8355</c:v>
                </c:pt>
                <c:pt idx="1863">
                  <c:v>18.842300000000002</c:v>
                </c:pt>
                <c:pt idx="1864">
                  <c:v>18.8492</c:v>
                </c:pt>
                <c:pt idx="1865">
                  <c:v>18.856000000000005</c:v>
                </c:pt>
                <c:pt idx="1866">
                  <c:v>18.8629</c:v>
                </c:pt>
                <c:pt idx="1867">
                  <c:v>18.869700000000002</c:v>
                </c:pt>
                <c:pt idx="1868">
                  <c:v>18.8766</c:v>
                </c:pt>
                <c:pt idx="1869">
                  <c:v>18.883400000000002</c:v>
                </c:pt>
                <c:pt idx="1870">
                  <c:v>18.8902</c:v>
                </c:pt>
                <c:pt idx="1871">
                  <c:v>18.897099999999988</c:v>
                </c:pt>
                <c:pt idx="1872">
                  <c:v>18.9039</c:v>
                </c:pt>
                <c:pt idx="1873">
                  <c:v>18.910799999999917</c:v>
                </c:pt>
                <c:pt idx="1874">
                  <c:v>18.9176</c:v>
                </c:pt>
                <c:pt idx="1875">
                  <c:v>18.924499999999917</c:v>
                </c:pt>
                <c:pt idx="1876">
                  <c:v>18.9313</c:v>
                </c:pt>
                <c:pt idx="1877">
                  <c:v>18.938199999999917</c:v>
                </c:pt>
                <c:pt idx="1878">
                  <c:v>18.944999999999986</c:v>
                </c:pt>
                <c:pt idx="1879">
                  <c:v>18.95179999999992</c:v>
                </c:pt>
                <c:pt idx="1880">
                  <c:v>18.958699999999894</c:v>
                </c:pt>
                <c:pt idx="1881">
                  <c:v>18.965499999999871</c:v>
                </c:pt>
                <c:pt idx="1882">
                  <c:v>18.972399999999901</c:v>
                </c:pt>
                <c:pt idx="1883">
                  <c:v>18.979199999999921</c:v>
                </c:pt>
                <c:pt idx="1884">
                  <c:v>18.986099999999901</c:v>
                </c:pt>
                <c:pt idx="1885">
                  <c:v>18.992899999999921</c:v>
                </c:pt>
                <c:pt idx="1886">
                  <c:v>18.999699999999901</c:v>
                </c:pt>
                <c:pt idx="1887">
                  <c:v>19.006599999999924</c:v>
                </c:pt>
                <c:pt idx="1888">
                  <c:v>19.013400000000001</c:v>
                </c:pt>
                <c:pt idx="1889">
                  <c:v>19.020299999999924</c:v>
                </c:pt>
                <c:pt idx="1890">
                  <c:v>19.027100000000001</c:v>
                </c:pt>
                <c:pt idx="1891">
                  <c:v>19.033999999999999</c:v>
                </c:pt>
                <c:pt idx="1892">
                  <c:v>19.040800000000001</c:v>
                </c:pt>
                <c:pt idx="1893">
                  <c:v>19.047599999999989</c:v>
                </c:pt>
                <c:pt idx="1894">
                  <c:v>19.054500000000001</c:v>
                </c:pt>
                <c:pt idx="1895">
                  <c:v>19.061299999999989</c:v>
                </c:pt>
                <c:pt idx="1896">
                  <c:v>19.068199999999909</c:v>
                </c:pt>
                <c:pt idx="1897">
                  <c:v>19.074999999999999</c:v>
                </c:pt>
                <c:pt idx="1898">
                  <c:v>19.081800000000001</c:v>
                </c:pt>
                <c:pt idx="1899">
                  <c:v>19.088699999999879</c:v>
                </c:pt>
                <c:pt idx="1900">
                  <c:v>19.095499999999916</c:v>
                </c:pt>
                <c:pt idx="1901">
                  <c:v>19.102399999999989</c:v>
                </c:pt>
                <c:pt idx="1902">
                  <c:v>19.109200000000001</c:v>
                </c:pt>
                <c:pt idx="1903">
                  <c:v>19.116099999999999</c:v>
                </c:pt>
                <c:pt idx="1904">
                  <c:v>19.122900000000001</c:v>
                </c:pt>
                <c:pt idx="1905">
                  <c:v>19.129799999999989</c:v>
                </c:pt>
                <c:pt idx="1906">
                  <c:v>19.136600000000001</c:v>
                </c:pt>
                <c:pt idx="1907">
                  <c:v>19.1434</c:v>
                </c:pt>
                <c:pt idx="1908">
                  <c:v>19.150300000000001</c:v>
                </c:pt>
                <c:pt idx="1909">
                  <c:v>19.157100000000035</c:v>
                </c:pt>
                <c:pt idx="1910">
                  <c:v>19.164000000000001</c:v>
                </c:pt>
                <c:pt idx="1911">
                  <c:v>19.170800000000035</c:v>
                </c:pt>
                <c:pt idx="1912">
                  <c:v>19.177700000000005</c:v>
                </c:pt>
                <c:pt idx="1913">
                  <c:v>19.1845</c:v>
                </c:pt>
                <c:pt idx="1914">
                  <c:v>19.191299999999988</c:v>
                </c:pt>
                <c:pt idx="1915">
                  <c:v>19.1982</c:v>
                </c:pt>
                <c:pt idx="1916">
                  <c:v>19.204999999999988</c:v>
                </c:pt>
                <c:pt idx="1917">
                  <c:v>19.211900000000064</c:v>
                </c:pt>
                <c:pt idx="1918">
                  <c:v>19.218699999999917</c:v>
                </c:pt>
                <c:pt idx="1919">
                  <c:v>19.22559999999989</c:v>
                </c:pt>
                <c:pt idx="1920">
                  <c:v>19.232399999999917</c:v>
                </c:pt>
                <c:pt idx="1921">
                  <c:v>19.2392</c:v>
                </c:pt>
                <c:pt idx="1922">
                  <c:v>19.246099999999917</c:v>
                </c:pt>
                <c:pt idx="1923">
                  <c:v>19.2529</c:v>
                </c:pt>
                <c:pt idx="1924">
                  <c:v>19.259799999999917</c:v>
                </c:pt>
                <c:pt idx="1925">
                  <c:v>19.266599999999901</c:v>
                </c:pt>
                <c:pt idx="1926">
                  <c:v>19.27349999999992</c:v>
                </c:pt>
                <c:pt idx="1927">
                  <c:v>19.280299999999901</c:v>
                </c:pt>
                <c:pt idx="1928">
                  <c:v>19.287099999999924</c:v>
                </c:pt>
                <c:pt idx="1929">
                  <c:v>19.294</c:v>
                </c:pt>
                <c:pt idx="1930">
                  <c:v>19.300799999999924</c:v>
                </c:pt>
                <c:pt idx="1931">
                  <c:v>19.307700000000001</c:v>
                </c:pt>
                <c:pt idx="1932">
                  <c:v>19.314499999999999</c:v>
                </c:pt>
                <c:pt idx="1933">
                  <c:v>19.321400000000001</c:v>
                </c:pt>
                <c:pt idx="1934">
                  <c:v>19.328199999999928</c:v>
                </c:pt>
                <c:pt idx="1935">
                  <c:v>19.335000000000001</c:v>
                </c:pt>
                <c:pt idx="1936">
                  <c:v>19.341899999999999</c:v>
                </c:pt>
                <c:pt idx="1937">
                  <c:v>19.348699999999909</c:v>
                </c:pt>
                <c:pt idx="1938">
                  <c:v>19.355599999999928</c:v>
                </c:pt>
                <c:pt idx="1939">
                  <c:v>19.362399999999909</c:v>
                </c:pt>
                <c:pt idx="1940">
                  <c:v>19.369299999999935</c:v>
                </c:pt>
                <c:pt idx="1941">
                  <c:v>19.376100000000001</c:v>
                </c:pt>
                <c:pt idx="1942">
                  <c:v>19.382899999999989</c:v>
                </c:pt>
                <c:pt idx="1943">
                  <c:v>19.389800000000001</c:v>
                </c:pt>
                <c:pt idx="1944">
                  <c:v>19.396599999999989</c:v>
                </c:pt>
                <c:pt idx="1945">
                  <c:v>19.403499999999912</c:v>
                </c:pt>
                <c:pt idx="1946">
                  <c:v>19.410299999999989</c:v>
                </c:pt>
                <c:pt idx="1947">
                  <c:v>19.417100000000001</c:v>
                </c:pt>
                <c:pt idx="1948">
                  <c:v>19.423999999999989</c:v>
                </c:pt>
                <c:pt idx="1949">
                  <c:v>19.430800000000001</c:v>
                </c:pt>
                <c:pt idx="1950">
                  <c:v>19.4377</c:v>
                </c:pt>
                <c:pt idx="1951">
                  <c:v>19.444499999999916</c:v>
                </c:pt>
                <c:pt idx="1952">
                  <c:v>19.4514</c:v>
                </c:pt>
                <c:pt idx="1953">
                  <c:v>19.458199999999916</c:v>
                </c:pt>
                <c:pt idx="1954">
                  <c:v>19.465099999999886</c:v>
                </c:pt>
                <c:pt idx="1955">
                  <c:v>19.471900000000005</c:v>
                </c:pt>
                <c:pt idx="1956">
                  <c:v>19.4788</c:v>
                </c:pt>
                <c:pt idx="1957">
                  <c:v>19.485599999999863</c:v>
                </c:pt>
                <c:pt idx="1958">
                  <c:v>19.49239999999989</c:v>
                </c:pt>
                <c:pt idx="1959">
                  <c:v>19.499300000000002</c:v>
                </c:pt>
                <c:pt idx="1960">
                  <c:v>19.5061</c:v>
                </c:pt>
                <c:pt idx="1961">
                  <c:v>19.513000000000005</c:v>
                </c:pt>
                <c:pt idx="1962">
                  <c:v>19.519800000000064</c:v>
                </c:pt>
                <c:pt idx="1963">
                  <c:v>19.526700000000002</c:v>
                </c:pt>
                <c:pt idx="1964">
                  <c:v>19.5335</c:v>
                </c:pt>
                <c:pt idx="1965">
                  <c:v>19.540299999999917</c:v>
                </c:pt>
                <c:pt idx="1966">
                  <c:v>19.5472</c:v>
                </c:pt>
                <c:pt idx="1967">
                  <c:v>19.553999999999988</c:v>
                </c:pt>
                <c:pt idx="1968">
                  <c:v>19.5609</c:v>
                </c:pt>
                <c:pt idx="1969">
                  <c:v>19.56769999999992</c:v>
                </c:pt>
                <c:pt idx="1970">
                  <c:v>19.5746</c:v>
                </c:pt>
                <c:pt idx="1971">
                  <c:v>19.58139999999992</c:v>
                </c:pt>
                <c:pt idx="1972">
                  <c:v>19.588199999999908</c:v>
                </c:pt>
                <c:pt idx="1973">
                  <c:v>19.59509999999992</c:v>
                </c:pt>
                <c:pt idx="1974">
                  <c:v>19.601900000000072</c:v>
                </c:pt>
                <c:pt idx="1975">
                  <c:v>19.608799999999921</c:v>
                </c:pt>
                <c:pt idx="1976">
                  <c:v>19.615600000000001</c:v>
                </c:pt>
                <c:pt idx="1977">
                  <c:v>19.622499999999921</c:v>
                </c:pt>
                <c:pt idx="1978">
                  <c:v>19.629300000000001</c:v>
                </c:pt>
                <c:pt idx="1979">
                  <c:v>19.636099999999999</c:v>
                </c:pt>
                <c:pt idx="1980">
                  <c:v>19.643000000000001</c:v>
                </c:pt>
                <c:pt idx="1981">
                  <c:v>19.649799999999928</c:v>
                </c:pt>
                <c:pt idx="1982">
                  <c:v>19.656700000000001</c:v>
                </c:pt>
                <c:pt idx="1983">
                  <c:v>19.663499999999935</c:v>
                </c:pt>
                <c:pt idx="1984">
                  <c:v>19.670400000000001</c:v>
                </c:pt>
                <c:pt idx="1985">
                  <c:v>19.677199999999999</c:v>
                </c:pt>
                <c:pt idx="1986">
                  <c:v>19.684000000000001</c:v>
                </c:pt>
                <c:pt idx="1987">
                  <c:v>19.690899999999999</c:v>
                </c:pt>
                <c:pt idx="1988">
                  <c:v>19.697700000000001</c:v>
                </c:pt>
                <c:pt idx="1989">
                  <c:v>19.704599999999989</c:v>
                </c:pt>
                <c:pt idx="1990">
                  <c:v>19.711400000000001</c:v>
                </c:pt>
                <c:pt idx="1991">
                  <c:v>19.718299999999989</c:v>
                </c:pt>
                <c:pt idx="1992">
                  <c:v>19.725099999999916</c:v>
                </c:pt>
                <c:pt idx="1993">
                  <c:v>19.731900000000035</c:v>
                </c:pt>
                <c:pt idx="1994">
                  <c:v>19.738800000000001</c:v>
                </c:pt>
                <c:pt idx="1995">
                  <c:v>19.745599999999886</c:v>
                </c:pt>
                <c:pt idx="1996">
                  <c:v>19.752499999999916</c:v>
                </c:pt>
                <c:pt idx="1997">
                  <c:v>19.7593</c:v>
                </c:pt>
                <c:pt idx="1998">
                  <c:v>19.766199999999916</c:v>
                </c:pt>
                <c:pt idx="1999">
                  <c:v>19.773</c:v>
                </c:pt>
                <c:pt idx="2000">
                  <c:v>19.779800000000005</c:v>
                </c:pt>
                <c:pt idx="2001">
                  <c:v>19.78669999999989</c:v>
                </c:pt>
                <c:pt idx="2002">
                  <c:v>19.793500000000002</c:v>
                </c:pt>
                <c:pt idx="2003">
                  <c:v>19.8004</c:v>
                </c:pt>
                <c:pt idx="2004">
                  <c:v>19.807200000000005</c:v>
                </c:pt>
                <c:pt idx="2005">
                  <c:v>19.814100000000035</c:v>
                </c:pt>
                <c:pt idx="2006">
                  <c:v>19.820900000000005</c:v>
                </c:pt>
                <c:pt idx="2007">
                  <c:v>19.8277</c:v>
                </c:pt>
                <c:pt idx="2008">
                  <c:v>19.834599999999988</c:v>
                </c:pt>
                <c:pt idx="2009">
                  <c:v>19.8414</c:v>
                </c:pt>
                <c:pt idx="2010">
                  <c:v>19.848299999999917</c:v>
                </c:pt>
                <c:pt idx="2011">
                  <c:v>19.8551</c:v>
                </c:pt>
                <c:pt idx="2012">
                  <c:v>19.861999999999988</c:v>
                </c:pt>
                <c:pt idx="2013">
                  <c:v>19.8688</c:v>
                </c:pt>
                <c:pt idx="2014">
                  <c:v>19.87559999999992</c:v>
                </c:pt>
                <c:pt idx="2015">
                  <c:v>19.882499999999894</c:v>
                </c:pt>
                <c:pt idx="2016">
                  <c:v>19.88929999999992</c:v>
                </c:pt>
                <c:pt idx="2017">
                  <c:v>19.8962</c:v>
                </c:pt>
                <c:pt idx="2018">
                  <c:v>19.902999999999921</c:v>
                </c:pt>
                <c:pt idx="2019">
                  <c:v>19.9099</c:v>
                </c:pt>
                <c:pt idx="2020">
                  <c:v>19.916699999999921</c:v>
                </c:pt>
                <c:pt idx="2021">
                  <c:v>19.923499999999901</c:v>
                </c:pt>
                <c:pt idx="2022">
                  <c:v>19.930399999999921</c:v>
                </c:pt>
                <c:pt idx="2023">
                  <c:v>19.937200000000001</c:v>
                </c:pt>
                <c:pt idx="2024">
                  <c:v>19.944099999999924</c:v>
                </c:pt>
                <c:pt idx="2025">
                  <c:v>19.950900000000001</c:v>
                </c:pt>
                <c:pt idx="2026">
                  <c:v>19.957799999999924</c:v>
                </c:pt>
                <c:pt idx="2027">
                  <c:v>19.964599999999908</c:v>
                </c:pt>
                <c:pt idx="2028">
                  <c:v>19.971399999999935</c:v>
                </c:pt>
                <c:pt idx="2029">
                  <c:v>19.978299999999908</c:v>
                </c:pt>
                <c:pt idx="2030">
                  <c:v>19.985099999999878</c:v>
                </c:pt>
                <c:pt idx="2031">
                  <c:v>19.991999999999987</c:v>
                </c:pt>
                <c:pt idx="2032">
                  <c:v>19.998799999999878</c:v>
                </c:pt>
                <c:pt idx="2033">
                  <c:v>20.005599999999916</c:v>
                </c:pt>
                <c:pt idx="2034">
                  <c:v>20.012499999999989</c:v>
                </c:pt>
                <c:pt idx="2035">
                  <c:v>20.019300000000001</c:v>
                </c:pt>
                <c:pt idx="2036">
                  <c:v>20.026199999999989</c:v>
                </c:pt>
                <c:pt idx="2037">
                  <c:v>20.033000000000001</c:v>
                </c:pt>
                <c:pt idx="2038">
                  <c:v>20.039899999999999</c:v>
                </c:pt>
                <c:pt idx="2039">
                  <c:v>20.046699999999916</c:v>
                </c:pt>
                <c:pt idx="2040">
                  <c:v>20.053599999999989</c:v>
                </c:pt>
                <c:pt idx="2041">
                  <c:v>20.060399999999916</c:v>
                </c:pt>
                <c:pt idx="2042">
                  <c:v>20.067299999999989</c:v>
                </c:pt>
                <c:pt idx="2043">
                  <c:v>20.074100000000001</c:v>
                </c:pt>
                <c:pt idx="2044">
                  <c:v>20.0809</c:v>
                </c:pt>
                <c:pt idx="2045">
                  <c:v>20.087800000000001</c:v>
                </c:pt>
                <c:pt idx="2046">
                  <c:v>20.0946</c:v>
                </c:pt>
                <c:pt idx="2047">
                  <c:v>20.101500000000001</c:v>
                </c:pt>
                <c:pt idx="2048">
                  <c:v>20.1083</c:v>
                </c:pt>
                <c:pt idx="2049">
                  <c:v>20.115200000000005</c:v>
                </c:pt>
                <c:pt idx="2050">
                  <c:v>20.122</c:v>
                </c:pt>
                <c:pt idx="2051">
                  <c:v>20.128799999999917</c:v>
                </c:pt>
                <c:pt idx="2052">
                  <c:v>20.1357</c:v>
                </c:pt>
                <c:pt idx="2053">
                  <c:v>20.142499999999917</c:v>
                </c:pt>
                <c:pt idx="2054">
                  <c:v>20.1494</c:v>
                </c:pt>
                <c:pt idx="2055">
                  <c:v>20.156199999999988</c:v>
                </c:pt>
                <c:pt idx="2056">
                  <c:v>20.1631</c:v>
                </c:pt>
                <c:pt idx="2057">
                  <c:v>20.169899999999988</c:v>
                </c:pt>
                <c:pt idx="2058">
                  <c:v>20.1767</c:v>
                </c:pt>
                <c:pt idx="2059">
                  <c:v>20.183599999999917</c:v>
                </c:pt>
                <c:pt idx="2060">
                  <c:v>20.1904</c:v>
                </c:pt>
                <c:pt idx="2061">
                  <c:v>20.197299999999988</c:v>
                </c:pt>
                <c:pt idx="2062">
                  <c:v>20.2041</c:v>
                </c:pt>
                <c:pt idx="2063">
                  <c:v>20.210999999999999</c:v>
                </c:pt>
                <c:pt idx="2064">
                  <c:v>20.217800000000071</c:v>
                </c:pt>
                <c:pt idx="2065">
                  <c:v>20.224599999999924</c:v>
                </c:pt>
                <c:pt idx="2066">
                  <c:v>20.2315</c:v>
                </c:pt>
                <c:pt idx="2067">
                  <c:v>20.238299999999924</c:v>
                </c:pt>
                <c:pt idx="2068">
                  <c:v>20.245199999999908</c:v>
                </c:pt>
                <c:pt idx="2069">
                  <c:v>20.251999999999999</c:v>
                </c:pt>
                <c:pt idx="2070">
                  <c:v>20.258900000000001</c:v>
                </c:pt>
                <c:pt idx="2071">
                  <c:v>20.265699999999871</c:v>
                </c:pt>
                <c:pt idx="2072">
                  <c:v>20.272499999999908</c:v>
                </c:pt>
                <c:pt idx="2073">
                  <c:v>20.279399999999928</c:v>
                </c:pt>
                <c:pt idx="2074">
                  <c:v>20.286199999999909</c:v>
                </c:pt>
                <c:pt idx="2075">
                  <c:v>20.293099999999928</c:v>
                </c:pt>
                <c:pt idx="2076">
                  <c:v>20.299900000000001</c:v>
                </c:pt>
                <c:pt idx="2077">
                  <c:v>20.306799999999935</c:v>
                </c:pt>
                <c:pt idx="2078">
                  <c:v>20.313600000000001</c:v>
                </c:pt>
                <c:pt idx="2079">
                  <c:v>20.320399999999989</c:v>
                </c:pt>
                <c:pt idx="2080">
                  <c:v>20.327300000000001</c:v>
                </c:pt>
                <c:pt idx="2081">
                  <c:v>20.334099999999999</c:v>
                </c:pt>
                <c:pt idx="2082">
                  <c:v>20.341000000000001</c:v>
                </c:pt>
                <c:pt idx="2083">
                  <c:v>20.347799999999989</c:v>
                </c:pt>
                <c:pt idx="2084">
                  <c:v>20.354600000000001</c:v>
                </c:pt>
                <c:pt idx="2085">
                  <c:v>20.361499999999989</c:v>
                </c:pt>
                <c:pt idx="2086">
                  <c:v>20.368299999999916</c:v>
                </c:pt>
                <c:pt idx="2087">
                  <c:v>20.3752</c:v>
                </c:pt>
                <c:pt idx="2088">
                  <c:v>20.381999999999987</c:v>
                </c:pt>
                <c:pt idx="2089">
                  <c:v>20.3889</c:v>
                </c:pt>
                <c:pt idx="2090">
                  <c:v>20.395699999999916</c:v>
                </c:pt>
                <c:pt idx="2091">
                  <c:v>20.402599999999886</c:v>
                </c:pt>
                <c:pt idx="2092">
                  <c:v>20.409400000000002</c:v>
                </c:pt>
                <c:pt idx="2093">
                  <c:v>20.4162</c:v>
                </c:pt>
                <c:pt idx="2094">
                  <c:v>20.423100000000002</c:v>
                </c:pt>
                <c:pt idx="2095">
                  <c:v>20.4299</c:v>
                </c:pt>
                <c:pt idx="2096">
                  <c:v>20.436800000000005</c:v>
                </c:pt>
                <c:pt idx="2097">
                  <c:v>20.44359999999989</c:v>
                </c:pt>
                <c:pt idx="2098">
                  <c:v>20.450500000000002</c:v>
                </c:pt>
                <c:pt idx="2099">
                  <c:v>20.4573</c:v>
                </c:pt>
                <c:pt idx="2100">
                  <c:v>20.464099999999917</c:v>
                </c:pt>
                <c:pt idx="2101">
                  <c:v>20.471</c:v>
                </c:pt>
                <c:pt idx="2102">
                  <c:v>20.477799999999917</c:v>
                </c:pt>
                <c:pt idx="2103">
                  <c:v>20.484699999999897</c:v>
                </c:pt>
                <c:pt idx="2104">
                  <c:v>20.491499999999917</c:v>
                </c:pt>
                <c:pt idx="2105">
                  <c:v>20.49839999999989</c:v>
                </c:pt>
                <c:pt idx="2106">
                  <c:v>20.50519999999992</c:v>
                </c:pt>
                <c:pt idx="2107">
                  <c:v>20.512</c:v>
                </c:pt>
                <c:pt idx="2108">
                  <c:v>20.518899999999999</c:v>
                </c:pt>
                <c:pt idx="2109">
                  <c:v>20.525699999999908</c:v>
                </c:pt>
                <c:pt idx="2110">
                  <c:v>20.53259999999992</c:v>
                </c:pt>
                <c:pt idx="2111">
                  <c:v>20.539400000000001</c:v>
                </c:pt>
                <c:pt idx="2112">
                  <c:v>20.546299999999921</c:v>
                </c:pt>
                <c:pt idx="2113">
                  <c:v>20.553100000000001</c:v>
                </c:pt>
                <c:pt idx="2114">
                  <c:v>20.56</c:v>
                </c:pt>
                <c:pt idx="2115">
                  <c:v>20.566800000000001</c:v>
                </c:pt>
                <c:pt idx="2116">
                  <c:v>20.573599999999928</c:v>
                </c:pt>
                <c:pt idx="2117">
                  <c:v>20.580499999999901</c:v>
                </c:pt>
                <c:pt idx="2118">
                  <c:v>20.587299999999928</c:v>
                </c:pt>
                <c:pt idx="2119">
                  <c:v>20.594200000000001</c:v>
                </c:pt>
                <c:pt idx="2120">
                  <c:v>20.600999999999999</c:v>
                </c:pt>
                <c:pt idx="2121">
                  <c:v>20.607900000000072</c:v>
                </c:pt>
                <c:pt idx="2122">
                  <c:v>20.614699999999999</c:v>
                </c:pt>
                <c:pt idx="2123">
                  <c:v>20.621500000000001</c:v>
                </c:pt>
                <c:pt idx="2124">
                  <c:v>20.628399999999989</c:v>
                </c:pt>
                <c:pt idx="2125">
                  <c:v>20.635200000000001</c:v>
                </c:pt>
                <c:pt idx="2126">
                  <c:v>20.642099999999989</c:v>
                </c:pt>
                <c:pt idx="2127">
                  <c:v>20.648900000000001</c:v>
                </c:pt>
                <c:pt idx="2128">
                  <c:v>20.655799999999989</c:v>
                </c:pt>
                <c:pt idx="2129">
                  <c:v>20.662599999999916</c:v>
                </c:pt>
                <c:pt idx="2130">
                  <c:v>20.6694</c:v>
                </c:pt>
                <c:pt idx="2131">
                  <c:v>20.676300000000001</c:v>
                </c:pt>
                <c:pt idx="2132">
                  <c:v>20.6831</c:v>
                </c:pt>
                <c:pt idx="2133">
                  <c:v>20.69</c:v>
                </c:pt>
                <c:pt idx="2134">
                  <c:v>20.696800000000035</c:v>
                </c:pt>
                <c:pt idx="2135">
                  <c:v>20.703699999999916</c:v>
                </c:pt>
                <c:pt idx="2136">
                  <c:v>20.7105</c:v>
                </c:pt>
                <c:pt idx="2137">
                  <c:v>20.717300000000005</c:v>
                </c:pt>
                <c:pt idx="2138">
                  <c:v>20.7242</c:v>
                </c:pt>
                <c:pt idx="2139">
                  <c:v>20.731000000000005</c:v>
                </c:pt>
                <c:pt idx="2140">
                  <c:v>20.737900000000035</c:v>
                </c:pt>
                <c:pt idx="2141">
                  <c:v>20.744700000000002</c:v>
                </c:pt>
                <c:pt idx="2142">
                  <c:v>20.7516</c:v>
                </c:pt>
                <c:pt idx="2143">
                  <c:v>20.758400000000002</c:v>
                </c:pt>
                <c:pt idx="2144">
                  <c:v>20.76519999999989</c:v>
                </c:pt>
                <c:pt idx="2145">
                  <c:v>20.772099999999917</c:v>
                </c:pt>
                <c:pt idx="2146">
                  <c:v>20.7789</c:v>
                </c:pt>
                <c:pt idx="2147">
                  <c:v>20.785799999999856</c:v>
                </c:pt>
                <c:pt idx="2148">
                  <c:v>20.79259999999989</c:v>
                </c:pt>
                <c:pt idx="2149">
                  <c:v>20.799499999999917</c:v>
                </c:pt>
                <c:pt idx="2150">
                  <c:v>20.8063</c:v>
                </c:pt>
                <c:pt idx="2151">
                  <c:v>20.813099999999999</c:v>
                </c:pt>
                <c:pt idx="2152">
                  <c:v>20.82</c:v>
                </c:pt>
                <c:pt idx="2153">
                  <c:v>20.82679999999992</c:v>
                </c:pt>
                <c:pt idx="2154">
                  <c:v>20.8337</c:v>
                </c:pt>
                <c:pt idx="2155">
                  <c:v>20.840499999999921</c:v>
                </c:pt>
                <c:pt idx="2156">
                  <c:v>20.8474</c:v>
                </c:pt>
                <c:pt idx="2157">
                  <c:v>20.854199999999999</c:v>
                </c:pt>
                <c:pt idx="2158">
                  <c:v>20.861000000000001</c:v>
                </c:pt>
                <c:pt idx="2159">
                  <c:v>20.867899999999999</c:v>
                </c:pt>
                <c:pt idx="2160">
                  <c:v>20.874700000000001</c:v>
                </c:pt>
                <c:pt idx="2161">
                  <c:v>20.881599999999924</c:v>
                </c:pt>
                <c:pt idx="2162">
                  <c:v>20.888399999999901</c:v>
                </c:pt>
                <c:pt idx="2163">
                  <c:v>20.895299999999924</c:v>
                </c:pt>
                <c:pt idx="2164">
                  <c:v>20.902099999999908</c:v>
                </c:pt>
                <c:pt idx="2165">
                  <c:v>20.908899999999935</c:v>
                </c:pt>
                <c:pt idx="2166">
                  <c:v>20.915800000000001</c:v>
                </c:pt>
                <c:pt idx="2167">
                  <c:v>20.922599999999878</c:v>
                </c:pt>
                <c:pt idx="2168">
                  <c:v>20.929499999999909</c:v>
                </c:pt>
                <c:pt idx="2169">
                  <c:v>20.936299999999989</c:v>
                </c:pt>
                <c:pt idx="2170">
                  <c:v>20.943099999999916</c:v>
                </c:pt>
                <c:pt idx="2171">
                  <c:v>20.95</c:v>
                </c:pt>
                <c:pt idx="2172">
                  <c:v>20.956800000000001</c:v>
                </c:pt>
                <c:pt idx="2173">
                  <c:v>20.963699999999879</c:v>
                </c:pt>
                <c:pt idx="2174">
                  <c:v>20.970499999999916</c:v>
                </c:pt>
                <c:pt idx="2175">
                  <c:v>20.977399999999989</c:v>
                </c:pt>
                <c:pt idx="2176">
                  <c:v>20.984199999999916</c:v>
                </c:pt>
                <c:pt idx="2177">
                  <c:v>20.991099999999989</c:v>
                </c:pt>
                <c:pt idx="2178">
                  <c:v>20.997900000000001</c:v>
                </c:pt>
                <c:pt idx="2179">
                  <c:v>21.0047</c:v>
                </c:pt>
                <c:pt idx="2180">
                  <c:v>21.011600000000001</c:v>
                </c:pt>
                <c:pt idx="2181">
                  <c:v>21.0184</c:v>
                </c:pt>
                <c:pt idx="2182">
                  <c:v>21.025299999999916</c:v>
                </c:pt>
                <c:pt idx="2183">
                  <c:v>21.0321</c:v>
                </c:pt>
                <c:pt idx="2184">
                  <c:v>21.039000000000001</c:v>
                </c:pt>
                <c:pt idx="2185">
                  <c:v>21.0458</c:v>
                </c:pt>
                <c:pt idx="2186">
                  <c:v>21.052600000000002</c:v>
                </c:pt>
                <c:pt idx="2187">
                  <c:v>21.0595</c:v>
                </c:pt>
                <c:pt idx="2188">
                  <c:v>21.066299999999917</c:v>
                </c:pt>
                <c:pt idx="2189">
                  <c:v>21.0732</c:v>
                </c:pt>
                <c:pt idx="2190">
                  <c:v>21.08</c:v>
                </c:pt>
                <c:pt idx="2191">
                  <c:v>21.0869</c:v>
                </c:pt>
                <c:pt idx="2192">
                  <c:v>21.093699999999917</c:v>
                </c:pt>
                <c:pt idx="2193">
                  <c:v>21.1006</c:v>
                </c:pt>
                <c:pt idx="2194">
                  <c:v>21.107399999999988</c:v>
                </c:pt>
                <c:pt idx="2195">
                  <c:v>21.114200000000071</c:v>
                </c:pt>
                <c:pt idx="2196">
                  <c:v>21.121099999999988</c:v>
                </c:pt>
                <c:pt idx="2197">
                  <c:v>21.127900000000071</c:v>
                </c:pt>
                <c:pt idx="2198">
                  <c:v>21.134799999999988</c:v>
                </c:pt>
                <c:pt idx="2199">
                  <c:v>21.1416</c:v>
                </c:pt>
                <c:pt idx="2200">
                  <c:v>21.14849999999992</c:v>
                </c:pt>
                <c:pt idx="2201">
                  <c:v>21.1553</c:v>
                </c:pt>
                <c:pt idx="2202">
                  <c:v>21.162099999999924</c:v>
                </c:pt>
                <c:pt idx="2203">
                  <c:v>21.169</c:v>
                </c:pt>
                <c:pt idx="2204">
                  <c:v>21.175799999999924</c:v>
                </c:pt>
                <c:pt idx="2205">
                  <c:v>21.182699999999908</c:v>
                </c:pt>
                <c:pt idx="2206">
                  <c:v>21.189499999999924</c:v>
                </c:pt>
                <c:pt idx="2207">
                  <c:v>21.196400000000001</c:v>
                </c:pt>
                <c:pt idx="2208">
                  <c:v>21.203199999999928</c:v>
                </c:pt>
                <c:pt idx="2209">
                  <c:v>21.21</c:v>
                </c:pt>
                <c:pt idx="2210">
                  <c:v>21.216899999999999</c:v>
                </c:pt>
                <c:pt idx="2211">
                  <c:v>21.223699999999909</c:v>
                </c:pt>
                <c:pt idx="2212">
                  <c:v>21.230599999999928</c:v>
                </c:pt>
                <c:pt idx="2213">
                  <c:v>21.237400000000001</c:v>
                </c:pt>
                <c:pt idx="2214">
                  <c:v>21.244299999999935</c:v>
                </c:pt>
                <c:pt idx="2215">
                  <c:v>21.251100000000001</c:v>
                </c:pt>
                <c:pt idx="2216">
                  <c:v>21.257899999999999</c:v>
                </c:pt>
                <c:pt idx="2217">
                  <c:v>21.264800000000001</c:v>
                </c:pt>
                <c:pt idx="2218">
                  <c:v>21.271599999999989</c:v>
                </c:pt>
                <c:pt idx="2219">
                  <c:v>21.278499999999912</c:v>
                </c:pt>
                <c:pt idx="2220">
                  <c:v>21.285299999999879</c:v>
                </c:pt>
                <c:pt idx="2221">
                  <c:v>21.292099999999916</c:v>
                </c:pt>
                <c:pt idx="2222">
                  <c:v>21.298999999999989</c:v>
                </c:pt>
                <c:pt idx="2223">
                  <c:v>21.305800000000001</c:v>
                </c:pt>
                <c:pt idx="2224">
                  <c:v>21.3127</c:v>
                </c:pt>
                <c:pt idx="2225">
                  <c:v>21.319500000000001</c:v>
                </c:pt>
                <c:pt idx="2226">
                  <c:v>21.3264</c:v>
                </c:pt>
                <c:pt idx="2227">
                  <c:v>21.333200000000001</c:v>
                </c:pt>
                <c:pt idx="2228">
                  <c:v>21.3401</c:v>
                </c:pt>
                <c:pt idx="2229">
                  <c:v>21.346900000000005</c:v>
                </c:pt>
                <c:pt idx="2230">
                  <c:v>21.3537</c:v>
                </c:pt>
                <c:pt idx="2231">
                  <c:v>21.360600000000002</c:v>
                </c:pt>
                <c:pt idx="2232">
                  <c:v>21.3674</c:v>
                </c:pt>
                <c:pt idx="2233">
                  <c:v>21.374300000000005</c:v>
                </c:pt>
                <c:pt idx="2234">
                  <c:v>21.3811</c:v>
                </c:pt>
                <c:pt idx="2235">
                  <c:v>21.388000000000002</c:v>
                </c:pt>
                <c:pt idx="2236">
                  <c:v>21.394800000000064</c:v>
                </c:pt>
                <c:pt idx="2237">
                  <c:v>21.401599999999917</c:v>
                </c:pt>
                <c:pt idx="2238">
                  <c:v>21.40849999999989</c:v>
                </c:pt>
                <c:pt idx="2239">
                  <c:v>21.415299999999917</c:v>
                </c:pt>
                <c:pt idx="2240">
                  <c:v>21.422199999999897</c:v>
                </c:pt>
                <c:pt idx="2241">
                  <c:v>21.428999999999917</c:v>
                </c:pt>
                <c:pt idx="2242">
                  <c:v>21.4359</c:v>
                </c:pt>
                <c:pt idx="2243">
                  <c:v>21.44269999999986</c:v>
                </c:pt>
                <c:pt idx="2244">
                  <c:v>21.449499999999901</c:v>
                </c:pt>
                <c:pt idx="2245">
                  <c:v>21.45639999999992</c:v>
                </c:pt>
                <c:pt idx="2246">
                  <c:v>21.463199999999908</c:v>
                </c:pt>
                <c:pt idx="2247">
                  <c:v>21.47009999999992</c:v>
                </c:pt>
                <c:pt idx="2248">
                  <c:v>21.476900000000001</c:v>
                </c:pt>
                <c:pt idx="2249">
                  <c:v>21.483799999999871</c:v>
                </c:pt>
                <c:pt idx="2250">
                  <c:v>21.490599999999901</c:v>
                </c:pt>
                <c:pt idx="2251">
                  <c:v>21.497399999999928</c:v>
                </c:pt>
                <c:pt idx="2252">
                  <c:v>21.504300000000001</c:v>
                </c:pt>
                <c:pt idx="2253">
                  <c:v>21.511099999999999</c:v>
                </c:pt>
                <c:pt idx="2254">
                  <c:v>21.518000000000001</c:v>
                </c:pt>
                <c:pt idx="2255">
                  <c:v>21.524799999999928</c:v>
                </c:pt>
                <c:pt idx="2256">
                  <c:v>21.531700000000001</c:v>
                </c:pt>
                <c:pt idx="2257">
                  <c:v>21.538499999999935</c:v>
                </c:pt>
                <c:pt idx="2258">
                  <c:v>21.545299999999909</c:v>
                </c:pt>
                <c:pt idx="2259">
                  <c:v>21.552199999999935</c:v>
                </c:pt>
                <c:pt idx="2260">
                  <c:v>21.559000000000001</c:v>
                </c:pt>
                <c:pt idx="2261">
                  <c:v>21.565899999999989</c:v>
                </c:pt>
                <c:pt idx="2262">
                  <c:v>21.572699999999912</c:v>
                </c:pt>
                <c:pt idx="2263">
                  <c:v>21.579599999999989</c:v>
                </c:pt>
                <c:pt idx="2264">
                  <c:v>21.586399999999916</c:v>
                </c:pt>
                <c:pt idx="2265">
                  <c:v>21.5932</c:v>
                </c:pt>
                <c:pt idx="2266">
                  <c:v>21.600100000000001</c:v>
                </c:pt>
                <c:pt idx="2267">
                  <c:v>21.606900000000035</c:v>
                </c:pt>
                <c:pt idx="2268">
                  <c:v>21.61380000000009</c:v>
                </c:pt>
                <c:pt idx="2269">
                  <c:v>21.6206</c:v>
                </c:pt>
                <c:pt idx="2270">
                  <c:v>21.627500000000001</c:v>
                </c:pt>
                <c:pt idx="2271">
                  <c:v>21.634300000000035</c:v>
                </c:pt>
                <c:pt idx="2272">
                  <c:v>21.641200000000001</c:v>
                </c:pt>
                <c:pt idx="2273">
                  <c:v>21.648</c:v>
                </c:pt>
                <c:pt idx="2274">
                  <c:v>21.654800000000094</c:v>
                </c:pt>
                <c:pt idx="2275">
                  <c:v>21.6617</c:v>
                </c:pt>
                <c:pt idx="2276">
                  <c:v>21.668500000000002</c:v>
                </c:pt>
                <c:pt idx="2277">
                  <c:v>21.6754</c:v>
                </c:pt>
                <c:pt idx="2278">
                  <c:v>21.682200000000002</c:v>
                </c:pt>
                <c:pt idx="2279">
                  <c:v>21.6891</c:v>
                </c:pt>
                <c:pt idx="2280">
                  <c:v>21.695900000000005</c:v>
                </c:pt>
                <c:pt idx="2281">
                  <c:v>21.70269999999989</c:v>
                </c:pt>
                <c:pt idx="2282">
                  <c:v>21.709599999999917</c:v>
                </c:pt>
                <c:pt idx="2283">
                  <c:v>21.7164</c:v>
                </c:pt>
                <c:pt idx="2284">
                  <c:v>21.723299999999917</c:v>
                </c:pt>
                <c:pt idx="2285">
                  <c:v>21.7301</c:v>
                </c:pt>
                <c:pt idx="2286">
                  <c:v>21.736999999999988</c:v>
                </c:pt>
                <c:pt idx="2287">
                  <c:v>21.7438</c:v>
                </c:pt>
                <c:pt idx="2288">
                  <c:v>21.75059999999992</c:v>
                </c:pt>
                <c:pt idx="2289">
                  <c:v>21.7575</c:v>
                </c:pt>
                <c:pt idx="2290">
                  <c:v>21.76429999999992</c:v>
                </c:pt>
                <c:pt idx="2291">
                  <c:v>21.7712</c:v>
                </c:pt>
                <c:pt idx="2292">
                  <c:v>21.777999999999999</c:v>
                </c:pt>
                <c:pt idx="2293">
                  <c:v>21.7849</c:v>
                </c:pt>
                <c:pt idx="2294">
                  <c:v>21.791699999999921</c:v>
                </c:pt>
                <c:pt idx="2295">
                  <c:v>21.798499999999901</c:v>
                </c:pt>
                <c:pt idx="2296">
                  <c:v>21.805399999999921</c:v>
                </c:pt>
                <c:pt idx="2297">
                  <c:v>21.812200000000001</c:v>
                </c:pt>
                <c:pt idx="2298">
                  <c:v>21.819099999999999</c:v>
                </c:pt>
                <c:pt idx="2299">
                  <c:v>21.825900000000001</c:v>
                </c:pt>
                <c:pt idx="2300">
                  <c:v>21.832799999999924</c:v>
                </c:pt>
                <c:pt idx="2301">
                  <c:v>21.839600000000001</c:v>
                </c:pt>
                <c:pt idx="2302">
                  <c:v>21.846399999999935</c:v>
                </c:pt>
                <c:pt idx="2303">
                  <c:v>21.853300000000001</c:v>
                </c:pt>
                <c:pt idx="2304">
                  <c:v>21.860099999999989</c:v>
                </c:pt>
                <c:pt idx="2305">
                  <c:v>21.867000000000001</c:v>
                </c:pt>
                <c:pt idx="2306">
                  <c:v>21.873799999999989</c:v>
                </c:pt>
                <c:pt idx="2307">
                  <c:v>21.880699999999909</c:v>
                </c:pt>
                <c:pt idx="2308">
                  <c:v>21.887499999999989</c:v>
                </c:pt>
                <c:pt idx="2309">
                  <c:v>21.894300000000001</c:v>
                </c:pt>
                <c:pt idx="2310">
                  <c:v>21.901199999999989</c:v>
                </c:pt>
                <c:pt idx="2311">
                  <c:v>21.907999999999987</c:v>
                </c:pt>
                <c:pt idx="2312">
                  <c:v>21.914899999999999</c:v>
                </c:pt>
                <c:pt idx="2313">
                  <c:v>21.921699999999916</c:v>
                </c:pt>
                <c:pt idx="2314">
                  <c:v>21.928599999999879</c:v>
                </c:pt>
                <c:pt idx="2315">
                  <c:v>21.935399999999916</c:v>
                </c:pt>
                <c:pt idx="2316">
                  <c:v>21.942199999999882</c:v>
                </c:pt>
                <c:pt idx="2317">
                  <c:v>21.949099999999916</c:v>
                </c:pt>
                <c:pt idx="2318">
                  <c:v>21.9559</c:v>
                </c:pt>
                <c:pt idx="2319">
                  <c:v>21.962799999999863</c:v>
                </c:pt>
                <c:pt idx="2320">
                  <c:v>21.96959999999989</c:v>
                </c:pt>
                <c:pt idx="2321">
                  <c:v>21.976499999999916</c:v>
                </c:pt>
                <c:pt idx="2322">
                  <c:v>21.98329999999989</c:v>
                </c:pt>
                <c:pt idx="2323">
                  <c:v>21.990100000000002</c:v>
                </c:pt>
                <c:pt idx="2324">
                  <c:v>21.997</c:v>
                </c:pt>
                <c:pt idx="2325">
                  <c:v>22.003799999999917</c:v>
                </c:pt>
                <c:pt idx="2326">
                  <c:v>22.0107</c:v>
                </c:pt>
                <c:pt idx="2327">
                  <c:v>22.017499999999988</c:v>
                </c:pt>
                <c:pt idx="2328">
                  <c:v>22.0244</c:v>
                </c:pt>
                <c:pt idx="2329">
                  <c:v>22.031199999999988</c:v>
                </c:pt>
                <c:pt idx="2330">
                  <c:v>22.038</c:v>
                </c:pt>
                <c:pt idx="2331">
                  <c:v>22.044899999999988</c:v>
                </c:pt>
                <c:pt idx="2332">
                  <c:v>22.0517</c:v>
                </c:pt>
                <c:pt idx="2333">
                  <c:v>22.058599999999917</c:v>
                </c:pt>
                <c:pt idx="2334">
                  <c:v>22.065399999999894</c:v>
                </c:pt>
                <c:pt idx="2335">
                  <c:v>22.072299999999917</c:v>
                </c:pt>
                <c:pt idx="2336">
                  <c:v>22.0791</c:v>
                </c:pt>
                <c:pt idx="2337">
                  <c:v>22.085899999999921</c:v>
                </c:pt>
                <c:pt idx="2338">
                  <c:v>22.0928</c:v>
                </c:pt>
                <c:pt idx="2339">
                  <c:v>22.099599999999924</c:v>
                </c:pt>
                <c:pt idx="2340">
                  <c:v>22.1065</c:v>
                </c:pt>
                <c:pt idx="2341">
                  <c:v>22.113299999999999</c:v>
                </c:pt>
                <c:pt idx="2342">
                  <c:v>22.120200000000001</c:v>
                </c:pt>
                <c:pt idx="2343">
                  <c:v>22.126999999999999</c:v>
                </c:pt>
                <c:pt idx="2344">
                  <c:v>22.133800000000072</c:v>
                </c:pt>
                <c:pt idx="2345">
                  <c:v>22.140699999999928</c:v>
                </c:pt>
                <c:pt idx="2346">
                  <c:v>22.147500000000001</c:v>
                </c:pt>
                <c:pt idx="2347">
                  <c:v>22.154399999999999</c:v>
                </c:pt>
                <c:pt idx="2348">
                  <c:v>22.161200000000001</c:v>
                </c:pt>
                <c:pt idx="2349">
                  <c:v>22.168099999999928</c:v>
                </c:pt>
                <c:pt idx="2350">
                  <c:v>22.174900000000079</c:v>
                </c:pt>
                <c:pt idx="2351">
                  <c:v>22.181799999999935</c:v>
                </c:pt>
                <c:pt idx="2352">
                  <c:v>22.188599999999909</c:v>
                </c:pt>
                <c:pt idx="2353">
                  <c:v>22.195399999999989</c:v>
                </c:pt>
                <c:pt idx="2354">
                  <c:v>22.202299999999912</c:v>
                </c:pt>
                <c:pt idx="2355">
                  <c:v>22.209099999999989</c:v>
                </c:pt>
                <c:pt idx="2356">
                  <c:v>22.215900000000001</c:v>
                </c:pt>
                <c:pt idx="2357">
                  <c:v>22.222799999999879</c:v>
                </c:pt>
                <c:pt idx="2358">
                  <c:v>22.229599999999916</c:v>
                </c:pt>
                <c:pt idx="2359">
                  <c:v>22.236499999999989</c:v>
                </c:pt>
                <c:pt idx="2360">
                  <c:v>22.243299999999916</c:v>
                </c:pt>
                <c:pt idx="2361">
                  <c:v>22.2502</c:v>
                </c:pt>
                <c:pt idx="2362">
                  <c:v>22.257000000000001</c:v>
                </c:pt>
                <c:pt idx="2363">
                  <c:v>22.2639</c:v>
                </c:pt>
                <c:pt idx="2364">
                  <c:v>22.270699999999916</c:v>
                </c:pt>
                <c:pt idx="2365">
                  <c:v>22.2776</c:v>
                </c:pt>
                <c:pt idx="2366">
                  <c:v>22.284400000000002</c:v>
                </c:pt>
                <c:pt idx="2367">
                  <c:v>22.2912</c:v>
                </c:pt>
                <c:pt idx="2368">
                  <c:v>22.298100000000002</c:v>
                </c:pt>
                <c:pt idx="2369">
                  <c:v>22.304900000000035</c:v>
                </c:pt>
                <c:pt idx="2370">
                  <c:v>22.311800000000094</c:v>
                </c:pt>
                <c:pt idx="2371">
                  <c:v>22.3186</c:v>
                </c:pt>
                <c:pt idx="2372">
                  <c:v>22.325500000000002</c:v>
                </c:pt>
                <c:pt idx="2373">
                  <c:v>22.3323</c:v>
                </c:pt>
                <c:pt idx="2374">
                  <c:v>22.339099999999988</c:v>
                </c:pt>
                <c:pt idx="2375">
                  <c:v>22.346</c:v>
                </c:pt>
                <c:pt idx="2376">
                  <c:v>22.352799999999917</c:v>
                </c:pt>
                <c:pt idx="2377">
                  <c:v>22.3597</c:v>
                </c:pt>
                <c:pt idx="2378">
                  <c:v>22.366499999999917</c:v>
                </c:pt>
                <c:pt idx="2379">
                  <c:v>22.3734</c:v>
                </c:pt>
                <c:pt idx="2380">
                  <c:v>22.38019999999992</c:v>
                </c:pt>
                <c:pt idx="2381">
                  <c:v>22.387</c:v>
                </c:pt>
                <c:pt idx="2382">
                  <c:v>22.393899999999999</c:v>
                </c:pt>
                <c:pt idx="2383">
                  <c:v>22.400699999999908</c:v>
                </c:pt>
                <c:pt idx="2384">
                  <c:v>22.40759999999992</c:v>
                </c:pt>
                <c:pt idx="2385">
                  <c:v>22.414400000000001</c:v>
                </c:pt>
                <c:pt idx="2386">
                  <c:v>22.421299999999921</c:v>
                </c:pt>
                <c:pt idx="2387">
                  <c:v>22.428099999999901</c:v>
                </c:pt>
                <c:pt idx="2388">
                  <c:v>22.434899999999999</c:v>
                </c:pt>
                <c:pt idx="2389">
                  <c:v>22.441800000000001</c:v>
                </c:pt>
                <c:pt idx="2390">
                  <c:v>22.448599999999871</c:v>
                </c:pt>
                <c:pt idx="2391">
                  <c:v>22.455499999999901</c:v>
                </c:pt>
                <c:pt idx="2392">
                  <c:v>22.462299999999871</c:v>
                </c:pt>
                <c:pt idx="2393">
                  <c:v>22.469199999999901</c:v>
                </c:pt>
                <c:pt idx="2394">
                  <c:v>22.475999999999935</c:v>
                </c:pt>
                <c:pt idx="2395">
                  <c:v>22.482799999999855</c:v>
                </c:pt>
                <c:pt idx="2396">
                  <c:v>22.489699999999871</c:v>
                </c:pt>
                <c:pt idx="2397">
                  <c:v>22.496499999999912</c:v>
                </c:pt>
                <c:pt idx="2398">
                  <c:v>22.503399999999989</c:v>
                </c:pt>
                <c:pt idx="2399">
                  <c:v>22.510200000000001</c:v>
                </c:pt>
                <c:pt idx="2400">
                  <c:v>22.517099999999999</c:v>
                </c:pt>
                <c:pt idx="2401">
                  <c:v>22.523900000000001</c:v>
                </c:pt>
                <c:pt idx="2402">
                  <c:v>22.5307</c:v>
                </c:pt>
                <c:pt idx="2403">
                  <c:v>22.537600000000001</c:v>
                </c:pt>
                <c:pt idx="2404">
                  <c:v>22.5444</c:v>
                </c:pt>
                <c:pt idx="2405">
                  <c:v>22.551300000000001</c:v>
                </c:pt>
                <c:pt idx="2406">
                  <c:v>22.5581</c:v>
                </c:pt>
                <c:pt idx="2407">
                  <c:v>22.564999999999987</c:v>
                </c:pt>
                <c:pt idx="2408">
                  <c:v>22.571800000000035</c:v>
                </c:pt>
                <c:pt idx="2409">
                  <c:v>22.578600000000002</c:v>
                </c:pt>
                <c:pt idx="2410">
                  <c:v>22.585499999999882</c:v>
                </c:pt>
                <c:pt idx="2411">
                  <c:v>22.592300000000002</c:v>
                </c:pt>
                <c:pt idx="2412">
                  <c:v>22.5992</c:v>
                </c:pt>
                <c:pt idx="2413">
                  <c:v>22.606000000000005</c:v>
                </c:pt>
                <c:pt idx="2414">
                  <c:v>22.612900000000035</c:v>
                </c:pt>
                <c:pt idx="2415">
                  <c:v>22.619700000000005</c:v>
                </c:pt>
                <c:pt idx="2416">
                  <c:v>22.6265</c:v>
                </c:pt>
                <c:pt idx="2417">
                  <c:v>22.633400000000005</c:v>
                </c:pt>
                <c:pt idx="2418">
                  <c:v>22.6402</c:v>
                </c:pt>
                <c:pt idx="2419">
                  <c:v>22.647099999999988</c:v>
                </c:pt>
                <c:pt idx="2420">
                  <c:v>22.653900000000068</c:v>
                </c:pt>
                <c:pt idx="2421">
                  <c:v>22.660799999999917</c:v>
                </c:pt>
                <c:pt idx="2422">
                  <c:v>22.6676</c:v>
                </c:pt>
                <c:pt idx="2423">
                  <c:v>22.674399999999999</c:v>
                </c:pt>
                <c:pt idx="2424">
                  <c:v>22.6813</c:v>
                </c:pt>
                <c:pt idx="2425">
                  <c:v>22.68809999999992</c:v>
                </c:pt>
                <c:pt idx="2426">
                  <c:v>22.695</c:v>
                </c:pt>
                <c:pt idx="2427">
                  <c:v>22.70179999999992</c:v>
                </c:pt>
                <c:pt idx="2428">
                  <c:v>22.708699999999894</c:v>
                </c:pt>
                <c:pt idx="2429">
                  <c:v>22.715499999999921</c:v>
                </c:pt>
                <c:pt idx="2430">
                  <c:v>22.722399999999901</c:v>
                </c:pt>
                <c:pt idx="2431">
                  <c:v>22.729199999999921</c:v>
                </c:pt>
                <c:pt idx="2432">
                  <c:v>22.736000000000001</c:v>
                </c:pt>
                <c:pt idx="2433">
                  <c:v>22.742899999999921</c:v>
                </c:pt>
                <c:pt idx="2434">
                  <c:v>22.749699999999901</c:v>
                </c:pt>
                <c:pt idx="2435">
                  <c:v>22.756599999999924</c:v>
                </c:pt>
                <c:pt idx="2436">
                  <c:v>22.763399999999901</c:v>
                </c:pt>
                <c:pt idx="2437">
                  <c:v>22.770299999999924</c:v>
                </c:pt>
                <c:pt idx="2438">
                  <c:v>22.777100000000001</c:v>
                </c:pt>
                <c:pt idx="2439">
                  <c:v>22.783899999999935</c:v>
                </c:pt>
                <c:pt idx="2440">
                  <c:v>22.790800000000001</c:v>
                </c:pt>
                <c:pt idx="2441">
                  <c:v>22.797599999999989</c:v>
                </c:pt>
                <c:pt idx="2442">
                  <c:v>22.804500000000001</c:v>
                </c:pt>
                <c:pt idx="2443">
                  <c:v>22.811299999999999</c:v>
                </c:pt>
                <c:pt idx="2444">
                  <c:v>22.818200000000001</c:v>
                </c:pt>
                <c:pt idx="2445">
                  <c:v>22.824999999999999</c:v>
                </c:pt>
                <c:pt idx="2446">
                  <c:v>22.83180000000009</c:v>
                </c:pt>
                <c:pt idx="2447">
                  <c:v>22.838699999999989</c:v>
                </c:pt>
                <c:pt idx="2448">
                  <c:v>22.845499999999916</c:v>
                </c:pt>
                <c:pt idx="2449">
                  <c:v>22.852399999999989</c:v>
                </c:pt>
                <c:pt idx="2450">
                  <c:v>22.859200000000001</c:v>
                </c:pt>
                <c:pt idx="2451">
                  <c:v>22.866099999999989</c:v>
                </c:pt>
                <c:pt idx="2452">
                  <c:v>22.872900000000001</c:v>
                </c:pt>
                <c:pt idx="2453">
                  <c:v>22.8797</c:v>
                </c:pt>
                <c:pt idx="2454">
                  <c:v>22.886599999999916</c:v>
                </c:pt>
                <c:pt idx="2455">
                  <c:v>22.8934</c:v>
                </c:pt>
                <c:pt idx="2456">
                  <c:v>22.900299999999916</c:v>
                </c:pt>
                <c:pt idx="2457">
                  <c:v>22.9071</c:v>
                </c:pt>
                <c:pt idx="2458">
                  <c:v>22.914000000000001</c:v>
                </c:pt>
                <c:pt idx="2459">
                  <c:v>22.9208</c:v>
                </c:pt>
                <c:pt idx="2460">
                  <c:v>22.927600000000002</c:v>
                </c:pt>
                <c:pt idx="2461">
                  <c:v>22.9345</c:v>
                </c:pt>
                <c:pt idx="2462">
                  <c:v>22.941299999999917</c:v>
                </c:pt>
                <c:pt idx="2463">
                  <c:v>22.94819999999989</c:v>
                </c:pt>
                <c:pt idx="2464">
                  <c:v>22.954999999999988</c:v>
                </c:pt>
                <c:pt idx="2465">
                  <c:v>22.9619</c:v>
                </c:pt>
                <c:pt idx="2466">
                  <c:v>22.968699999999856</c:v>
                </c:pt>
                <c:pt idx="2467">
                  <c:v>22.975499999999894</c:v>
                </c:pt>
                <c:pt idx="2468">
                  <c:v>22.982399999999856</c:v>
                </c:pt>
                <c:pt idx="2469">
                  <c:v>22.989199999999894</c:v>
                </c:pt>
                <c:pt idx="2470">
                  <c:v>22.996099999999917</c:v>
                </c:pt>
                <c:pt idx="2471">
                  <c:v>23.0029</c:v>
                </c:pt>
                <c:pt idx="2472">
                  <c:v>23.009799999999917</c:v>
                </c:pt>
                <c:pt idx="2473">
                  <c:v>23.0166</c:v>
                </c:pt>
                <c:pt idx="2474">
                  <c:v>23.023399999999921</c:v>
                </c:pt>
                <c:pt idx="2475">
                  <c:v>23.0303</c:v>
                </c:pt>
                <c:pt idx="2476">
                  <c:v>23.037099999999999</c:v>
                </c:pt>
                <c:pt idx="2477">
                  <c:v>23.044</c:v>
                </c:pt>
                <c:pt idx="2478">
                  <c:v>23.050799999999924</c:v>
                </c:pt>
                <c:pt idx="2479">
                  <c:v>23.057700000000001</c:v>
                </c:pt>
                <c:pt idx="2480">
                  <c:v>23.064499999999924</c:v>
                </c:pt>
                <c:pt idx="2481">
                  <c:v>23.071300000000001</c:v>
                </c:pt>
                <c:pt idx="2482">
                  <c:v>23.078199999999928</c:v>
                </c:pt>
                <c:pt idx="2483">
                  <c:v>23.084999999999987</c:v>
                </c:pt>
                <c:pt idx="2484">
                  <c:v>23.091899999999999</c:v>
                </c:pt>
                <c:pt idx="2485">
                  <c:v>23.098699999999909</c:v>
                </c:pt>
                <c:pt idx="2486">
                  <c:v>23.105599999999928</c:v>
                </c:pt>
                <c:pt idx="2487">
                  <c:v>23.112400000000001</c:v>
                </c:pt>
                <c:pt idx="2488">
                  <c:v>23.119199999999999</c:v>
                </c:pt>
                <c:pt idx="2489">
                  <c:v>23.126100000000001</c:v>
                </c:pt>
                <c:pt idx="2490">
                  <c:v>23.132899999999999</c:v>
                </c:pt>
                <c:pt idx="2491">
                  <c:v>23.139800000000083</c:v>
                </c:pt>
                <c:pt idx="2492">
                  <c:v>23.146599999999989</c:v>
                </c:pt>
                <c:pt idx="2493">
                  <c:v>23.153400000000001</c:v>
                </c:pt>
                <c:pt idx="2494">
                  <c:v>23.160299999999989</c:v>
                </c:pt>
                <c:pt idx="2495">
                  <c:v>23.167100000000001</c:v>
                </c:pt>
                <c:pt idx="2496">
                  <c:v>23.173999999999999</c:v>
                </c:pt>
                <c:pt idx="2497">
                  <c:v>23.180800000000001</c:v>
                </c:pt>
                <c:pt idx="2498">
                  <c:v>23.1877</c:v>
                </c:pt>
                <c:pt idx="2499">
                  <c:v>23.194500000000001</c:v>
                </c:pt>
                <c:pt idx="2500">
                  <c:v>23.2014</c:v>
                </c:pt>
                <c:pt idx="2501">
                  <c:v>23.208199999999916</c:v>
                </c:pt>
                <c:pt idx="2502">
                  <c:v>23.2151</c:v>
                </c:pt>
                <c:pt idx="2503">
                  <c:v>23.221900000000005</c:v>
                </c:pt>
                <c:pt idx="2504">
                  <c:v>23.22869999999989</c:v>
                </c:pt>
                <c:pt idx="2505">
                  <c:v>23.235600000000002</c:v>
                </c:pt>
                <c:pt idx="2506">
                  <c:v>23.24239999999989</c:v>
                </c:pt>
                <c:pt idx="2507">
                  <c:v>23.249300000000002</c:v>
                </c:pt>
                <c:pt idx="2508">
                  <c:v>23.2561</c:v>
                </c:pt>
                <c:pt idx="2509">
                  <c:v>23.263000000000002</c:v>
                </c:pt>
                <c:pt idx="2510">
                  <c:v>23.2698</c:v>
                </c:pt>
                <c:pt idx="2511">
                  <c:v>23.276599999999917</c:v>
                </c:pt>
                <c:pt idx="2512">
                  <c:v>23.28349999999989</c:v>
                </c:pt>
                <c:pt idx="2513">
                  <c:v>23.290299999999917</c:v>
                </c:pt>
                <c:pt idx="2514">
                  <c:v>23.2972</c:v>
                </c:pt>
                <c:pt idx="2515">
                  <c:v>23.303999999999988</c:v>
                </c:pt>
                <c:pt idx="2516">
                  <c:v>23.310900000000068</c:v>
                </c:pt>
                <c:pt idx="2517">
                  <c:v>23.317699999999999</c:v>
                </c:pt>
                <c:pt idx="2518">
                  <c:v>23.3245</c:v>
                </c:pt>
                <c:pt idx="2519">
                  <c:v>23.331399999999999</c:v>
                </c:pt>
                <c:pt idx="2520">
                  <c:v>23.338200000000001</c:v>
                </c:pt>
                <c:pt idx="2521">
                  <c:v>23.34509999999992</c:v>
                </c:pt>
                <c:pt idx="2522">
                  <c:v>23.351900000000072</c:v>
                </c:pt>
                <c:pt idx="2523">
                  <c:v>23.358799999999921</c:v>
                </c:pt>
                <c:pt idx="2524">
                  <c:v>23.365599999999901</c:v>
                </c:pt>
                <c:pt idx="2525">
                  <c:v>23.372399999999928</c:v>
                </c:pt>
                <c:pt idx="2526">
                  <c:v>23.379300000000001</c:v>
                </c:pt>
                <c:pt idx="2527">
                  <c:v>23.386099999999928</c:v>
                </c:pt>
                <c:pt idx="2528">
                  <c:v>23.393000000000001</c:v>
                </c:pt>
                <c:pt idx="2529">
                  <c:v>23.399799999999928</c:v>
                </c:pt>
                <c:pt idx="2530">
                  <c:v>23.406699999999901</c:v>
                </c:pt>
                <c:pt idx="2531">
                  <c:v>23.413499999999935</c:v>
                </c:pt>
                <c:pt idx="2532">
                  <c:v>23.420299999999909</c:v>
                </c:pt>
                <c:pt idx="2533">
                  <c:v>23.427199999999935</c:v>
                </c:pt>
                <c:pt idx="2534">
                  <c:v>23.434000000000001</c:v>
                </c:pt>
                <c:pt idx="2535">
                  <c:v>23.440899999999989</c:v>
                </c:pt>
                <c:pt idx="2536">
                  <c:v>23.447699999999912</c:v>
                </c:pt>
                <c:pt idx="2537">
                  <c:v>23.454599999999989</c:v>
                </c:pt>
                <c:pt idx="2538">
                  <c:v>23.461399999999916</c:v>
                </c:pt>
                <c:pt idx="2539">
                  <c:v>23.468199999999882</c:v>
                </c:pt>
                <c:pt idx="2540">
                  <c:v>23.475099999999916</c:v>
                </c:pt>
                <c:pt idx="2541">
                  <c:v>23.4819</c:v>
                </c:pt>
                <c:pt idx="2542">
                  <c:v>23.488799999999856</c:v>
                </c:pt>
                <c:pt idx="2543">
                  <c:v>23.495599999999886</c:v>
                </c:pt>
                <c:pt idx="2544">
                  <c:v>23.502499999999916</c:v>
                </c:pt>
                <c:pt idx="2545">
                  <c:v>23.5093</c:v>
                </c:pt>
                <c:pt idx="2546">
                  <c:v>23.516100000000005</c:v>
                </c:pt>
                <c:pt idx="2547">
                  <c:v>23.523</c:v>
                </c:pt>
                <c:pt idx="2548">
                  <c:v>23.529800000000005</c:v>
                </c:pt>
                <c:pt idx="2549">
                  <c:v>23.5367</c:v>
                </c:pt>
                <c:pt idx="2550">
                  <c:v>23.543500000000002</c:v>
                </c:pt>
                <c:pt idx="2551">
                  <c:v>23.5504</c:v>
                </c:pt>
                <c:pt idx="2552">
                  <c:v>23.557200000000005</c:v>
                </c:pt>
                <c:pt idx="2553">
                  <c:v>23.564</c:v>
                </c:pt>
                <c:pt idx="2554">
                  <c:v>23.570900000000005</c:v>
                </c:pt>
                <c:pt idx="2555">
                  <c:v>23.5777</c:v>
                </c:pt>
                <c:pt idx="2556">
                  <c:v>23.584599999999917</c:v>
                </c:pt>
                <c:pt idx="2557">
                  <c:v>23.5914</c:v>
                </c:pt>
                <c:pt idx="2558">
                  <c:v>23.598299999999917</c:v>
                </c:pt>
                <c:pt idx="2559">
                  <c:v>23.6051</c:v>
                </c:pt>
                <c:pt idx="2560">
                  <c:v>23.611900000000098</c:v>
                </c:pt>
                <c:pt idx="2561">
                  <c:v>23.618800000000071</c:v>
                </c:pt>
                <c:pt idx="2562">
                  <c:v>23.62559999999992</c:v>
                </c:pt>
                <c:pt idx="2563">
                  <c:v>23.6325</c:v>
                </c:pt>
                <c:pt idx="2564">
                  <c:v>23.639299999999999</c:v>
                </c:pt>
                <c:pt idx="2565">
                  <c:v>23.6462</c:v>
                </c:pt>
                <c:pt idx="2566">
                  <c:v>23.652999999999999</c:v>
                </c:pt>
                <c:pt idx="2567">
                  <c:v>23.659800000000072</c:v>
                </c:pt>
                <c:pt idx="2568">
                  <c:v>23.666699999999921</c:v>
                </c:pt>
                <c:pt idx="2569">
                  <c:v>23.673500000000001</c:v>
                </c:pt>
                <c:pt idx="2570">
                  <c:v>23.680399999999921</c:v>
                </c:pt>
                <c:pt idx="2571">
                  <c:v>23.687200000000001</c:v>
                </c:pt>
                <c:pt idx="2572">
                  <c:v>23.694099999999999</c:v>
                </c:pt>
                <c:pt idx="2573">
                  <c:v>23.700900000000001</c:v>
                </c:pt>
                <c:pt idx="2574">
                  <c:v>23.707699999999935</c:v>
                </c:pt>
                <c:pt idx="2575">
                  <c:v>23.714600000000001</c:v>
                </c:pt>
                <c:pt idx="2576">
                  <c:v>23.721399999999935</c:v>
                </c:pt>
                <c:pt idx="2577">
                  <c:v>23.728299999999908</c:v>
                </c:pt>
                <c:pt idx="2578">
                  <c:v>23.735099999999989</c:v>
                </c:pt>
                <c:pt idx="2579">
                  <c:v>23.741999999999987</c:v>
                </c:pt>
                <c:pt idx="2580">
                  <c:v>23.748799999999878</c:v>
                </c:pt>
                <c:pt idx="2581">
                  <c:v>23.755699999999909</c:v>
                </c:pt>
                <c:pt idx="2582">
                  <c:v>23.762499999999878</c:v>
                </c:pt>
                <c:pt idx="2583">
                  <c:v>23.769299999999916</c:v>
                </c:pt>
                <c:pt idx="2584">
                  <c:v>23.776199999999989</c:v>
                </c:pt>
                <c:pt idx="2585">
                  <c:v>23.782999999999916</c:v>
                </c:pt>
                <c:pt idx="2586">
                  <c:v>23.789899999999989</c:v>
                </c:pt>
                <c:pt idx="2587">
                  <c:v>23.796699999999916</c:v>
                </c:pt>
                <c:pt idx="2588">
                  <c:v>23.803599999999989</c:v>
                </c:pt>
                <c:pt idx="2589">
                  <c:v>23.810400000000001</c:v>
                </c:pt>
                <c:pt idx="2590">
                  <c:v>23.817200000000035</c:v>
                </c:pt>
                <c:pt idx="2591">
                  <c:v>23.824100000000001</c:v>
                </c:pt>
                <c:pt idx="2592">
                  <c:v>23.830900000000035</c:v>
                </c:pt>
                <c:pt idx="2593">
                  <c:v>23.83780000000009</c:v>
                </c:pt>
                <c:pt idx="2594">
                  <c:v>23.8446</c:v>
                </c:pt>
                <c:pt idx="2595">
                  <c:v>23.851500000000001</c:v>
                </c:pt>
                <c:pt idx="2596">
                  <c:v>23.8583</c:v>
                </c:pt>
                <c:pt idx="2597">
                  <c:v>23.865100000000002</c:v>
                </c:pt>
                <c:pt idx="2598">
                  <c:v>23.872</c:v>
                </c:pt>
                <c:pt idx="2599">
                  <c:v>23.878799999999917</c:v>
                </c:pt>
                <c:pt idx="2600">
                  <c:v>23.88569999999989</c:v>
                </c:pt>
                <c:pt idx="2601">
                  <c:v>23.892499999999917</c:v>
                </c:pt>
                <c:pt idx="2602">
                  <c:v>23.8994</c:v>
                </c:pt>
                <c:pt idx="2603">
                  <c:v>23.906199999999917</c:v>
                </c:pt>
                <c:pt idx="2604">
                  <c:v>23.913</c:v>
                </c:pt>
                <c:pt idx="2605">
                  <c:v>23.919899999999988</c:v>
                </c:pt>
                <c:pt idx="2606">
                  <c:v>23.926699999999894</c:v>
                </c:pt>
                <c:pt idx="2607">
                  <c:v>23.933599999999917</c:v>
                </c:pt>
                <c:pt idx="2608">
                  <c:v>23.940399999999894</c:v>
                </c:pt>
                <c:pt idx="2609">
                  <c:v>23.947299999999917</c:v>
                </c:pt>
                <c:pt idx="2610">
                  <c:v>23.9541</c:v>
                </c:pt>
                <c:pt idx="2611">
                  <c:v>23.960899999999921</c:v>
                </c:pt>
                <c:pt idx="2612">
                  <c:v>23.9678</c:v>
                </c:pt>
                <c:pt idx="2613">
                  <c:v>23.974599999999924</c:v>
                </c:pt>
                <c:pt idx="2614">
                  <c:v>23.981499999999908</c:v>
                </c:pt>
                <c:pt idx="2615">
                  <c:v>23.988299999999871</c:v>
                </c:pt>
                <c:pt idx="2616">
                  <c:v>23.995199999999908</c:v>
                </c:pt>
                <c:pt idx="2617">
                  <c:v>24.001999999999999</c:v>
                </c:pt>
                <c:pt idx="2618">
                  <c:v>24.008800000000001</c:v>
                </c:pt>
                <c:pt idx="2619">
                  <c:v>24.015699999999928</c:v>
                </c:pt>
                <c:pt idx="2620">
                  <c:v>24.022499999999908</c:v>
                </c:pt>
                <c:pt idx="2621">
                  <c:v>24.029399999999928</c:v>
                </c:pt>
                <c:pt idx="2622">
                  <c:v>24.036200000000001</c:v>
                </c:pt>
                <c:pt idx="2623">
                  <c:v>24.043099999999928</c:v>
                </c:pt>
                <c:pt idx="2624">
                  <c:v>24.049900000000001</c:v>
                </c:pt>
                <c:pt idx="2625">
                  <c:v>24.056699999999989</c:v>
                </c:pt>
                <c:pt idx="2626">
                  <c:v>24.063599999999909</c:v>
                </c:pt>
                <c:pt idx="2627">
                  <c:v>24.070399999999989</c:v>
                </c:pt>
                <c:pt idx="2628">
                  <c:v>24.077300000000001</c:v>
                </c:pt>
                <c:pt idx="2629">
                  <c:v>24.084099999999989</c:v>
                </c:pt>
                <c:pt idx="2630">
                  <c:v>24.090900000000001</c:v>
                </c:pt>
                <c:pt idx="2631">
                  <c:v>24.097799999999989</c:v>
                </c:pt>
                <c:pt idx="2632">
                  <c:v>24.104600000000001</c:v>
                </c:pt>
                <c:pt idx="2633">
                  <c:v>24.111499999999999</c:v>
                </c:pt>
                <c:pt idx="2634">
                  <c:v>24.118300000000001</c:v>
                </c:pt>
                <c:pt idx="2635">
                  <c:v>24.1252</c:v>
                </c:pt>
                <c:pt idx="2636">
                  <c:v>24.132000000000001</c:v>
                </c:pt>
                <c:pt idx="2637">
                  <c:v>24.138900000000035</c:v>
                </c:pt>
                <c:pt idx="2638">
                  <c:v>24.145699999999916</c:v>
                </c:pt>
                <c:pt idx="2639">
                  <c:v>24.1525</c:v>
                </c:pt>
                <c:pt idx="2640">
                  <c:v>24.159400000000005</c:v>
                </c:pt>
                <c:pt idx="2641">
                  <c:v>24.1662</c:v>
                </c:pt>
                <c:pt idx="2642">
                  <c:v>24.173100000000005</c:v>
                </c:pt>
                <c:pt idx="2643">
                  <c:v>24.179900000000035</c:v>
                </c:pt>
                <c:pt idx="2644">
                  <c:v>24.186800000000005</c:v>
                </c:pt>
                <c:pt idx="2645">
                  <c:v>24.1936</c:v>
                </c:pt>
                <c:pt idx="2646">
                  <c:v>24.200399999999917</c:v>
                </c:pt>
                <c:pt idx="2647">
                  <c:v>24.2073</c:v>
                </c:pt>
                <c:pt idx="2648">
                  <c:v>24.214099999999988</c:v>
                </c:pt>
                <c:pt idx="2649">
                  <c:v>24.221</c:v>
                </c:pt>
                <c:pt idx="2650">
                  <c:v>24.227799999999917</c:v>
                </c:pt>
                <c:pt idx="2651">
                  <c:v>24.2347</c:v>
                </c:pt>
                <c:pt idx="2652">
                  <c:v>24.241499999999917</c:v>
                </c:pt>
                <c:pt idx="2653">
                  <c:v>24.248299999999901</c:v>
                </c:pt>
                <c:pt idx="2654">
                  <c:v>24.25519999999992</c:v>
                </c:pt>
                <c:pt idx="2655">
                  <c:v>24.261999999999986</c:v>
                </c:pt>
                <c:pt idx="2656">
                  <c:v>24.26889999999992</c:v>
                </c:pt>
                <c:pt idx="2657">
                  <c:v>24.275699999999908</c:v>
                </c:pt>
                <c:pt idx="2658">
                  <c:v>24.282599999999867</c:v>
                </c:pt>
                <c:pt idx="2659">
                  <c:v>24.289399999999908</c:v>
                </c:pt>
                <c:pt idx="2660">
                  <c:v>24.296299999999921</c:v>
                </c:pt>
                <c:pt idx="2661">
                  <c:v>24.303100000000001</c:v>
                </c:pt>
                <c:pt idx="2662">
                  <c:v>24.309899999999999</c:v>
                </c:pt>
                <c:pt idx="2663">
                  <c:v>24.316800000000072</c:v>
                </c:pt>
                <c:pt idx="2664">
                  <c:v>24.323599999999928</c:v>
                </c:pt>
                <c:pt idx="2665">
                  <c:v>24.330500000000001</c:v>
                </c:pt>
                <c:pt idx="2666">
                  <c:v>24.337299999999999</c:v>
                </c:pt>
                <c:pt idx="2667">
                  <c:v>24.344200000000001</c:v>
                </c:pt>
                <c:pt idx="2668">
                  <c:v>24.350999999999999</c:v>
                </c:pt>
                <c:pt idx="2669">
                  <c:v>24.357800000000083</c:v>
                </c:pt>
                <c:pt idx="2670">
                  <c:v>24.364699999999935</c:v>
                </c:pt>
                <c:pt idx="2671">
                  <c:v>24.371500000000001</c:v>
                </c:pt>
                <c:pt idx="2672">
                  <c:v>24.378399999999989</c:v>
                </c:pt>
                <c:pt idx="2673">
                  <c:v>24.385199999999912</c:v>
                </c:pt>
                <c:pt idx="2674">
                  <c:v>24.392099999999989</c:v>
                </c:pt>
                <c:pt idx="2675">
                  <c:v>24.398900000000001</c:v>
                </c:pt>
                <c:pt idx="2676">
                  <c:v>24.405699999999882</c:v>
                </c:pt>
                <c:pt idx="2677">
                  <c:v>24.412599999999916</c:v>
                </c:pt>
                <c:pt idx="2678">
                  <c:v>24.4194</c:v>
                </c:pt>
                <c:pt idx="2679">
                  <c:v>24.426299999999916</c:v>
                </c:pt>
                <c:pt idx="2680">
                  <c:v>24.4331</c:v>
                </c:pt>
                <c:pt idx="2681">
                  <c:v>24.439999999999987</c:v>
                </c:pt>
                <c:pt idx="2682">
                  <c:v>24.4468</c:v>
                </c:pt>
                <c:pt idx="2683">
                  <c:v>24.453600000000002</c:v>
                </c:pt>
                <c:pt idx="2684">
                  <c:v>24.460499999999882</c:v>
                </c:pt>
                <c:pt idx="2685">
                  <c:v>24.467300000000002</c:v>
                </c:pt>
                <c:pt idx="2686">
                  <c:v>24.4742</c:v>
                </c:pt>
                <c:pt idx="2687">
                  <c:v>24.481000000000002</c:v>
                </c:pt>
                <c:pt idx="2688">
                  <c:v>24.4879</c:v>
                </c:pt>
                <c:pt idx="2689">
                  <c:v>24.494700000000002</c:v>
                </c:pt>
                <c:pt idx="2690">
                  <c:v>24.5015</c:v>
                </c:pt>
                <c:pt idx="2691">
                  <c:v>24.508400000000002</c:v>
                </c:pt>
                <c:pt idx="2692">
                  <c:v>24.5152</c:v>
                </c:pt>
                <c:pt idx="2693">
                  <c:v>24.522099999999917</c:v>
                </c:pt>
                <c:pt idx="2694">
                  <c:v>24.5289</c:v>
                </c:pt>
                <c:pt idx="2695">
                  <c:v>24.535799999999917</c:v>
                </c:pt>
                <c:pt idx="2696">
                  <c:v>24.54259999999989</c:v>
                </c:pt>
                <c:pt idx="2697">
                  <c:v>24.54939999999992</c:v>
                </c:pt>
                <c:pt idx="2698">
                  <c:v>24.5563</c:v>
                </c:pt>
                <c:pt idx="2699">
                  <c:v>24.56309999999992</c:v>
                </c:pt>
                <c:pt idx="2700">
                  <c:v>24.57</c:v>
                </c:pt>
                <c:pt idx="2701">
                  <c:v>24.57679999999992</c:v>
                </c:pt>
                <c:pt idx="2702">
                  <c:v>24.583699999999894</c:v>
                </c:pt>
                <c:pt idx="2703">
                  <c:v>24.590499999999921</c:v>
                </c:pt>
                <c:pt idx="2704">
                  <c:v>24.597300000000001</c:v>
                </c:pt>
                <c:pt idx="2705">
                  <c:v>24.604199999999999</c:v>
                </c:pt>
                <c:pt idx="2706">
                  <c:v>24.611000000000072</c:v>
                </c:pt>
                <c:pt idx="2707">
                  <c:v>24.617900000000098</c:v>
                </c:pt>
                <c:pt idx="2708">
                  <c:v>24.624700000000001</c:v>
                </c:pt>
                <c:pt idx="2709">
                  <c:v>24.631599999999999</c:v>
                </c:pt>
                <c:pt idx="2710">
                  <c:v>24.638400000000001</c:v>
                </c:pt>
                <c:pt idx="2711">
                  <c:v>24.645199999999935</c:v>
                </c:pt>
                <c:pt idx="2712">
                  <c:v>24.652100000000001</c:v>
                </c:pt>
                <c:pt idx="2713">
                  <c:v>24.658899999999999</c:v>
                </c:pt>
                <c:pt idx="2714">
                  <c:v>24.665800000000001</c:v>
                </c:pt>
                <c:pt idx="2715">
                  <c:v>24.672599999999989</c:v>
                </c:pt>
                <c:pt idx="2716">
                  <c:v>24.679500000000001</c:v>
                </c:pt>
                <c:pt idx="2717">
                  <c:v>24.686299999999989</c:v>
                </c:pt>
                <c:pt idx="2718">
                  <c:v>24.693100000000001</c:v>
                </c:pt>
                <c:pt idx="2719">
                  <c:v>24.7</c:v>
                </c:pt>
                <c:pt idx="2720">
                  <c:v>24.706800000000001</c:v>
                </c:pt>
                <c:pt idx="2721">
                  <c:v>24.713699999999989</c:v>
                </c:pt>
                <c:pt idx="2722">
                  <c:v>24.720499999999916</c:v>
                </c:pt>
                <c:pt idx="2723">
                  <c:v>24.727399999999989</c:v>
                </c:pt>
                <c:pt idx="2724">
                  <c:v>24.734200000000001</c:v>
                </c:pt>
                <c:pt idx="2725">
                  <c:v>24.741</c:v>
                </c:pt>
                <c:pt idx="2726">
                  <c:v>24.747900000000001</c:v>
                </c:pt>
                <c:pt idx="2727">
                  <c:v>24.7547</c:v>
                </c:pt>
                <c:pt idx="2728">
                  <c:v>24.761599999999916</c:v>
                </c:pt>
                <c:pt idx="2729">
                  <c:v>24.76839999999989</c:v>
                </c:pt>
                <c:pt idx="2730">
                  <c:v>24.775299999999916</c:v>
                </c:pt>
                <c:pt idx="2731">
                  <c:v>24.78209999999989</c:v>
                </c:pt>
                <c:pt idx="2732">
                  <c:v>24.788900000000002</c:v>
                </c:pt>
                <c:pt idx="2733">
                  <c:v>24.7958</c:v>
                </c:pt>
                <c:pt idx="2734">
                  <c:v>24.802600000000002</c:v>
                </c:pt>
                <c:pt idx="2735">
                  <c:v>24.8095</c:v>
                </c:pt>
                <c:pt idx="2736">
                  <c:v>24.816299999999988</c:v>
                </c:pt>
                <c:pt idx="2737">
                  <c:v>24.8232</c:v>
                </c:pt>
                <c:pt idx="2738">
                  <c:v>24.830000000000005</c:v>
                </c:pt>
                <c:pt idx="2739">
                  <c:v>24.836900000000064</c:v>
                </c:pt>
                <c:pt idx="2740">
                  <c:v>24.843699999999917</c:v>
                </c:pt>
                <c:pt idx="2741">
                  <c:v>24.8505</c:v>
                </c:pt>
                <c:pt idx="2742">
                  <c:v>24.857399999999988</c:v>
                </c:pt>
                <c:pt idx="2743">
                  <c:v>24.8642</c:v>
                </c:pt>
                <c:pt idx="2744">
                  <c:v>24.871099999999988</c:v>
                </c:pt>
                <c:pt idx="2745">
                  <c:v>24.877900000000071</c:v>
                </c:pt>
                <c:pt idx="2746">
                  <c:v>24.884799999999917</c:v>
                </c:pt>
                <c:pt idx="2747">
                  <c:v>24.8916</c:v>
                </c:pt>
                <c:pt idx="2748">
                  <c:v>24.898399999999921</c:v>
                </c:pt>
                <c:pt idx="2749">
                  <c:v>24.905299999999901</c:v>
                </c:pt>
                <c:pt idx="2750">
                  <c:v>24.912099999999924</c:v>
                </c:pt>
                <c:pt idx="2751">
                  <c:v>24.919</c:v>
                </c:pt>
                <c:pt idx="2752">
                  <c:v>24.925799999999871</c:v>
                </c:pt>
                <c:pt idx="2753">
                  <c:v>24.932699999999908</c:v>
                </c:pt>
                <c:pt idx="2754">
                  <c:v>24.939499999999924</c:v>
                </c:pt>
                <c:pt idx="2755">
                  <c:v>24.946299999999908</c:v>
                </c:pt>
                <c:pt idx="2756">
                  <c:v>24.953199999999928</c:v>
                </c:pt>
                <c:pt idx="2757">
                  <c:v>24.959999999999987</c:v>
                </c:pt>
                <c:pt idx="2758">
                  <c:v>24.966899999999928</c:v>
                </c:pt>
                <c:pt idx="2759">
                  <c:v>24.973699999999909</c:v>
                </c:pt>
                <c:pt idx="2760">
                  <c:v>24.980599999999871</c:v>
                </c:pt>
                <c:pt idx="2761">
                  <c:v>24.987399999999909</c:v>
                </c:pt>
                <c:pt idx="2762">
                  <c:v>24.994199999999989</c:v>
                </c:pt>
                <c:pt idx="2763">
                  <c:v>25.001100000000001</c:v>
                </c:pt>
                <c:pt idx="2764">
                  <c:v>25.007899999999999</c:v>
                </c:pt>
                <c:pt idx="2765">
                  <c:v>25.014800000000083</c:v>
                </c:pt>
                <c:pt idx="2766">
                  <c:v>25.021599999999989</c:v>
                </c:pt>
                <c:pt idx="2767">
                  <c:v>25.028499999999912</c:v>
                </c:pt>
                <c:pt idx="2768">
                  <c:v>25.035299999999989</c:v>
                </c:pt>
                <c:pt idx="2769">
                  <c:v>25.042099999999916</c:v>
                </c:pt>
                <c:pt idx="2770">
                  <c:v>25.048999999999989</c:v>
                </c:pt>
                <c:pt idx="2771">
                  <c:v>25.055800000000001</c:v>
                </c:pt>
                <c:pt idx="2772">
                  <c:v>25.062699999999882</c:v>
                </c:pt>
                <c:pt idx="2773">
                  <c:v>25.069499999999916</c:v>
                </c:pt>
                <c:pt idx="2774">
                  <c:v>25.0764</c:v>
                </c:pt>
                <c:pt idx="2775">
                  <c:v>25.083199999999916</c:v>
                </c:pt>
                <c:pt idx="2776">
                  <c:v>25.09</c:v>
                </c:pt>
                <c:pt idx="2777">
                  <c:v>25.096900000000005</c:v>
                </c:pt>
                <c:pt idx="2778">
                  <c:v>25.1037</c:v>
                </c:pt>
                <c:pt idx="2779">
                  <c:v>25.110600000000005</c:v>
                </c:pt>
                <c:pt idx="2780">
                  <c:v>25.117400000000035</c:v>
                </c:pt>
                <c:pt idx="2781">
                  <c:v>25.124300000000005</c:v>
                </c:pt>
                <c:pt idx="2782">
                  <c:v>25.131100000000064</c:v>
                </c:pt>
                <c:pt idx="2783">
                  <c:v>25.137899999999998</c:v>
                </c:pt>
                <c:pt idx="2784">
                  <c:v>25.144800000000064</c:v>
                </c:pt>
                <c:pt idx="2785">
                  <c:v>25.151599999999988</c:v>
                </c:pt>
                <c:pt idx="2786">
                  <c:v>25.1585</c:v>
                </c:pt>
                <c:pt idx="2787">
                  <c:v>25.165299999999917</c:v>
                </c:pt>
                <c:pt idx="2788">
                  <c:v>25.1722</c:v>
                </c:pt>
                <c:pt idx="2789">
                  <c:v>25.178999999999988</c:v>
                </c:pt>
                <c:pt idx="2790">
                  <c:v>25.1858</c:v>
                </c:pt>
                <c:pt idx="2791">
                  <c:v>25.19269999999992</c:v>
                </c:pt>
                <c:pt idx="2792">
                  <c:v>25.1995</c:v>
                </c:pt>
                <c:pt idx="2793">
                  <c:v>25.20639999999992</c:v>
                </c:pt>
                <c:pt idx="2794">
                  <c:v>25.213200000000001</c:v>
                </c:pt>
                <c:pt idx="2795">
                  <c:v>25.22009999999992</c:v>
                </c:pt>
                <c:pt idx="2796">
                  <c:v>25.226900000000001</c:v>
                </c:pt>
                <c:pt idx="2797">
                  <c:v>25.233699999999928</c:v>
                </c:pt>
                <c:pt idx="2798">
                  <c:v>25.240599999999901</c:v>
                </c:pt>
                <c:pt idx="2799">
                  <c:v>25.247399999999928</c:v>
                </c:pt>
                <c:pt idx="2800">
                  <c:v>25.254300000000001</c:v>
                </c:pt>
                <c:pt idx="2801">
                  <c:v>25.261099999999928</c:v>
                </c:pt>
                <c:pt idx="2802">
                  <c:v>25.267999999999986</c:v>
                </c:pt>
                <c:pt idx="2803">
                  <c:v>25.274799999999928</c:v>
                </c:pt>
                <c:pt idx="2804">
                  <c:v>25.281599999999909</c:v>
                </c:pt>
                <c:pt idx="2805">
                  <c:v>25.288499999999871</c:v>
                </c:pt>
                <c:pt idx="2806">
                  <c:v>25.295299999999909</c:v>
                </c:pt>
                <c:pt idx="2807">
                  <c:v>25.302199999999935</c:v>
                </c:pt>
                <c:pt idx="2808">
                  <c:v>25.309000000000001</c:v>
                </c:pt>
                <c:pt idx="2809">
                  <c:v>25.315899999999999</c:v>
                </c:pt>
                <c:pt idx="2810">
                  <c:v>25.322699999999912</c:v>
                </c:pt>
                <c:pt idx="2811">
                  <c:v>25.329499999999989</c:v>
                </c:pt>
                <c:pt idx="2812">
                  <c:v>25.336400000000001</c:v>
                </c:pt>
                <c:pt idx="2813">
                  <c:v>25.3432</c:v>
                </c:pt>
                <c:pt idx="2814">
                  <c:v>25.350100000000001</c:v>
                </c:pt>
                <c:pt idx="2815">
                  <c:v>25.356900000000035</c:v>
                </c:pt>
                <c:pt idx="2816">
                  <c:v>25.363800000000001</c:v>
                </c:pt>
                <c:pt idx="2817">
                  <c:v>25.3706</c:v>
                </c:pt>
                <c:pt idx="2818">
                  <c:v>25.377500000000001</c:v>
                </c:pt>
                <c:pt idx="2819">
                  <c:v>25.3843</c:v>
                </c:pt>
                <c:pt idx="2820">
                  <c:v>25.391100000000005</c:v>
                </c:pt>
                <c:pt idx="2821">
                  <c:v>25.398</c:v>
                </c:pt>
                <c:pt idx="2822">
                  <c:v>25.404800000000005</c:v>
                </c:pt>
                <c:pt idx="2823">
                  <c:v>25.4117</c:v>
                </c:pt>
                <c:pt idx="2824">
                  <c:v>25.418500000000002</c:v>
                </c:pt>
                <c:pt idx="2825">
                  <c:v>25.42539999999989</c:v>
                </c:pt>
                <c:pt idx="2826">
                  <c:v>25.432200000000002</c:v>
                </c:pt>
                <c:pt idx="2827">
                  <c:v>25.439</c:v>
                </c:pt>
                <c:pt idx="2828">
                  <c:v>25.445900000000002</c:v>
                </c:pt>
                <c:pt idx="2829">
                  <c:v>25.45269999999989</c:v>
                </c:pt>
                <c:pt idx="2830">
                  <c:v>25.459599999999917</c:v>
                </c:pt>
                <c:pt idx="2831">
                  <c:v>25.466399999999897</c:v>
                </c:pt>
                <c:pt idx="2832">
                  <c:v>25.473299999999917</c:v>
                </c:pt>
                <c:pt idx="2833">
                  <c:v>25.48009999999989</c:v>
                </c:pt>
                <c:pt idx="2834">
                  <c:v>25.48689999999992</c:v>
                </c:pt>
                <c:pt idx="2835">
                  <c:v>25.4938</c:v>
                </c:pt>
                <c:pt idx="2836">
                  <c:v>25.50059999999992</c:v>
                </c:pt>
                <c:pt idx="2837">
                  <c:v>25.5075</c:v>
                </c:pt>
                <c:pt idx="2838">
                  <c:v>25.514299999999999</c:v>
                </c:pt>
                <c:pt idx="2839">
                  <c:v>25.5212</c:v>
                </c:pt>
                <c:pt idx="2840">
                  <c:v>25.527999999999999</c:v>
                </c:pt>
                <c:pt idx="2841">
                  <c:v>25.534800000000072</c:v>
                </c:pt>
                <c:pt idx="2842">
                  <c:v>25.541699999999921</c:v>
                </c:pt>
                <c:pt idx="2843">
                  <c:v>25.548499999999901</c:v>
                </c:pt>
                <c:pt idx="2844">
                  <c:v>25.555399999999921</c:v>
                </c:pt>
                <c:pt idx="2845">
                  <c:v>25.562199999999901</c:v>
                </c:pt>
                <c:pt idx="2846">
                  <c:v>25.569099999999924</c:v>
                </c:pt>
                <c:pt idx="2847">
                  <c:v>25.575900000000001</c:v>
                </c:pt>
                <c:pt idx="2848">
                  <c:v>25.582699999999871</c:v>
                </c:pt>
                <c:pt idx="2849">
                  <c:v>25.589599999999908</c:v>
                </c:pt>
                <c:pt idx="2850">
                  <c:v>25.596399999999935</c:v>
                </c:pt>
                <c:pt idx="2851">
                  <c:v>25.603300000000001</c:v>
                </c:pt>
                <c:pt idx="2852">
                  <c:v>25.610099999999999</c:v>
                </c:pt>
                <c:pt idx="2853">
                  <c:v>25.617000000000079</c:v>
                </c:pt>
                <c:pt idx="2854">
                  <c:v>25.623799999999989</c:v>
                </c:pt>
                <c:pt idx="2855">
                  <c:v>25.630600000000001</c:v>
                </c:pt>
                <c:pt idx="2856">
                  <c:v>25.637499999999999</c:v>
                </c:pt>
                <c:pt idx="2857">
                  <c:v>25.644300000000001</c:v>
                </c:pt>
                <c:pt idx="2858">
                  <c:v>25.651199999999999</c:v>
                </c:pt>
                <c:pt idx="2859">
                  <c:v>25.658000000000001</c:v>
                </c:pt>
                <c:pt idx="2860">
                  <c:v>25.664899999999999</c:v>
                </c:pt>
                <c:pt idx="2861">
                  <c:v>25.671700000000001</c:v>
                </c:pt>
                <c:pt idx="2862">
                  <c:v>25.6785</c:v>
                </c:pt>
                <c:pt idx="2863">
                  <c:v>25.685399999999916</c:v>
                </c:pt>
                <c:pt idx="2864">
                  <c:v>25.6922</c:v>
                </c:pt>
                <c:pt idx="2865">
                  <c:v>25.699100000000001</c:v>
                </c:pt>
                <c:pt idx="2866">
                  <c:v>25.7059</c:v>
                </c:pt>
                <c:pt idx="2867">
                  <c:v>25.712800000000001</c:v>
                </c:pt>
                <c:pt idx="2868">
                  <c:v>25.7196</c:v>
                </c:pt>
                <c:pt idx="2869">
                  <c:v>25.726400000000002</c:v>
                </c:pt>
                <c:pt idx="2870">
                  <c:v>25.7333</c:v>
                </c:pt>
                <c:pt idx="2871">
                  <c:v>25.740100000000002</c:v>
                </c:pt>
                <c:pt idx="2872">
                  <c:v>25.747</c:v>
                </c:pt>
                <c:pt idx="2873">
                  <c:v>25.753799999999917</c:v>
                </c:pt>
                <c:pt idx="2874">
                  <c:v>25.76069999999989</c:v>
                </c:pt>
                <c:pt idx="2875">
                  <c:v>25.767499999999917</c:v>
                </c:pt>
                <c:pt idx="2876">
                  <c:v>25.7743</c:v>
                </c:pt>
                <c:pt idx="2877">
                  <c:v>25.781199999999917</c:v>
                </c:pt>
                <c:pt idx="2878">
                  <c:v>25.787999999999986</c:v>
                </c:pt>
                <c:pt idx="2879">
                  <c:v>25.794899999999988</c:v>
                </c:pt>
                <c:pt idx="2880">
                  <c:v>25.8017</c:v>
                </c:pt>
                <c:pt idx="2881">
                  <c:v>25.808599999999917</c:v>
                </c:pt>
                <c:pt idx="2882">
                  <c:v>25.8154</c:v>
                </c:pt>
                <c:pt idx="2883">
                  <c:v>25.822199999999921</c:v>
                </c:pt>
                <c:pt idx="2884">
                  <c:v>25.8291</c:v>
                </c:pt>
                <c:pt idx="2885">
                  <c:v>25.835899999999999</c:v>
                </c:pt>
                <c:pt idx="2886">
                  <c:v>25.8428</c:v>
                </c:pt>
                <c:pt idx="2887">
                  <c:v>25.849599999999924</c:v>
                </c:pt>
                <c:pt idx="2888">
                  <c:v>25.8565</c:v>
                </c:pt>
                <c:pt idx="2889">
                  <c:v>25.863299999999924</c:v>
                </c:pt>
                <c:pt idx="2890">
                  <c:v>25.870100000000001</c:v>
                </c:pt>
                <c:pt idx="2891">
                  <c:v>25.876999999999999</c:v>
                </c:pt>
                <c:pt idx="2892">
                  <c:v>25.883800000000001</c:v>
                </c:pt>
                <c:pt idx="2893">
                  <c:v>25.890699999999928</c:v>
                </c:pt>
                <c:pt idx="2894">
                  <c:v>25.897500000000001</c:v>
                </c:pt>
                <c:pt idx="2895">
                  <c:v>25.904399999999928</c:v>
                </c:pt>
                <c:pt idx="2896">
                  <c:v>25.911200000000001</c:v>
                </c:pt>
                <c:pt idx="2897">
                  <c:v>25.918099999999928</c:v>
                </c:pt>
                <c:pt idx="2898">
                  <c:v>25.924900000000001</c:v>
                </c:pt>
                <c:pt idx="2899">
                  <c:v>25.931699999999989</c:v>
                </c:pt>
                <c:pt idx="2900">
                  <c:v>25.938599999999909</c:v>
                </c:pt>
                <c:pt idx="2901">
                  <c:v>25.945399999999879</c:v>
                </c:pt>
                <c:pt idx="2902">
                  <c:v>25.952299999999912</c:v>
                </c:pt>
                <c:pt idx="2903">
                  <c:v>25.959099999999989</c:v>
                </c:pt>
                <c:pt idx="2904">
                  <c:v>25.965999999999912</c:v>
                </c:pt>
                <c:pt idx="2905">
                  <c:v>25.972799999999879</c:v>
                </c:pt>
                <c:pt idx="2906">
                  <c:v>25.979599999999916</c:v>
                </c:pt>
                <c:pt idx="2907">
                  <c:v>25.986499999999879</c:v>
                </c:pt>
                <c:pt idx="2908">
                  <c:v>25.993299999999916</c:v>
                </c:pt>
                <c:pt idx="2909">
                  <c:v>26.0002</c:v>
                </c:pt>
                <c:pt idx="2910">
                  <c:v>26.007000000000001</c:v>
                </c:pt>
                <c:pt idx="2911">
                  <c:v>26.013900000000035</c:v>
                </c:pt>
                <c:pt idx="2912">
                  <c:v>26.020699999999916</c:v>
                </c:pt>
                <c:pt idx="2913">
                  <c:v>26.0275</c:v>
                </c:pt>
                <c:pt idx="2914">
                  <c:v>26.034400000000005</c:v>
                </c:pt>
                <c:pt idx="2915">
                  <c:v>26.0412</c:v>
                </c:pt>
                <c:pt idx="2916">
                  <c:v>26.048100000000002</c:v>
                </c:pt>
                <c:pt idx="2917">
                  <c:v>26.054900000000035</c:v>
                </c:pt>
                <c:pt idx="2918">
                  <c:v>26.061800000000005</c:v>
                </c:pt>
                <c:pt idx="2919">
                  <c:v>26.06859999999989</c:v>
                </c:pt>
                <c:pt idx="2920">
                  <c:v>26.075399999999917</c:v>
                </c:pt>
                <c:pt idx="2921">
                  <c:v>26.08229999999989</c:v>
                </c:pt>
                <c:pt idx="2922">
                  <c:v>26.089099999999917</c:v>
                </c:pt>
                <c:pt idx="2923">
                  <c:v>26.096</c:v>
                </c:pt>
                <c:pt idx="2924">
                  <c:v>26.102799999999917</c:v>
                </c:pt>
                <c:pt idx="2925">
                  <c:v>26.1097</c:v>
                </c:pt>
                <c:pt idx="2926">
                  <c:v>26.116499999999988</c:v>
                </c:pt>
                <c:pt idx="2927">
                  <c:v>26.1233</c:v>
                </c:pt>
                <c:pt idx="2928">
                  <c:v>26.130199999999999</c:v>
                </c:pt>
                <c:pt idx="2929">
                  <c:v>26.137000000000072</c:v>
                </c:pt>
                <c:pt idx="2930">
                  <c:v>26.143899999999999</c:v>
                </c:pt>
                <c:pt idx="2931">
                  <c:v>26.150700000000001</c:v>
                </c:pt>
                <c:pt idx="2932">
                  <c:v>26.157599999999999</c:v>
                </c:pt>
                <c:pt idx="2933">
                  <c:v>26.164400000000001</c:v>
                </c:pt>
                <c:pt idx="2934">
                  <c:v>26.171199999999999</c:v>
                </c:pt>
                <c:pt idx="2935">
                  <c:v>26.178100000000001</c:v>
                </c:pt>
                <c:pt idx="2936">
                  <c:v>26.184899999999999</c:v>
                </c:pt>
                <c:pt idx="2937">
                  <c:v>26.191800000000072</c:v>
                </c:pt>
                <c:pt idx="2938">
                  <c:v>26.198599999999928</c:v>
                </c:pt>
                <c:pt idx="2939">
                  <c:v>26.205499999999901</c:v>
                </c:pt>
                <c:pt idx="2940">
                  <c:v>26.212299999999928</c:v>
                </c:pt>
                <c:pt idx="2941">
                  <c:v>26.219100000000001</c:v>
                </c:pt>
                <c:pt idx="2942">
                  <c:v>26.225999999999935</c:v>
                </c:pt>
                <c:pt idx="2943">
                  <c:v>26.232800000000001</c:v>
                </c:pt>
                <c:pt idx="2944">
                  <c:v>26.239699999999935</c:v>
                </c:pt>
                <c:pt idx="2945">
                  <c:v>26.246499999999912</c:v>
                </c:pt>
                <c:pt idx="2946">
                  <c:v>26.253399999999989</c:v>
                </c:pt>
                <c:pt idx="2947">
                  <c:v>26.260199999999912</c:v>
                </c:pt>
                <c:pt idx="2948">
                  <c:v>26.266999999999989</c:v>
                </c:pt>
                <c:pt idx="2949">
                  <c:v>26.273900000000001</c:v>
                </c:pt>
                <c:pt idx="2950">
                  <c:v>26.280699999999882</c:v>
                </c:pt>
                <c:pt idx="2951">
                  <c:v>26.287599999999916</c:v>
                </c:pt>
                <c:pt idx="2952">
                  <c:v>26.2944</c:v>
                </c:pt>
                <c:pt idx="2953">
                  <c:v>26.301300000000001</c:v>
                </c:pt>
                <c:pt idx="2954">
                  <c:v>26.3081</c:v>
                </c:pt>
                <c:pt idx="2955">
                  <c:v>26.314900000000094</c:v>
                </c:pt>
                <c:pt idx="2956">
                  <c:v>26.321800000000035</c:v>
                </c:pt>
                <c:pt idx="2957">
                  <c:v>26.328600000000002</c:v>
                </c:pt>
                <c:pt idx="2958">
                  <c:v>26.3355</c:v>
                </c:pt>
                <c:pt idx="2959">
                  <c:v>26.342300000000002</c:v>
                </c:pt>
                <c:pt idx="2960">
                  <c:v>26.3492</c:v>
                </c:pt>
                <c:pt idx="2961">
                  <c:v>26.356000000000005</c:v>
                </c:pt>
                <c:pt idx="2962">
                  <c:v>26.3628</c:v>
                </c:pt>
                <c:pt idx="2963">
                  <c:v>26.369700000000002</c:v>
                </c:pt>
                <c:pt idx="2964">
                  <c:v>26.3765</c:v>
                </c:pt>
                <c:pt idx="2965">
                  <c:v>26.383400000000002</c:v>
                </c:pt>
                <c:pt idx="2966">
                  <c:v>26.3902</c:v>
                </c:pt>
                <c:pt idx="2967">
                  <c:v>26.397099999999988</c:v>
                </c:pt>
                <c:pt idx="2968">
                  <c:v>26.4039</c:v>
                </c:pt>
                <c:pt idx="2969">
                  <c:v>26.41069999999992</c:v>
                </c:pt>
                <c:pt idx="2970">
                  <c:v>26.4176</c:v>
                </c:pt>
                <c:pt idx="2971">
                  <c:v>26.42439999999992</c:v>
                </c:pt>
                <c:pt idx="2972">
                  <c:v>26.4313</c:v>
                </c:pt>
                <c:pt idx="2973">
                  <c:v>26.43809999999992</c:v>
                </c:pt>
                <c:pt idx="2974">
                  <c:v>26.444999999999986</c:v>
                </c:pt>
                <c:pt idx="2975">
                  <c:v>26.45179999999992</c:v>
                </c:pt>
                <c:pt idx="2976">
                  <c:v>26.458699999999894</c:v>
                </c:pt>
                <c:pt idx="2977">
                  <c:v>26.465499999999871</c:v>
                </c:pt>
                <c:pt idx="2978">
                  <c:v>26.472299999999901</c:v>
                </c:pt>
                <c:pt idx="2979">
                  <c:v>26.479199999999921</c:v>
                </c:pt>
                <c:pt idx="2980">
                  <c:v>26.485999999999901</c:v>
                </c:pt>
                <c:pt idx="2981">
                  <c:v>26.492899999999921</c:v>
                </c:pt>
                <c:pt idx="2982">
                  <c:v>26.499699999999901</c:v>
                </c:pt>
                <c:pt idx="2983">
                  <c:v>26.506599999999924</c:v>
                </c:pt>
                <c:pt idx="2984">
                  <c:v>26.513400000000001</c:v>
                </c:pt>
                <c:pt idx="2985">
                  <c:v>26.520199999999935</c:v>
                </c:pt>
                <c:pt idx="2986">
                  <c:v>26.527100000000001</c:v>
                </c:pt>
                <c:pt idx="2987">
                  <c:v>26.533899999999999</c:v>
                </c:pt>
                <c:pt idx="2988">
                  <c:v>26.540800000000001</c:v>
                </c:pt>
                <c:pt idx="2989">
                  <c:v>26.547599999999989</c:v>
                </c:pt>
                <c:pt idx="2990">
                  <c:v>26.554500000000001</c:v>
                </c:pt>
                <c:pt idx="2991">
                  <c:v>26.561299999999989</c:v>
                </c:pt>
                <c:pt idx="2992">
                  <c:v>26.568099999999916</c:v>
                </c:pt>
                <c:pt idx="2993">
                  <c:v>26.574999999999999</c:v>
                </c:pt>
                <c:pt idx="2994">
                  <c:v>26.581800000000001</c:v>
                </c:pt>
                <c:pt idx="2995">
                  <c:v>26.588699999999879</c:v>
                </c:pt>
                <c:pt idx="2996">
                  <c:v>26.595499999999916</c:v>
                </c:pt>
                <c:pt idx="2997">
                  <c:v>26.602399999999989</c:v>
                </c:pt>
                <c:pt idx="2998">
                  <c:v>26.609200000000001</c:v>
                </c:pt>
                <c:pt idx="2999">
                  <c:v>26.616000000000035</c:v>
                </c:pt>
                <c:pt idx="3000">
                  <c:v>26.622900000000001</c:v>
                </c:pt>
                <c:pt idx="3001">
                  <c:v>26.6297</c:v>
                </c:pt>
                <c:pt idx="3002">
                  <c:v>26.636600000000001</c:v>
                </c:pt>
                <c:pt idx="3003">
                  <c:v>26.6434</c:v>
                </c:pt>
                <c:pt idx="3004">
                  <c:v>26.650300000000001</c:v>
                </c:pt>
                <c:pt idx="3005">
                  <c:v>26.657100000000035</c:v>
                </c:pt>
                <c:pt idx="3006">
                  <c:v>26.663900000000005</c:v>
                </c:pt>
                <c:pt idx="3007">
                  <c:v>26.670800000000035</c:v>
                </c:pt>
                <c:pt idx="3008">
                  <c:v>26.677600000000005</c:v>
                </c:pt>
                <c:pt idx="3009">
                  <c:v>26.6845</c:v>
                </c:pt>
                <c:pt idx="3010">
                  <c:v>26.691299999999988</c:v>
                </c:pt>
                <c:pt idx="3011">
                  <c:v>26.6982</c:v>
                </c:pt>
                <c:pt idx="3012">
                  <c:v>26.704999999999988</c:v>
                </c:pt>
                <c:pt idx="3013">
                  <c:v>26.711800000000071</c:v>
                </c:pt>
                <c:pt idx="3014">
                  <c:v>26.718699999999917</c:v>
                </c:pt>
                <c:pt idx="3015">
                  <c:v>26.725499999999894</c:v>
                </c:pt>
                <c:pt idx="3016">
                  <c:v>26.732399999999917</c:v>
                </c:pt>
                <c:pt idx="3017">
                  <c:v>26.7392</c:v>
                </c:pt>
                <c:pt idx="3018">
                  <c:v>26.746099999999917</c:v>
                </c:pt>
                <c:pt idx="3019">
                  <c:v>26.7529</c:v>
                </c:pt>
                <c:pt idx="3020">
                  <c:v>26.759699999999921</c:v>
                </c:pt>
                <c:pt idx="3021">
                  <c:v>26.766599999999901</c:v>
                </c:pt>
                <c:pt idx="3022">
                  <c:v>26.773399999999921</c:v>
                </c:pt>
                <c:pt idx="3023">
                  <c:v>26.780299999999901</c:v>
                </c:pt>
                <c:pt idx="3024">
                  <c:v>26.787099999999924</c:v>
                </c:pt>
                <c:pt idx="3025">
                  <c:v>26.794</c:v>
                </c:pt>
                <c:pt idx="3026">
                  <c:v>26.800799999999924</c:v>
                </c:pt>
                <c:pt idx="3027">
                  <c:v>26.807600000000001</c:v>
                </c:pt>
                <c:pt idx="3028">
                  <c:v>26.814499999999999</c:v>
                </c:pt>
                <c:pt idx="3029">
                  <c:v>26.821300000000001</c:v>
                </c:pt>
                <c:pt idx="3030">
                  <c:v>26.828199999999928</c:v>
                </c:pt>
                <c:pt idx="3031">
                  <c:v>26.835000000000001</c:v>
                </c:pt>
                <c:pt idx="3032">
                  <c:v>26.841899999999999</c:v>
                </c:pt>
                <c:pt idx="3033">
                  <c:v>26.848699999999909</c:v>
                </c:pt>
                <c:pt idx="3034">
                  <c:v>26.855499999999989</c:v>
                </c:pt>
                <c:pt idx="3035">
                  <c:v>26.862399999999909</c:v>
                </c:pt>
                <c:pt idx="3036">
                  <c:v>26.869199999999989</c:v>
                </c:pt>
                <c:pt idx="3037">
                  <c:v>26.876100000000001</c:v>
                </c:pt>
                <c:pt idx="3038">
                  <c:v>26.882899999999989</c:v>
                </c:pt>
                <c:pt idx="3039">
                  <c:v>26.889800000000001</c:v>
                </c:pt>
                <c:pt idx="3040">
                  <c:v>26.896599999999989</c:v>
                </c:pt>
                <c:pt idx="3041">
                  <c:v>26.903399999999916</c:v>
                </c:pt>
                <c:pt idx="3042">
                  <c:v>26.910299999999989</c:v>
                </c:pt>
                <c:pt idx="3043">
                  <c:v>26.917100000000001</c:v>
                </c:pt>
                <c:pt idx="3044">
                  <c:v>26.923999999999989</c:v>
                </c:pt>
                <c:pt idx="3045">
                  <c:v>26.930800000000001</c:v>
                </c:pt>
                <c:pt idx="3046">
                  <c:v>26.9377</c:v>
                </c:pt>
                <c:pt idx="3047">
                  <c:v>26.944499999999916</c:v>
                </c:pt>
                <c:pt idx="3048">
                  <c:v>26.9513</c:v>
                </c:pt>
                <c:pt idx="3049">
                  <c:v>26.958199999999916</c:v>
                </c:pt>
                <c:pt idx="3050">
                  <c:v>26.964999999999989</c:v>
                </c:pt>
                <c:pt idx="3051">
                  <c:v>26.971900000000005</c:v>
                </c:pt>
                <c:pt idx="3052">
                  <c:v>26.97869999999989</c:v>
                </c:pt>
                <c:pt idx="3053">
                  <c:v>26.985599999999863</c:v>
                </c:pt>
                <c:pt idx="3054">
                  <c:v>26.99239999999989</c:v>
                </c:pt>
                <c:pt idx="3055">
                  <c:v>26.999300000000002</c:v>
                </c:pt>
                <c:pt idx="3056">
                  <c:v>27.0061</c:v>
                </c:pt>
                <c:pt idx="3057">
                  <c:v>27.012899999999988</c:v>
                </c:pt>
                <c:pt idx="3058">
                  <c:v>27.019800000000064</c:v>
                </c:pt>
                <c:pt idx="3059">
                  <c:v>27.026599999999917</c:v>
                </c:pt>
                <c:pt idx="3060">
                  <c:v>27.0335</c:v>
                </c:pt>
                <c:pt idx="3061">
                  <c:v>27.040299999999917</c:v>
                </c:pt>
                <c:pt idx="3062">
                  <c:v>27.0472</c:v>
                </c:pt>
                <c:pt idx="3063">
                  <c:v>27.053999999999988</c:v>
                </c:pt>
                <c:pt idx="3064">
                  <c:v>27.0608</c:v>
                </c:pt>
                <c:pt idx="3065">
                  <c:v>27.06769999999992</c:v>
                </c:pt>
                <c:pt idx="3066">
                  <c:v>27.0745</c:v>
                </c:pt>
                <c:pt idx="3067">
                  <c:v>27.08139999999992</c:v>
                </c:pt>
                <c:pt idx="3068">
                  <c:v>27.088199999999908</c:v>
                </c:pt>
                <c:pt idx="3069">
                  <c:v>27.09509999999992</c:v>
                </c:pt>
                <c:pt idx="3070">
                  <c:v>27.101900000000072</c:v>
                </c:pt>
                <c:pt idx="3071">
                  <c:v>27.108699999999928</c:v>
                </c:pt>
                <c:pt idx="3072">
                  <c:v>27.115600000000001</c:v>
                </c:pt>
                <c:pt idx="3073">
                  <c:v>27.122399999999928</c:v>
                </c:pt>
                <c:pt idx="3074">
                  <c:v>27.129300000000001</c:v>
                </c:pt>
                <c:pt idx="3075">
                  <c:v>27.136099999999999</c:v>
                </c:pt>
                <c:pt idx="3076">
                  <c:v>27.143000000000001</c:v>
                </c:pt>
                <c:pt idx="3077">
                  <c:v>27.149799999999928</c:v>
                </c:pt>
                <c:pt idx="3078">
                  <c:v>27.156600000000001</c:v>
                </c:pt>
                <c:pt idx="3079">
                  <c:v>27.163499999999935</c:v>
                </c:pt>
                <c:pt idx="3080">
                  <c:v>27.170300000000001</c:v>
                </c:pt>
                <c:pt idx="3081">
                  <c:v>27.177199999999999</c:v>
                </c:pt>
                <c:pt idx="3082">
                  <c:v>27.184000000000001</c:v>
                </c:pt>
                <c:pt idx="3083">
                  <c:v>27.190899999999999</c:v>
                </c:pt>
                <c:pt idx="3084">
                  <c:v>27.197700000000001</c:v>
                </c:pt>
                <c:pt idx="3085">
                  <c:v>27.204499999999989</c:v>
                </c:pt>
                <c:pt idx="3086">
                  <c:v>27.211400000000001</c:v>
                </c:pt>
                <c:pt idx="3087">
                  <c:v>27.2182</c:v>
                </c:pt>
                <c:pt idx="3088">
                  <c:v>27.225099999999916</c:v>
                </c:pt>
                <c:pt idx="3089">
                  <c:v>27.231900000000035</c:v>
                </c:pt>
                <c:pt idx="3090">
                  <c:v>27.238800000000001</c:v>
                </c:pt>
                <c:pt idx="3091">
                  <c:v>27.245599999999886</c:v>
                </c:pt>
                <c:pt idx="3092">
                  <c:v>27.252400000000002</c:v>
                </c:pt>
                <c:pt idx="3093">
                  <c:v>27.2593</c:v>
                </c:pt>
                <c:pt idx="3094">
                  <c:v>27.266100000000002</c:v>
                </c:pt>
                <c:pt idx="3095">
                  <c:v>27.273</c:v>
                </c:pt>
                <c:pt idx="3096">
                  <c:v>27.279800000000005</c:v>
                </c:pt>
                <c:pt idx="3097">
                  <c:v>27.28669999999989</c:v>
                </c:pt>
                <c:pt idx="3098">
                  <c:v>27.293500000000002</c:v>
                </c:pt>
                <c:pt idx="3099">
                  <c:v>27.3003</c:v>
                </c:pt>
                <c:pt idx="3100">
                  <c:v>27.307200000000005</c:v>
                </c:pt>
                <c:pt idx="3101">
                  <c:v>27.314000000000064</c:v>
                </c:pt>
                <c:pt idx="3102">
                  <c:v>27.320900000000005</c:v>
                </c:pt>
                <c:pt idx="3103">
                  <c:v>27.3277</c:v>
                </c:pt>
                <c:pt idx="3104">
                  <c:v>27.334599999999988</c:v>
                </c:pt>
                <c:pt idx="3105">
                  <c:v>27.3414</c:v>
                </c:pt>
                <c:pt idx="3106">
                  <c:v>27.34819999999992</c:v>
                </c:pt>
                <c:pt idx="3107">
                  <c:v>27.3551</c:v>
                </c:pt>
                <c:pt idx="3108">
                  <c:v>27.361899999999999</c:v>
                </c:pt>
                <c:pt idx="3109">
                  <c:v>27.3688</c:v>
                </c:pt>
                <c:pt idx="3110">
                  <c:v>27.37559999999992</c:v>
                </c:pt>
                <c:pt idx="3111">
                  <c:v>27.382499999999894</c:v>
                </c:pt>
                <c:pt idx="3112">
                  <c:v>27.38929999999992</c:v>
                </c:pt>
                <c:pt idx="3113">
                  <c:v>27.396100000000001</c:v>
                </c:pt>
                <c:pt idx="3114">
                  <c:v>27.402999999999921</c:v>
                </c:pt>
                <c:pt idx="3115">
                  <c:v>27.409800000000001</c:v>
                </c:pt>
                <c:pt idx="3116">
                  <c:v>27.416699999999921</c:v>
                </c:pt>
                <c:pt idx="3117">
                  <c:v>27.423499999999901</c:v>
                </c:pt>
                <c:pt idx="3118">
                  <c:v>27.430399999999921</c:v>
                </c:pt>
                <c:pt idx="3119">
                  <c:v>27.437200000000001</c:v>
                </c:pt>
                <c:pt idx="3120">
                  <c:v>27.443999999999935</c:v>
                </c:pt>
                <c:pt idx="3121">
                  <c:v>27.450900000000001</c:v>
                </c:pt>
                <c:pt idx="3122">
                  <c:v>27.457699999999935</c:v>
                </c:pt>
                <c:pt idx="3123">
                  <c:v>27.464599999999908</c:v>
                </c:pt>
                <c:pt idx="3124">
                  <c:v>27.471399999999935</c:v>
                </c:pt>
                <c:pt idx="3125">
                  <c:v>27.478299999999908</c:v>
                </c:pt>
                <c:pt idx="3126">
                  <c:v>27.485099999999878</c:v>
                </c:pt>
                <c:pt idx="3127">
                  <c:v>27.491900000000001</c:v>
                </c:pt>
                <c:pt idx="3128">
                  <c:v>27.498799999999878</c:v>
                </c:pt>
                <c:pt idx="3129">
                  <c:v>27.505599999999916</c:v>
                </c:pt>
                <c:pt idx="3130">
                  <c:v>27.512499999999989</c:v>
                </c:pt>
                <c:pt idx="3131">
                  <c:v>27.519300000000001</c:v>
                </c:pt>
                <c:pt idx="3132">
                  <c:v>27.526199999999989</c:v>
                </c:pt>
                <c:pt idx="3133">
                  <c:v>27.533000000000001</c:v>
                </c:pt>
                <c:pt idx="3134">
                  <c:v>27.539899999999999</c:v>
                </c:pt>
                <c:pt idx="3135">
                  <c:v>27.546699999999916</c:v>
                </c:pt>
                <c:pt idx="3136">
                  <c:v>27.5535</c:v>
                </c:pt>
                <c:pt idx="3137">
                  <c:v>27.560399999999916</c:v>
                </c:pt>
                <c:pt idx="3138">
                  <c:v>27.5672</c:v>
                </c:pt>
                <c:pt idx="3139">
                  <c:v>27.574100000000001</c:v>
                </c:pt>
                <c:pt idx="3140">
                  <c:v>27.5809</c:v>
                </c:pt>
                <c:pt idx="3141">
                  <c:v>27.587800000000001</c:v>
                </c:pt>
                <c:pt idx="3142">
                  <c:v>27.5946</c:v>
                </c:pt>
                <c:pt idx="3143">
                  <c:v>27.601400000000005</c:v>
                </c:pt>
                <c:pt idx="3144">
                  <c:v>27.6083</c:v>
                </c:pt>
                <c:pt idx="3145">
                  <c:v>27.615100000000005</c:v>
                </c:pt>
                <c:pt idx="3146">
                  <c:v>27.622</c:v>
                </c:pt>
                <c:pt idx="3147">
                  <c:v>27.628799999999917</c:v>
                </c:pt>
                <c:pt idx="3148">
                  <c:v>27.6357</c:v>
                </c:pt>
                <c:pt idx="3149">
                  <c:v>27.642499999999917</c:v>
                </c:pt>
                <c:pt idx="3150">
                  <c:v>27.6493</c:v>
                </c:pt>
                <c:pt idx="3151">
                  <c:v>27.656199999999988</c:v>
                </c:pt>
                <c:pt idx="3152">
                  <c:v>27.663</c:v>
                </c:pt>
                <c:pt idx="3153">
                  <c:v>27.669899999999988</c:v>
                </c:pt>
                <c:pt idx="3154">
                  <c:v>27.6767</c:v>
                </c:pt>
                <c:pt idx="3155">
                  <c:v>27.683599999999917</c:v>
                </c:pt>
                <c:pt idx="3156">
                  <c:v>27.6904</c:v>
                </c:pt>
                <c:pt idx="3157">
                  <c:v>27.697199999999999</c:v>
                </c:pt>
                <c:pt idx="3158">
                  <c:v>27.7041</c:v>
                </c:pt>
                <c:pt idx="3159">
                  <c:v>27.710899999999999</c:v>
                </c:pt>
                <c:pt idx="3160">
                  <c:v>27.717800000000071</c:v>
                </c:pt>
                <c:pt idx="3161">
                  <c:v>27.724599999999924</c:v>
                </c:pt>
                <c:pt idx="3162">
                  <c:v>27.7315</c:v>
                </c:pt>
                <c:pt idx="3163">
                  <c:v>27.738299999999924</c:v>
                </c:pt>
                <c:pt idx="3164">
                  <c:v>27.745099999999901</c:v>
                </c:pt>
                <c:pt idx="3165">
                  <c:v>27.751999999999999</c:v>
                </c:pt>
                <c:pt idx="3166">
                  <c:v>27.758800000000001</c:v>
                </c:pt>
                <c:pt idx="3167">
                  <c:v>27.765699999999871</c:v>
                </c:pt>
                <c:pt idx="3168">
                  <c:v>27.772499999999908</c:v>
                </c:pt>
                <c:pt idx="3169">
                  <c:v>27.779399999999928</c:v>
                </c:pt>
                <c:pt idx="3170">
                  <c:v>27.786199999999909</c:v>
                </c:pt>
                <c:pt idx="3171">
                  <c:v>27.792999999999989</c:v>
                </c:pt>
                <c:pt idx="3172">
                  <c:v>27.799900000000001</c:v>
                </c:pt>
                <c:pt idx="3173">
                  <c:v>27.806699999999989</c:v>
                </c:pt>
                <c:pt idx="3174">
                  <c:v>27.813600000000001</c:v>
                </c:pt>
                <c:pt idx="3175">
                  <c:v>27.820399999999989</c:v>
                </c:pt>
                <c:pt idx="3176">
                  <c:v>27.827300000000001</c:v>
                </c:pt>
                <c:pt idx="3177">
                  <c:v>27.834099999999999</c:v>
                </c:pt>
                <c:pt idx="3178">
                  <c:v>27.840900000000001</c:v>
                </c:pt>
                <c:pt idx="3179">
                  <c:v>27.847799999999989</c:v>
                </c:pt>
                <c:pt idx="3180">
                  <c:v>27.854600000000001</c:v>
                </c:pt>
                <c:pt idx="3181">
                  <c:v>27.861499999999989</c:v>
                </c:pt>
                <c:pt idx="3182">
                  <c:v>27.868299999999916</c:v>
                </c:pt>
                <c:pt idx="3183">
                  <c:v>27.8752</c:v>
                </c:pt>
                <c:pt idx="3184">
                  <c:v>27.881999999999987</c:v>
                </c:pt>
                <c:pt idx="3185">
                  <c:v>27.8888</c:v>
                </c:pt>
                <c:pt idx="3186">
                  <c:v>27.895699999999916</c:v>
                </c:pt>
                <c:pt idx="3187">
                  <c:v>27.90249999999989</c:v>
                </c:pt>
                <c:pt idx="3188">
                  <c:v>27.909400000000002</c:v>
                </c:pt>
                <c:pt idx="3189">
                  <c:v>27.9162</c:v>
                </c:pt>
                <c:pt idx="3190">
                  <c:v>27.923100000000002</c:v>
                </c:pt>
                <c:pt idx="3191">
                  <c:v>27.9299</c:v>
                </c:pt>
                <c:pt idx="3192">
                  <c:v>27.936699999999917</c:v>
                </c:pt>
                <c:pt idx="3193">
                  <c:v>27.94359999999989</c:v>
                </c:pt>
                <c:pt idx="3194">
                  <c:v>27.950399999999917</c:v>
                </c:pt>
                <c:pt idx="3195">
                  <c:v>27.9573</c:v>
                </c:pt>
                <c:pt idx="3196">
                  <c:v>27.964099999999917</c:v>
                </c:pt>
                <c:pt idx="3197">
                  <c:v>27.971</c:v>
                </c:pt>
                <c:pt idx="3198">
                  <c:v>27.977799999999917</c:v>
                </c:pt>
                <c:pt idx="3199">
                  <c:v>27.984599999999894</c:v>
                </c:pt>
                <c:pt idx="3200">
                  <c:v>27.991499999999917</c:v>
                </c:pt>
                <c:pt idx="3201">
                  <c:v>27.998299999999901</c:v>
                </c:pt>
                <c:pt idx="3202">
                  <c:v>28.00519999999992</c:v>
                </c:pt>
                <c:pt idx="3203">
                  <c:v>28.012</c:v>
                </c:pt>
                <c:pt idx="3204">
                  <c:v>28.018899999999999</c:v>
                </c:pt>
                <c:pt idx="3205">
                  <c:v>28.025699999999908</c:v>
                </c:pt>
                <c:pt idx="3206">
                  <c:v>28.032499999999924</c:v>
                </c:pt>
                <c:pt idx="3207">
                  <c:v>28.039400000000001</c:v>
                </c:pt>
                <c:pt idx="3208">
                  <c:v>28.046199999999928</c:v>
                </c:pt>
                <c:pt idx="3209">
                  <c:v>28.053100000000001</c:v>
                </c:pt>
                <c:pt idx="3210">
                  <c:v>28.059899999999999</c:v>
                </c:pt>
                <c:pt idx="3211">
                  <c:v>28.066800000000001</c:v>
                </c:pt>
                <c:pt idx="3212">
                  <c:v>28.073599999999928</c:v>
                </c:pt>
                <c:pt idx="3213">
                  <c:v>28.080499999999901</c:v>
                </c:pt>
                <c:pt idx="3214">
                  <c:v>28.087299999999928</c:v>
                </c:pt>
                <c:pt idx="3215">
                  <c:v>28.094100000000001</c:v>
                </c:pt>
                <c:pt idx="3216">
                  <c:v>28.100999999999999</c:v>
                </c:pt>
                <c:pt idx="3217">
                  <c:v>28.107800000000083</c:v>
                </c:pt>
                <c:pt idx="3218">
                  <c:v>28.114699999999999</c:v>
                </c:pt>
                <c:pt idx="3219">
                  <c:v>28.121500000000001</c:v>
                </c:pt>
                <c:pt idx="3220">
                  <c:v>28.128399999999989</c:v>
                </c:pt>
                <c:pt idx="3221">
                  <c:v>28.135200000000001</c:v>
                </c:pt>
                <c:pt idx="3222">
                  <c:v>28.141999999999999</c:v>
                </c:pt>
                <c:pt idx="3223">
                  <c:v>28.148900000000001</c:v>
                </c:pt>
                <c:pt idx="3224">
                  <c:v>28.1557</c:v>
                </c:pt>
                <c:pt idx="3225">
                  <c:v>28.162599999999916</c:v>
                </c:pt>
                <c:pt idx="3226">
                  <c:v>28.1694</c:v>
                </c:pt>
                <c:pt idx="3227">
                  <c:v>28.176300000000001</c:v>
                </c:pt>
                <c:pt idx="3228">
                  <c:v>28.1831</c:v>
                </c:pt>
                <c:pt idx="3229">
                  <c:v>28.189900000000005</c:v>
                </c:pt>
                <c:pt idx="3230">
                  <c:v>28.196800000000035</c:v>
                </c:pt>
                <c:pt idx="3231">
                  <c:v>28.203600000000002</c:v>
                </c:pt>
                <c:pt idx="3232">
                  <c:v>28.2105</c:v>
                </c:pt>
                <c:pt idx="3233">
                  <c:v>28.217300000000005</c:v>
                </c:pt>
                <c:pt idx="3234">
                  <c:v>28.2242</c:v>
                </c:pt>
                <c:pt idx="3235">
                  <c:v>28.231000000000005</c:v>
                </c:pt>
                <c:pt idx="3236">
                  <c:v>28.237800000000064</c:v>
                </c:pt>
                <c:pt idx="3237">
                  <c:v>28.244700000000002</c:v>
                </c:pt>
                <c:pt idx="3238">
                  <c:v>28.2515</c:v>
                </c:pt>
                <c:pt idx="3239">
                  <c:v>28.258400000000002</c:v>
                </c:pt>
                <c:pt idx="3240">
                  <c:v>28.26519999999989</c:v>
                </c:pt>
                <c:pt idx="3241">
                  <c:v>28.272099999999917</c:v>
                </c:pt>
                <c:pt idx="3242">
                  <c:v>28.2789</c:v>
                </c:pt>
                <c:pt idx="3243">
                  <c:v>28.285699999999856</c:v>
                </c:pt>
                <c:pt idx="3244">
                  <c:v>28.29259999999989</c:v>
                </c:pt>
                <c:pt idx="3245">
                  <c:v>28.29939999999992</c:v>
                </c:pt>
                <c:pt idx="3246">
                  <c:v>28.3063</c:v>
                </c:pt>
                <c:pt idx="3247">
                  <c:v>28.313099999999999</c:v>
                </c:pt>
                <c:pt idx="3248">
                  <c:v>28.32</c:v>
                </c:pt>
                <c:pt idx="3249">
                  <c:v>28.32679999999992</c:v>
                </c:pt>
                <c:pt idx="3250">
                  <c:v>28.333600000000001</c:v>
                </c:pt>
                <c:pt idx="3251">
                  <c:v>28.340499999999921</c:v>
                </c:pt>
                <c:pt idx="3252">
                  <c:v>28.347300000000001</c:v>
                </c:pt>
                <c:pt idx="3253">
                  <c:v>28.354199999999999</c:v>
                </c:pt>
                <c:pt idx="3254">
                  <c:v>28.361000000000001</c:v>
                </c:pt>
                <c:pt idx="3255">
                  <c:v>28.367899999999999</c:v>
                </c:pt>
                <c:pt idx="3256">
                  <c:v>28.374700000000001</c:v>
                </c:pt>
                <c:pt idx="3257">
                  <c:v>28.381499999999935</c:v>
                </c:pt>
                <c:pt idx="3258">
                  <c:v>28.388399999999901</c:v>
                </c:pt>
                <c:pt idx="3259">
                  <c:v>28.395199999999935</c:v>
                </c:pt>
                <c:pt idx="3260">
                  <c:v>28.402099999999908</c:v>
                </c:pt>
                <c:pt idx="3261">
                  <c:v>28.408899999999935</c:v>
                </c:pt>
                <c:pt idx="3262">
                  <c:v>28.415800000000001</c:v>
                </c:pt>
                <c:pt idx="3263">
                  <c:v>28.422599999999878</c:v>
                </c:pt>
                <c:pt idx="3264">
                  <c:v>28.429399999999912</c:v>
                </c:pt>
                <c:pt idx="3265">
                  <c:v>28.436299999999989</c:v>
                </c:pt>
                <c:pt idx="3266">
                  <c:v>28.443099999999916</c:v>
                </c:pt>
                <c:pt idx="3267">
                  <c:v>28.45</c:v>
                </c:pt>
                <c:pt idx="3268">
                  <c:v>28.456800000000001</c:v>
                </c:pt>
                <c:pt idx="3269">
                  <c:v>28.463699999999879</c:v>
                </c:pt>
                <c:pt idx="3270">
                  <c:v>28.470499999999916</c:v>
                </c:pt>
                <c:pt idx="3271">
                  <c:v>28.4773</c:v>
                </c:pt>
                <c:pt idx="3272">
                  <c:v>28.484199999999916</c:v>
                </c:pt>
                <c:pt idx="3273">
                  <c:v>28.491</c:v>
                </c:pt>
                <c:pt idx="3274">
                  <c:v>28.497900000000001</c:v>
                </c:pt>
                <c:pt idx="3275">
                  <c:v>28.5047</c:v>
                </c:pt>
                <c:pt idx="3276">
                  <c:v>28.511600000000001</c:v>
                </c:pt>
                <c:pt idx="3277">
                  <c:v>28.5184</c:v>
                </c:pt>
                <c:pt idx="3278">
                  <c:v>28.525200000000002</c:v>
                </c:pt>
                <c:pt idx="3279">
                  <c:v>28.5321</c:v>
                </c:pt>
                <c:pt idx="3280">
                  <c:v>28.538900000000005</c:v>
                </c:pt>
                <c:pt idx="3281">
                  <c:v>28.5458</c:v>
                </c:pt>
                <c:pt idx="3282">
                  <c:v>28.552600000000002</c:v>
                </c:pt>
                <c:pt idx="3283">
                  <c:v>28.5595</c:v>
                </c:pt>
                <c:pt idx="3284">
                  <c:v>28.566299999999917</c:v>
                </c:pt>
                <c:pt idx="3285">
                  <c:v>28.5731</c:v>
                </c:pt>
                <c:pt idx="3286">
                  <c:v>28.58</c:v>
                </c:pt>
                <c:pt idx="3287">
                  <c:v>28.5868</c:v>
                </c:pt>
                <c:pt idx="3288">
                  <c:v>28.593699999999917</c:v>
                </c:pt>
                <c:pt idx="3289">
                  <c:v>28.6005</c:v>
                </c:pt>
                <c:pt idx="3290">
                  <c:v>28.607399999999988</c:v>
                </c:pt>
                <c:pt idx="3291">
                  <c:v>28.614200000000071</c:v>
                </c:pt>
                <c:pt idx="3292">
                  <c:v>28.621099999999988</c:v>
                </c:pt>
                <c:pt idx="3293">
                  <c:v>28.627900000000071</c:v>
                </c:pt>
                <c:pt idx="3294">
                  <c:v>28.634699999999999</c:v>
                </c:pt>
                <c:pt idx="3295">
                  <c:v>28.6416</c:v>
                </c:pt>
                <c:pt idx="3296">
                  <c:v>28.648399999999921</c:v>
                </c:pt>
                <c:pt idx="3297">
                  <c:v>28.6553</c:v>
                </c:pt>
                <c:pt idx="3298">
                  <c:v>28.662099999999924</c:v>
                </c:pt>
                <c:pt idx="3299">
                  <c:v>28.669</c:v>
                </c:pt>
                <c:pt idx="3300">
                  <c:v>28.675799999999924</c:v>
                </c:pt>
                <c:pt idx="3301">
                  <c:v>28.682599999999901</c:v>
                </c:pt>
                <c:pt idx="3302">
                  <c:v>28.689499999999924</c:v>
                </c:pt>
                <c:pt idx="3303">
                  <c:v>28.696300000000001</c:v>
                </c:pt>
                <c:pt idx="3304">
                  <c:v>28.703199999999928</c:v>
                </c:pt>
                <c:pt idx="3305">
                  <c:v>28.71</c:v>
                </c:pt>
                <c:pt idx="3306">
                  <c:v>28.716899999999999</c:v>
                </c:pt>
                <c:pt idx="3307">
                  <c:v>28.723699999999909</c:v>
                </c:pt>
                <c:pt idx="3308">
                  <c:v>28.730499999999989</c:v>
                </c:pt>
                <c:pt idx="3309">
                  <c:v>28.737400000000001</c:v>
                </c:pt>
                <c:pt idx="3310">
                  <c:v>28.744199999999989</c:v>
                </c:pt>
                <c:pt idx="3311">
                  <c:v>28.751100000000001</c:v>
                </c:pt>
                <c:pt idx="3312">
                  <c:v>28.757899999999999</c:v>
                </c:pt>
                <c:pt idx="3313">
                  <c:v>28.764800000000001</c:v>
                </c:pt>
                <c:pt idx="3314">
                  <c:v>28.771599999999989</c:v>
                </c:pt>
                <c:pt idx="3315">
                  <c:v>28.778399999999916</c:v>
                </c:pt>
                <c:pt idx="3316">
                  <c:v>28.785299999999879</c:v>
                </c:pt>
                <c:pt idx="3317">
                  <c:v>28.792099999999916</c:v>
                </c:pt>
                <c:pt idx="3318">
                  <c:v>28.798999999999989</c:v>
                </c:pt>
                <c:pt idx="3319">
                  <c:v>28.805800000000001</c:v>
                </c:pt>
                <c:pt idx="3320">
                  <c:v>28.8127</c:v>
                </c:pt>
                <c:pt idx="3321">
                  <c:v>28.819500000000001</c:v>
                </c:pt>
                <c:pt idx="3322">
                  <c:v>28.8263</c:v>
                </c:pt>
                <c:pt idx="3323">
                  <c:v>28.833200000000001</c:v>
                </c:pt>
                <c:pt idx="3324">
                  <c:v>28.84</c:v>
                </c:pt>
                <c:pt idx="3325">
                  <c:v>28.846900000000005</c:v>
                </c:pt>
                <c:pt idx="3326">
                  <c:v>28.8537</c:v>
                </c:pt>
                <c:pt idx="3327">
                  <c:v>28.860600000000002</c:v>
                </c:pt>
                <c:pt idx="3328">
                  <c:v>28.8674</c:v>
                </c:pt>
                <c:pt idx="3329">
                  <c:v>28.874199999999988</c:v>
                </c:pt>
                <c:pt idx="3330">
                  <c:v>28.8811</c:v>
                </c:pt>
                <c:pt idx="3331">
                  <c:v>28.887899999999988</c:v>
                </c:pt>
                <c:pt idx="3332">
                  <c:v>28.894800000000064</c:v>
                </c:pt>
                <c:pt idx="3333">
                  <c:v>28.901599999999917</c:v>
                </c:pt>
                <c:pt idx="3334">
                  <c:v>28.90849999999989</c:v>
                </c:pt>
                <c:pt idx="3335">
                  <c:v>28.915299999999917</c:v>
                </c:pt>
                <c:pt idx="3336">
                  <c:v>28.922099999999894</c:v>
                </c:pt>
                <c:pt idx="3337">
                  <c:v>28.928999999999917</c:v>
                </c:pt>
                <c:pt idx="3338">
                  <c:v>28.9358</c:v>
                </c:pt>
                <c:pt idx="3339">
                  <c:v>28.94269999999986</c:v>
                </c:pt>
                <c:pt idx="3340">
                  <c:v>28.949499999999901</c:v>
                </c:pt>
                <c:pt idx="3341">
                  <c:v>28.95639999999992</c:v>
                </c:pt>
                <c:pt idx="3342">
                  <c:v>28.963199999999908</c:v>
                </c:pt>
                <c:pt idx="3343">
                  <c:v>28.97</c:v>
                </c:pt>
                <c:pt idx="3344">
                  <c:v>28.976900000000001</c:v>
                </c:pt>
                <c:pt idx="3345">
                  <c:v>28.983699999999871</c:v>
                </c:pt>
                <c:pt idx="3346">
                  <c:v>28.990599999999901</c:v>
                </c:pt>
                <c:pt idx="3347">
                  <c:v>28.997399999999928</c:v>
                </c:pt>
                <c:pt idx="3348">
                  <c:v>29.004300000000001</c:v>
                </c:pt>
                <c:pt idx="3349">
                  <c:v>29.011099999999999</c:v>
                </c:pt>
                <c:pt idx="3350">
                  <c:v>29.017900000000079</c:v>
                </c:pt>
                <c:pt idx="3351">
                  <c:v>29.024799999999928</c:v>
                </c:pt>
                <c:pt idx="3352">
                  <c:v>29.031600000000001</c:v>
                </c:pt>
                <c:pt idx="3353">
                  <c:v>29.038499999999935</c:v>
                </c:pt>
                <c:pt idx="3354">
                  <c:v>29.045299999999909</c:v>
                </c:pt>
                <c:pt idx="3355">
                  <c:v>29.052199999999935</c:v>
                </c:pt>
                <c:pt idx="3356">
                  <c:v>29.059000000000001</c:v>
                </c:pt>
                <c:pt idx="3357">
                  <c:v>29.065799999999879</c:v>
                </c:pt>
                <c:pt idx="3358">
                  <c:v>29.072699999999912</c:v>
                </c:pt>
                <c:pt idx="3359">
                  <c:v>29.079499999999989</c:v>
                </c:pt>
                <c:pt idx="3360">
                  <c:v>29.086399999999916</c:v>
                </c:pt>
                <c:pt idx="3361">
                  <c:v>29.0932</c:v>
                </c:pt>
                <c:pt idx="3362">
                  <c:v>29.100100000000001</c:v>
                </c:pt>
                <c:pt idx="3363">
                  <c:v>29.106900000000035</c:v>
                </c:pt>
                <c:pt idx="3364">
                  <c:v>29.113700000000001</c:v>
                </c:pt>
                <c:pt idx="3365">
                  <c:v>29.1206</c:v>
                </c:pt>
                <c:pt idx="3366">
                  <c:v>29.127400000000005</c:v>
                </c:pt>
                <c:pt idx="3367">
                  <c:v>29.134300000000035</c:v>
                </c:pt>
                <c:pt idx="3368">
                  <c:v>29.141100000000005</c:v>
                </c:pt>
                <c:pt idx="3369">
                  <c:v>29.148</c:v>
                </c:pt>
                <c:pt idx="3370">
                  <c:v>29.154800000000094</c:v>
                </c:pt>
                <c:pt idx="3371">
                  <c:v>29.1617</c:v>
                </c:pt>
                <c:pt idx="3372">
                  <c:v>29.168500000000002</c:v>
                </c:pt>
                <c:pt idx="3373">
                  <c:v>29.1753</c:v>
                </c:pt>
                <c:pt idx="3374">
                  <c:v>29.182200000000002</c:v>
                </c:pt>
                <c:pt idx="3375">
                  <c:v>29.189</c:v>
                </c:pt>
                <c:pt idx="3376">
                  <c:v>29.195900000000005</c:v>
                </c:pt>
                <c:pt idx="3377">
                  <c:v>29.20269999999989</c:v>
                </c:pt>
                <c:pt idx="3378">
                  <c:v>29.209599999999917</c:v>
                </c:pt>
                <c:pt idx="3379">
                  <c:v>29.2164</c:v>
                </c:pt>
                <c:pt idx="3380">
                  <c:v>29.22319999999992</c:v>
                </c:pt>
                <c:pt idx="3381">
                  <c:v>29.2301</c:v>
                </c:pt>
                <c:pt idx="3382">
                  <c:v>29.236899999999999</c:v>
                </c:pt>
                <c:pt idx="3383">
                  <c:v>29.2438</c:v>
                </c:pt>
                <c:pt idx="3384">
                  <c:v>29.25059999999992</c:v>
                </c:pt>
                <c:pt idx="3385">
                  <c:v>29.2575</c:v>
                </c:pt>
                <c:pt idx="3386">
                  <c:v>29.26429999999992</c:v>
                </c:pt>
                <c:pt idx="3387">
                  <c:v>29.271100000000001</c:v>
                </c:pt>
                <c:pt idx="3388">
                  <c:v>29.277999999999999</c:v>
                </c:pt>
                <c:pt idx="3389">
                  <c:v>29.284800000000001</c:v>
                </c:pt>
                <c:pt idx="3390">
                  <c:v>29.291699999999921</c:v>
                </c:pt>
                <c:pt idx="3391">
                  <c:v>29.298499999999901</c:v>
                </c:pt>
                <c:pt idx="3392">
                  <c:v>29.305399999999921</c:v>
                </c:pt>
                <c:pt idx="3393">
                  <c:v>29.312200000000001</c:v>
                </c:pt>
                <c:pt idx="3394">
                  <c:v>29.318999999999999</c:v>
                </c:pt>
                <c:pt idx="3395">
                  <c:v>29.325900000000001</c:v>
                </c:pt>
                <c:pt idx="3396">
                  <c:v>29.332699999999935</c:v>
                </c:pt>
                <c:pt idx="3397">
                  <c:v>29.339600000000001</c:v>
                </c:pt>
                <c:pt idx="3398">
                  <c:v>29.346399999999935</c:v>
                </c:pt>
                <c:pt idx="3399">
                  <c:v>29.353300000000001</c:v>
                </c:pt>
                <c:pt idx="3400">
                  <c:v>29.360099999999989</c:v>
                </c:pt>
                <c:pt idx="3401">
                  <c:v>29.366900000000001</c:v>
                </c:pt>
                <c:pt idx="3402">
                  <c:v>29.373799999999989</c:v>
                </c:pt>
                <c:pt idx="3403">
                  <c:v>29.380599999999916</c:v>
                </c:pt>
                <c:pt idx="3404">
                  <c:v>29.387499999999989</c:v>
                </c:pt>
                <c:pt idx="3405">
                  <c:v>29.394300000000001</c:v>
                </c:pt>
                <c:pt idx="3406">
                  <c:v>29.401199999999989</c:v>
                </c:pt>
                <c:pt idx="3407">
                  <c:v>29.407999999999987</c:v>
                </c:pt>
                <c:pt idx="3408">
                  <c:v>29.414800000000035</c:v>
                </c:pt>
                <c:pt idx="3409">
                  <c:v>29.421699999999916</c:v>
                </c:pt>
                <c:pt idx="3410">
                  <c:v>29.428499999999882</c:v>
                </c:pt>
                <c:pt idx="3411">
                  <c:v>29.435399999999916</c:v>
                </c:pt>
                <c:pt idx="3412">
                  <c:v>29.442199999999882</c:v>
                </c:pt>
                <c:pt idx="3413">
                  <c:v>29.449099999999916</c:v>
                </c:pt>
                <c:pt idx="3414">
                  <c:v>29.4559</c:v>
                </c:pt>
                <c:pt idx="3415">
                  <c:v>29.462699999999863</c:v>
                </c:pt>
                <c:pt idx="3416">
                  <c:v>29.46959999999989</c:v>
                </c:pt>
                <c:pt idx="3417">
                  <c:v>29.476400000000002</c:v>
                </c:pt>
                <c:pt idx="3418">
                  <c:v>29.48329999999989</c:v>
                </c:pt>
                <c:pt idx="3419">
                  <c:v>29.490100000000002</c:v>
                </c:pt>
                <c:pt idx="3420">
                  <c:v>29.497</c:v>
                </c:pt>
                <c:pt idx="3421">
                  <c:v>29.503799999999917</c:v>
                </c:pt>
                <c:pt idx="3422">
                  <c:v>29.5106</c:v>
                </c:pt>
                <c:pt idx="3423">
                  <c:v>29.517499999999988</c:v>
                </c:pt>
                <c:pt idx="3424">
                  <c:v>29.5243</c:v>
                </c:pt>
                <c:pt idx="3425">
                  <c:v>29.531199999999988</c:v>
                </c:pt>
                <c:pt idx="3426">
                  <c:v>29.538</c:v>
                </c:pt>
                <c:pt idx="3427">
                  <c:v>29.544899999999988</c:v>
                </c:pt>
                <c:pt idx="3428">
                  <c:v>29.5517</c:v>
                </c:pt>
                <c:pt idx="3429">
                  <c:v>29.558499999999921</c:v>
                </c:pt>
                <c:pt idx="3430">
                  <c:v>29.565399999999894</c:v>
                </c:pt>
                <c:pt idx="3431">
                  <c:v>29.572199999999921</c:v>
                </c:pt>
                <c:pt idx="3432">
                  <c:v>29.5791</c:v>
                </c:pt>
                <c:pt idx="3433">
                  <c:v>29.585899999999921</c:v>
                </c:pt>
                <c:pt idx="3434">
                  <c:v>29.5928</c:v>
                </c:pt>
                <c:pt idx="3435">
                  <c:v>29.599599999999924</c:v>
                </c:pt>
                <c:pt idx="3436">
                  <c:v>29.606400000000001</c:v>
                </c:pt>
                <c:pt idx="3437">
                  <c:v>29.613299999999999</c:v>
                </c:pt>
                <c:pt idx="3438">
                  <c:v>29.620100000000001</c:v>
                </c:pt>
                <c:pt idx="3439">
                  <c:v>29.626999999999999</c:v>
                </c:pt>
                <c:pt idx="3440">
                  <c:v>29.633800000000072</c:v>
                </c:pt>
                <c:pt idx="3441">
                  <c:v>29.640699999999928</c:v>
                </c:pt>
                <c:pt idx="3442">
                  <c:v>29.647500000000001</c:v>
                </c:pt>
                <c:pt idx="3443">
                  <c:v>29.654299999999999</c:v>
                </c:pt>
                <c:pt idx="3444">
                  <c:v>29.661200000000001</c:v>
                </c:pt>
                <c:pt idx="3445">
                  <c:v>29.667999999999999</c:v>
                </c:pt>
                <c:pt idx="3446">
                  <c:v>29.674900000000079</c:v>
                </c:pt>
                <c:pt idx="3447">
                  <c:v>29.681699999999989</c:v>
                </c:pt>
                <c:pt idx="3448">
                  <c:v>29.688599999999909</c:v>
                </c:pt>
                <c:pt idx="3449">
                  <c:v>29.695399999999989</c:v>
                </c:pt>
                <c:pt idx="3450">
                  <c:v>29.702299999999912</c:v>
                </c:pt>
                <c:pt idx="3451">
                  <c:v>29.709099999999989</c:v>
                </c:pt>
                <c:pt idx="3452">
                  <c:v>29.715900000000001</c:v>
                </c:pt>
                <c:pt idx="3453">
                  <c:v>29.722799999999879</c:v>
                </c:pt>
                <c:pt idx="3454">
                  <c:v>29.729599999999916</c:v>
                </c:pt>
                <c:pt idx="3455">
                  <c:v>29.736499999999989</c:v>
                </c:pt>
                <c:pt idx="3456">
                  <c:v>29.743299999999916</c:v>
                </c:pt>
                <c:pt idx="3457">
                  <c:v>29.7502</c:v>
                </c:pt>
                <c:pt idx="3458">
                  <c:v>29.757000000000001</c:v>
                </c:pt>
                <c:pt idx="3459">
                  <c:v>29.7638</c:v>
                </c:pt>
                <c:pt idx="3460">
                  <c:v>29.770699999999916</c:v>
                </c:pt>
                <c:pt idx="3461">
                  <c:v>29.7775</c:v>
                </c:pt>
                <c:pt idx="3462">
                  <c:v>29.784400000000002</c:v>
                </c:pt>
                <c:pt idx="3463">
                  <c:v>29.7912</c:v>
                </c:pt>
                <c:pt idx="3464">
                  <c:v>29.798100000000002</c:v>
                </c:pt>
                <c:pt idx="3465">
                  <c:v>29.804900000000035</c:v>
                </c:pt>
                <c:pt idx="3466">
                  <c:v>29.811699999999988</c:v>
                </c:pt>
                <c:pt idx="3467">
                  <c:v>29.8186</c:v>
                </c:pt>
                <c:pt idx="3468">
                  <c:v>29.825399999999917</c:v>
                </c:pt>
                <c:pt idx="3469">
                  <c:v>29.8323</c:v>
                </c:pt>
                <c:pt idx="3470">
                  <c:v>29.839099999999988</c:v>
                </c:pt>
                <c:pt idx="3471">
                  <c:v>29.846</c:v>
                </c:pt>
                <c:pt idx="3472">
                  <c:v>29.852799999999917</c:v>
                </c:pt>
                <c:pt idx="3473">
                  <c:v>29.8596</c:v>
                </c:pt>
                <c:pt idx="3474">
                  <c:v>29.866499999999917</c:v>
                </c:pt>
                <c:pt idx="3475">
                  <c:v>29.8733</c:v>
                </c:pt>
                <c:pt idx="3476">
                  <c:v>29.88019999999992</c:v>
                </c:pt>
                <c:pt idx="3477">
                  <c:v>29.887</c:v>
                </c:pt>
                <c:pt idx="3478">
                  <c:v>29.893899999999999</c:v>
                </c:pt>
                <c:pt idx="3479">
                  <c:v>29.900699999999908</c:v>
                </c:pt>
                <c:pt idx="3480">
                  <c:v>29.907499999999924</c:v>
                </c:pt>
                <c:pt idx="3481">
                  <c:v>29.914400000000001</c:v>
                </c:pt>
                <c:pt idx="3482">
                  <c:v>29.921199999999928</c:v>
                </c:pt>
                <c:pt idx="3483">
                  <c:v>29.928099999999901</c:v>
                </c:pt>
                <c:pt idx="3484">
                  <c:v>29.934899999999999</c:v>
                </c:pt>
                <c:pt idx="3485">
                  <c:v>29.941800000000001</c:v>
                </c:pt>
                <c:pt idx="3486">
                  <c:v>29.948599999999871</c:v>
                </c:pt>
                <c:pt idx="3487">
                  <c:v>29.955399999999909</c:v>
                </c:pt>
                <c:pt idx="3488">
                  <c:v>29.962299999999871</c:v>
                </c:pt>
                <c:pt idx="3489">
                  <c:v>29.969099999999909</c:v>
                </c:pt>
                <c:pt idx="3490">
                  <c:v>29.975999999999935</c:v>
                </c:pt>
                <c:pt idx="3491">
                  <c:v>29.982799999999855</c:v>
                </c:pt>
                <c:pt idx="3492">
                  <c:v>29.989699999999871</c:v>
                </c:pt>
                <c:pt idx="3493">
                  <c:v>29.996499999999912</c:v>
                </c:pt>
                <c:pt idx="3494">
                  <c:v>30.003299999999989</c:v>
                </c:pt>
                <c:pt idx="3495">
                  <c:v>30.010200000000001</c:v>
                </c:pt>
                <c:pt idx="3496">
                  <c:v>30.016999999999999</c:v>
                </c:pt>
                <c:pt idx="3497">
                  <c:v>30.023900000000001</c:v>
                </c:pt>
                <c:pt idx="3498">
                  <c:v>30.0307</c:v>
                </c:pt>
                <c:pt idx="3499">
                  <c:v>30.037600000000001</c:v>
                </c:pt>
                <c:pt idx="3500">
                  <c:v>30.0444</c:v>
                </c:pt>
                <c:pt idx="3501">
                  <c:v>30.051200000000001</c:v>
                </c:pt>
                <c:pt idx="3502">
                  <c:v>30.0581</c:v>
                </c:pt>
                <c:pt idx="3503">
                  <c:v>30.064900000000005</c:v>
                </c:pt>
                <c:pt idx="3504">
                  <c:v>30.071800000000035</c:v>
                </c:pt>
                <c:pt idx="3505">
                  <c:v>30.078600000000002</c:v>
                </c:pt>
                <c:pt idx="3506">
                  <c:v>30.085499999999882</c:v>
                </c:pt>
                <c:pt idx="3507">
                  <c:v>30.092300000000002</c:v>
                </c:pt>
                <c:pt idx="3508">
                  <c:v>30.0991</c:v>
                </c:pt>
                <c:pt idx="3509">
                  <c:v>30.106000000000005</c:v>
                </c:pt>
                <c:pt idx="3510">
                  <c:v>30.112800000000064</c:v>
                </c:pt>
                <c:pt idx="3511">
                  <c:v>30.119700000000005</c:v>
                </c:pt>
                <c:pt idx="3512">
                  <c:v>30.1265</c:v>
                </c:pt>
                <c:pt idx="3513">
                  <c:v>30.133400000000005</c:v>
                </c:pt>
                <c:pt idx="3514">
                  <c:v>30.1402</c:v>
                </c:pt>
                <c:pt idx="3515">
                  <c:v>30.146999999999988</c:v>
                </c:pt>
                <c:pt idx="3516">
                  <c:v>30.153900000000068</c:v>
                </c:pt>
                <c:pt idx="3517">
                  <c:v>30.16069999999992</c:v>
                </c:pt>
                <c:pt idx="3518">
                  <c:v>30.1676</c:v>
                </c:pt>
                <c:pt idx="3519">
                  <c:v>30.174399999999999</c:v>
                </c:pt>
                <c:pt idx="3520">
                  <c:v>30.1813</c:v>
                </c:pt>
                <c:pt idx="3521">
                  <c:v>30.18809999999992</c:v>
                </c:pt>
                <c:pt idx="3522">
                  <c:v>30.194900000000072</c:v>
                </c:pt>
                <c:pt idx="3523">
                  <c:v>30.20179999999992</c:v>
                </c:pt>
                <c:pt idx="3524">
                  <c:v>30.208599999999901</c:v>
                </c:pt>
                <c:pt idx="3525">
                  <c:v>30.215499999999921</c:v>
                </c:pt>
                <c:pt idx="3526">
                  <c:v>30.222299999999901</c:v>
                </c:pt>
                <c:pt idx="3527">
                  <c:v>30.229199999999921</c:v>
                </c:pt>
                <c:pt idx="3528">
                  <c:v>30.236000000000001</c:v>
                </c:pt>
                <c:pt idx="3529">
                  <c:v>30.242899999999921</c:v>
                </c:pt>
                <c:pt idx="3530">
                  <c:v>30.249699999999901</c:v>
                </c:pt>
                <c:pt idx="3531">
                  <c:v>30.256499999999935</c:v>
                </c:pt>
                <c:pt idx="3532">
                  <c:v>30.263399999999901</c:v>
                </c:pt>
                <c:pt idx="3533">
                  <c:v>30.270199999999935</c:v>
                </c:pt>
                <c:pt idx="3534">
                  <c:v>30.277100000000001</c:v>
                </c:pt>
                <c:pt idx="3535">
                  <c:v>30.283899999999935</c:v>
                </c:pt>
                <c:pt idx="3536">
                  <c:v>30.290800000000001</c:v>
                </c:pt>
                <c:pt idx="3537">
                  <c:v>30.297599999999989</c:v>
                </c:pt>
                <c:pt idx="3538">
                  <c:v>30.304400000000001</c:v>
                </c:pt>
                <c:pt idx="3539">
                  <c:v>30.311299999999999</c:v>
                </c:pt>
                <c:pt idx="3540">
                  <c:v>30.318100000000001</c:v>
                </c:pt>
                <c:pt idx="3541">
                  <c:v>30.324999999999999</c:v>
                </c:pt>
                <c:pt idx="3542">
                  <c:v>30.33180000000009</c:v>
                </c:pt>
                <c:pt idx="3543">
                  <c:v>30.338699999999989</c:v>
                </c:pt>
                <c:pt idx="3544">
                  <c:v>30.345499999999916</c:v>
                </c:pt>
                <c:pt idx="3545">
                  <c:v>30.3523</c:v>
                </c:pt>
                <c:pt idx="3546">
                  <c:v>30.359200000000001</c:v>
                </c:pt>
                <c:pt idx="3547">
                  <c:v>30.366</c:v>
                </c:pt>
                <c:pt idx="3548">
                  <c:v>30.372900000000001</c:v>
                </c:pt>
                <c:pt idx="3549">
                  <c:v>30.3797</c:v>
                </c:pt>
                <c:pt idx="3550">
                  <c:v>30.386599999999916</c:v>
                </c:pt>
                <c:pt idx="3551">
                  <c:v>30.3934</c:v>
                </c:pt>
                <c:pt idx="3552">
                  <c:v>30.400200000000002</c:v>
                </c:pt>
                <c:pt idx="3553">
                  <c:v>30.4071</c:v>
                </c:pt>
                <c:pt idx="3554">
                  <c:v>30.413900000000005</c:v>
                </c:pt>
                <c:pt idx="3555">
                  <c:v>30.4208</c:v>
                </c:pt>
                <c:pt idx="3556">
                  <c:v>30.427600000000002</c:v>
                </c:pt>
                <c:pt idx="3557">
                  <c:v>30.4345</c:v>
                </c:pt>
                <c:pt idx="3558">
                  <c:v>30.441299999999917</c:v>
                </c:pt>
                <c:pt idx="3559">
                  <c:v>30.44809999999989</c:v>
                </c:pt>
                <c:pt idx="3560">
                  <c:v>30.454999999999988</c:v>
                </c:pt>
                <c:pt idx="3561">
                  <c:v>30.4618</c:v>
                </c:pt>
                <c:pt idx="3562">
                  <c:v>30.468699999999856</c:v>
                </c:pt>
                <c:pt idx="3563">
                  <c:v>30.475499999999894</c:v>
                </c:pt>
                <c:pt idx="3564">
                  <c:v>30.482399999999856</c:v>
                </c:pt>
                <c:pt idx="3565">
                  <c:v>30.489199999999894</c:v>
                </c:pt>
                <c:pt idx="3566">
                  <c:v>30.495999999999921</c:v>
                </c:pt>
                <c:pt idx="3567">
                  <c:v>30.5029</c:v>
                </c:pt>
                <c:pt idx="3568">
                  <c:v>30.509699999999921</c:v>
                </c:pt>
                <c:pt idx="3569">
                  <c:v>30.5166</c:v>
                </c:pt>
                <c:pt idx="3570">
                  <c:v>30.523399999999921</c:v>
                </c:pt>
                <c:pt idx="3571">
                  <c:v>30.5303</c:v>
                </c:pt>
                <c:pt idx="3572">
                  <c:v>30.537099999999999</c:v>
                </c:pt>
                <c:pt idx="3573">
                  <c:v>30.543900000000001</c:v>
                </c:pt>
                <c:pt idx="3574">
                  <c:v>30.550799999999924</c:v>
                </c:pt>
                <c:pt idx="3575">
                  <c:v>30.557600000000001</c:v>
                </c:pt>
                <c:pt idx="3576">
                  <c:v>30.564499999999924</c:v>
                </c:pt>
                <c:pt idx="3577">
                  <c:v>30.571300000000001</c:v>
                </c:pt>
                <c:pt idx="3578">
                  <c:v>30.578199999999928</c:v>
                </c:pt>
                <c:pt idx="3579">
                  <c:v>30.584999999999987</c:v>
                </c:pt>
                <c:pt idx="3580">
                  <c:v>30.591799999999989</c:v>
                </c:pt>
                <c:pt idx="3581">
                  <c:v>30.598699999999909</c:v>
                </c:pt>
                <c:pt idx="3582">
                  <c:v>30.605499999999989</c:v>
                </c:pt>
                <c:pt idx="3583">
                  <c:v>30.612400000000001</c:v>
                </c:pt>
                <c:pt idx="3584">
                  <c:v>30.619199999999999</c:v>
                </c:pt>
                <c:pt idx="3585">
                  <c:v>30.626100000000001</c:v>
                </c:pt>
                <c:pt idx="3586">
                  <c:v>30.632899999999999</c:v>
                </c:pt>
                <c:pt idx="3587">
                  <c:v>30.639700000000001</c:v>
                </c:pt>
                <c:pt idx="3588">
                  <c:v>30.646599999999989</c:v>
                </c:pt>
                <c:pt idx="3589">
                  <c:v>30.653400000000001</c:v>
                </c:pt>
                <c:pt idx="3590">
                  <c:v>30.660299999999989</c:v>
                </c:pt>
                <c:pt idx="3591">
                  <c:v>30.667100000000001</c:v>
                </c:pt>
                <c:pt idx="3592">
                  <c:v>30.673999999999999</c:v>
                </c:pt>
                <c:pt idx="3593">
                  <c:v>30.680800000000001</c:v>
                </c:pt>
                <c:pt idx="3594">
                  <c:v>30.6876</c:v>
                </c:pt>
                <c:pt idx="3595">
                  <c:v>30.694500000000001</c:v>
                </c:pt>
                <c:pt idx="3596">
                  <c:v>30.7013</c:v>
                </c:pt>
                <c:pt idx="3597">
                  <c:v>30.708199999999916</c:v>
                </c:pt>
                <c:pt idx="3598">
                  <c:v>30.715</c:v>
                </c:pt>
                <c:pt idx="3599">
                  <c:v>30.721900000000005</c:v>
                </c:pt>
                <c:pt idx="3600">
                  <c:v>30.72869999999989</c:v>
                </c:pt>
                <c:pt idx="3601">
                  <c:v>30.735499999999917</c:v>
                </c:pt>
                <c:pt idx="3602">
                  <c:v>30.74239999999989</c:v>
                </c:pt>
                <c:pt idx="3603">
                  <c:v>30.749199999999917</c:v>
                </c:pt>
                <c:pt idx="3604">
                  <c:v>30.7561</c:v>
                </c:pt>
                <c:pt idx="3605">
                  <c:v>30.762899999999917</c:v>
                </c:pt>
                <c:pt idx="3606">
                  <c:v>30.7698</c:v>
                </c:pt>
                <c:pt idx="3607">
                  <c:v>30.776599999999917</c:v>
                </c:pt>
                <c:pt idx="3608">
                  <c:v>30.78349999999989</c:v>
                </c:pt>
                <c:pt idx="3609">
                  <c:v>30.790299999999917</c:v>
                </c:pt>
                <c:pt idx="3610">
                  <c:v>30.7971</c:v>
                </c:pt>
                <c:pt idx="3611">
                  <c:v>30.803999999999988</c:v>
                </c:pt>
                <c:pt idx="3612">
                  <c:v>30.810800000000071</c:v>
                </c:pt>
                <c:pt idx="3613">
                  <c:v>30.817699999999999</c:v>
                </c:pt>
                <c:pt idx="3614">
                  <c:v>30.8245</c:v>
                </c:pt>
                <c:pt idx="3615">
                  <c:v>30.831399999999999</c:v>
                </c:pt>
                <c:pt idx="3616">
                  <c:v>30.838200000000001</c:v>
                </c:pt>
                <c:pt idx="3617">
                  <c:v>30.844999999999999</c:v>
                </c:pt>
                <c:pt idx="3618">
                  <c:v>30.851900000000072</c:v>
                </c:pt>
                <c:pt idx="3619">
                  <c:v>30.858699999999928</c:v>
                </c:pt>
                <c:pt idx="3620">
                  <c:v>30.865599999999901</c:v>
                </c:pt>
                <c:pt idx="3621">
                  <c:v>30.872399999999928</c:v>
                </c:pt>
                <c:pt idx="3622">
                  <c:v>30.879300000000001</c:v>
                </c:pt>
                <c:pt idx="3623">
                  <c:v>30.886099999999928</c:v>
                </c:pt>
                <c:pt idx="3624">
                  <c:v>30.892900000000001</c:v>
                </c:pt>
                <c:pt idx="3625">
                  <c:v>30.899799999999928</c:v>
                </c:pt>
                <c:pt idx="3626">
                  <c:v>30.906599999999909</c:v>
                </c:pt>
                <c:pt idx="3627">
                  <c:v>30.913499999999935</c:v>
                </c:pt>
                <c:pt idx="3628">
                  <c:v>30.920299999999909</c:v>
                </c:pt>
                <c:pt idx="3629">
                  <c:v>30.927199999999935</c:v>
                </c:pt>
                <c:pt idx="3630">
                  <c:v>30.934000000000001</c:v>
                </c:pt>
                <c:pt idx="3631">
                  <c:v>30.940799999999879</c:v>
                </c:pt>
                <c:pt idx="3632">
                  <c:v>30.947699999999912</c:v>
                </c:pt>
                <c:pt idx="3633">
                  <c:v>30.954499999999989</c:v>
                </c:pt>
                <c:pt idx="3634">
                  <c:v>30.961399999999916</c:v>
                </c:pt>
                <c:pt idx="3635">
                  <c:v>30.968199999999882</c:v>
                </c:pt>
                <c:pt idx="3636">
                  <c:v>30.975099999999916</c:v>
                </c:pt>
                <c:pt idx="3637">
                  <c:v>30.9819</c:v>
                </c:pt>
                <c:pt idx="3638">
                  <c:v>30.988699999999856</c:v>
                </c:pt>
                <c:pt idx="3639">
                  <c:v>30.995599999999886</c:v>
                </c:pt>
                <c:pt idx="3640">
                  <c:v>31.002400000000002</c:v>
                </c:pt>
                <c:pt idx="3641">
                  <c:v>31.0093</c:v>
                </c:pt>
                <c:pt idx="3642">
                  <c:v>31.016100000000005</c:v>
                </c:pt>
                <c:pt idx="3643">
                  <c:v>31.023</c:v>
                </c:pt>
                <c:pt idx="3644">
                  <c:v>31.029800000000005</c:v>
                </c:pt>
                <c:pt idx="3645">
                  <c:v>31.0366</c:v>
                </c:pt>
                <c:pt idx="3646">
                  <c:v>31.043500000000002</c:v>
                </c:pt>
                <c:pt idx="3647">
                  <c:v>31.0503</c:v>
                </c:pt>
                <c:pt idx="3648">
                  <c:v>31.057200000000005</c:v>
                </c:pt>
                <c:pt idx="3649">
                  <c:v>31.064</c:v>
                </c:pt>
                <c:pt idx="3650">
                  <c:v>31.070900000000005</c:v>
                </c:pt>
                <c:pt idx="3651">
                  <c:v>31.0777</c:v>
                </c:pt>
                <c:pt idx="3652">
                  <c:v>31.084499999999917</c:v>
                </c:pt>
                <c:pt idx="3653">
                  <c:v>31.0914</c:v>
                </c:pt>
                <c:pt idx="3654">
                  <c:v>31.09819999999992</c:v>
                </c:pt>
                <c:pt idx="3655">
                  <c:v>31.1051</c:v>
                </c:pt>
                <c:pt idx="3656">
                  <c:v>31.111900000000098</c:v>
                </c:pt>
                <c:pt idx="3657">
                  <c:v>31.118800000000071</c:v>
                </c:pt>
                <c:pt idx="3658">
                  <c:v>31.12559999999992</c:v>
                </c:pt>
                <c:pt idx="3659">
                  <c:v>31.132400000000001</c:v>
                </c:pt>
                <c:pt idx="3660">
                  <c:v>31.139299999999999</c:v>
                </c:pt>
                <c:pt idx="3661">
                  <c:v>31.146100000000001</c:v>
                </c:pt>
                <c:pt idx="3662">
                  <c:v>31.152999999999999</c:v>
                </c:pt>
                <c:pt idx="3663">
                  <c:v>31.159800000000072</c:v>
                </c:pt>
                <c:pt idx="3664">
                  <c:v>31.166699999999921</c:v>
                </c:pt>
                <c:pt idx="3665">
                  <c:v>31.173500000000001</c:v>
                </c:pt>
                <c:pt idx="3666">
                  <c:v>31.180299999999928</c:v>
                </c:pt>
                <c:pt idx="3667">
                  <c:v>31.187200000000001</c:v>
                </c:pt>
                <c:pt idx="3668">
                  <c:v>31.193999999999999</c:v>
                </c:pt>
                <c:pt idx="3669">
                  <c:v>31.200900000000001</c:v>
                </c:pt>
                <c:pt idx="3670">
                  <c:v>31.207699999999935</c:v>
                </c:pt>
                <c:pt idx="3671">
                  <c:v>31.214600000000001</c:v>
                </c:pt>
                <c:pt idx="3672">
                  <c:v>31.221399999999935</c:v>
                </c:pt>
                <c:pt idx="3673">
                  <c:v>31.228199999999912</c:v>
                </c:pt>
                <c:pt idx="3674">
                  <c:v>31.235099999999989</c:v>
                </c:pt>
                <c:pt idx="3675">
                  <c:v>31.241900000000001</c:v>
                </c:pt>
                <c:pt idx="3676">
                  <c:v>31.248799999999878</c:v>
                </c:pt>
                <c:pt idx="3677">
                  <c:v>31.255599999999916</c:v>
                </c:pt>
                <c:pt idx="3678">
                  <c:v>31.262499999999878</c:v>
                </c:pt>
                <c:pt idx="3679">
                  <c:v>31.269299999999916</c:v>
                </c:pt>
                <c:pt idx="3680">
                  <c:v>31.2761</c:v>
                </c:pt>
                <c:pt idx="3681">
                  <c:v>31.282999999999916</c:v>
                </c:pt>
                <c:pt idx="3682">
                  <c:v>31.2898</c:v>
                </c:pt>
                <c:pt idx="3683">
                  <c:v>31.296699999999916</c:v>
                </c:pt>
                <c:pt idx="3684">
                  <c:v>31.3035</c:v>
                </c:pt>
                <c:pt idx="3685">
                  <c:v>31.310400000000001</c:v>
                </c:pt>
                <c:pt idx="3686">
                  <c:v>31.317200000000035</c:v>
                </c:pt>
                <c:pt idx="3687">
                  <c:v>31.324100000000001</c:v>
                </c:pt>
                <c:pt idx="3688">
                  <c:v>31.330900000000035</c:v>
                </c:pt>
                <c:pt idx="3689">
                  <c:v>31.337700000000005</c:v>
                </c:pt>
                <c:pt idx="3690">
                  <c:v>31.3446</c:v>
                </c:pt>
                <c:pt idx="3691">
                  <c:v>31.351400000000005</c:v>
                </c:pt>
                <c:pt idx="3692">
                  <c:v>31.3583</c:v>
                </c:pt>
                <c:pt idx="3693">
                  <c:v>31.365100000000002</c:v>
                </c:pt>
                <c:pt idx="3694">
                  <c:v>31.372</c:v>
                </c:pt>
                <c:pt idx="3695">
                  <c:v>31.378799999999917</c:v>
                </c:pt>
                <c:pt idx="3696">
                  <c:v>31.38559999999989</c:v>
                </c:pt>
                <c:pt idx="3697">
                  <c:v>31.392499999999917</c:v>
                </c:pt>
                <c:pt idx="3698">
                  <c:v>31.3993</c:v>
                </c:pt>
                <c:pt idx="3699">
                  <c:v>31.406199999999917</c:v>
                </c:pt>
                <c:pt idx="3700">
                  <c:v>31.413</c:v>
                </c:pt>
                <c:pt idx="3701">
                  <c:v>31.419899999999988</c:v>
                </c:pt>
                <c:pt idx="3702">
                  <c:v>31.426699999999894</c:v>
                </c:pt>
                <c:pt idx="3703">
                  <c:v>31.433499999999921</c:v>
                </c:pt>
                <c:pt idx="3704">
                  <c:v>31.440399999999894</c:v>
                </c:pt>
                <c:pt idx="3705">
                  <c:v>31.447199999999921</c:v>
                </c:pt>
                <c:pt idx="3706">
                  <c:v>31.4541</c:v>
                </c:pt>
                <c:pt idx="3707">
                  <c:v>31.460899999999921</c:v>
                </c:pt>
                <c:pt idx="3708">
                  <c:v>31.4678</c:v>
                </c:pt>
                <c:pt idx="3709">
                  <c:v>31.474599999999924</c:v>
                </c:pt>
                <c:pt idx="3710">
                  <c:v>31.481399999999901</c:v>
                </c:pt>
                <c:pt idx="3711">
                  <c:v>31.488299999999871</c:v>
                </c:pt>
                <c:pt idx="3712">
                  <c:v>31.495099999999901</c:v>
                </c:pt>
                <c:pt idx="3713">
                  <c:v>31.501999999999999</c:v>
                </c:pt>
                <c:pt idx="3714">
                  <c:v>31.508800000000001</c:v>
                </c:pt>
                <c:pt idx="3715">
                  <c:v>31.515699999999928</c:v>
                </c:pt>
                <c:pt idx="3716">
                  <c:v>31.522499999999908</c:v>
                </c:pt>
                <c:pt idx="3717">
                  <c:v>31.529299999999989</c:v>
                </c:pt>
                <c:pt idx="3718">
                  <c:v>31.536200000000001</c:v>
                </c:pt>
                <c:pt idx="3719">
                  <c:v>31.542999999999989</c:v>
                </c:pt>
                <c:pt idx="3720">
                  <c:v>31.549900000000001</c:v>
                </c:pt>
                <c:pt idx="3721">
                  <c:v>31.556699999999989</c:v>
                </c:pt>
                <c:pt idx="3722">
                  <c:v>31.563599999999909</c:v>
                </c:pt>
                <c:pt idx="3723">
                  <c:v>31.570399999999989</c:v>
                </c:pt>
                <c:pt idx="3724">
                  <c:v>31.577200000000001</c:v>
                </c:pt>
                <c:pt idx="3725">
                  <c:v>31.584099999999989</c:v>
                </c:pt>
                <c:pt idx="3726">
                  <c:v>31.590900000000001</c:v>
                </c:pt>
                <c:pt idx="3727">
                  <c:v>31.597799999999989</c:v>
                </c:pt>
                <c:pt idx="3728">
                  <c:v>31.604600000000001</c:v>
                </c:pt>
                <c:pt idx="3729">
                  <c:v>31.611499999999999</c:v>
                </c:pt>
                <c:pt idx="3730">
                  <c:v>31.618300000000001</c:v>
                </c:pt>
                <c:pt idx="3731">
                  <c:v>31.6251</c:v>
                </c:pt>
                <c:pt idx="3732">
                  <c:v>31.632000000000001</c:v>
                </c:pt>
                <c:pt idx="3733">
                  <c:v>31.638800000000035</c:v>
                </c:pt>
                <c:pt idx="3734">
                  <c:v>31.645699999999916</c:v>
                </c:pt>
                <c:pt idx="3735">
                  <c:v>31.6525</c:v>
                </c:pt>
                <c:pt idx="3736">
                  <c:v>31.659400000000005</c:v>
                </c:pt>
                <c:pt idx="3737">
                  <c:v>31.6662</c:v>
                </c:pt>
                <c:pt idx="3738">
                  <c:v>31.672999999999988</c:v>
                </c:pt>
                <c:pt idx="3739">
                  <c:v>31.679900000000035</c:v>
                </c:pt>
                <c:pt idx="3740">
                  <c:v>31.686699999999917</c:v>
                </c:pt>
                <c:pt idx="3741">
                  <c:v>31.6936</c:v>
                </c:pt>
                <c:pt idx="3742">
                  <c:v>31.700399999999917</c:v>
                </c:pt>
                <c:pt idx="3743">
                  <c:v>31.7073</c:v>
                </c:pt>
                <c:pt idx="3744">
                  <c:v>31.714099999999988</c:v>
                </c:pt>
                <c:pt idx="3745">
                  <c:v>31.7209</c:v>
                </c:pt>
                <c:pt idx="3746">
                  <c:v>31.727799999999917</c:v>
                </c:pt>
                <c:pt idx="3747">
                  <c:v>31.7346</c:v>
                </c:pt>
                <c:pt idx="3748">
                  <c:v>31.741499999999917</c:v>
                </c:pt>
                <c:pt idx="3749">
                  <c:v>31.748299999999901</c:v>
                </c:pt>
                <c:pt idx="3750">
                  <c:v>31.75519999999992</c:v>
                </c:pt>
                <c:pt idx="3751">
                  <c:v>31.761999999999986</c:v>
                </c:pt>
                <c:pt idx="3752">
                  <c:v>31.768799999999871</c:v>
                </c:pt>
                <c:pt idx="3753">
                  <c:v>31.775699999999908</c:v>
                </c:pt>
                <c:pt idx="3754">
                  <c:v>31.782499999999871</c:v>
                </c:pt>
                <c:pt idx="3755">
                  <c:v>31.789399999999908</c:v>
                </c:pt>
                <c:pt idx="3756">
                  <c:v>31.796199999999928</c:v>
                </c:pt>
                <c:pt idx="3757">
                  <c:v>31.803100000000001</c:v>
                </c:pt>
                <c:pt idx="3758">
                  <c:v>31.809899999999999</c:v>
                </c:pt>
                <c:pt idx="3759">
                  <c:v>31.816700000000001</c:v>
                </c:pt>
                <c:pt idx="3760">
                  <c:v>31.823599999999928</c:v>
                </c:pt>
                <c:pt idx="3761">
                  <c:v>31.830400000000001</c:v>
                </c:pt>
                <c:pt idx="3762">
                  <c:v>31.837299999999999</c:v>
                </c:pt>
                <c:pt idx="3763">
                  <c:v>31.844100000000001</c:v>
                </c:pt>
                <c:pt idx="3764">
                  <c:v>31.850999999999999</c:v>
                </c:pt>
                <c:pt idx="3765">
                  <c:v>31.857800000000083</c:v>
                </c:pt>
                <c:pt idx="3766">
                  <c:v>31.864699999999935</c:v>
                </c:pt>
                <c:pt idx="3767">
                  <c:v>31.871500000000001</c:v>
                </c:pt>
                <c:pt idx="3768">
                  <c:v>31.878299999999989</c:v>
                </c:pt>
                <c:pt idx="3769">
                  <c:v>31.885199999999912</c:v>
                </c:pt>
                <c:pt idx="3770">
                  <c:v>31.891999999999999</c:v>
                </c:pt>
                <c:pt idx="3771">
                  <c:v>31.898900000000001</c:v>
                </c:pt>
                <c:pt idx="3772">
                  <c:v>31.905699999999882</c:v>
                </c:pt>
                <c:pt idx="3773">
                  <c:v>31.912599999999916</c:v>
                </c:pt>
                <c:pt idx="3774">
                  <c:v>31.9194</c:v>
                </c:pt>
                <c:pt idx="3775">
                  <c:v>31.926199999999916</c:v>
                </c:pt>
                <c:pt idx="3776">
                  <c:v>31.9331</c:v>
                </c:pt>
                <c:pt idx="3777">
                  <c:v>31.939900000000005</c:v>
                </c:pt>
                <c:pt idx="3778">
                  <c:v>31.9468</c:v>
                </c:pt>
                <c:pt idx="3779">
                  <c:v>31.953600000000002</c:v>
                </c:pt>
                <c:pt idx="3780">
                  <c:v>31.960499999999882</c:v>
                </c:pt>
                <c:pt idx="3781">
                  <c:v>31.967300000000002</c:v>
                </c:pt>
                <c:pt idx="3782">
                  <c:v>31.9741</c:v>
                </c:pt>
                <c:pt idx="3783">
                  <c:v>31.981000000000002</c:v>
                </c:pt>
                <c:pt idx="3784">
                  <c:v>31.9878</c:v>
                </c:pt>
                <c:pt idx="3785">
                  <c:v>31.994700000000002</c:v>
                </c:pt>
                <c:pt idx="3786">
                  <c:v>32.0015</c:v>
                </c:pt>
                <c:pt idx="3787">
                  <c:v>32.008400000000002</c:v>
                </c:pt>
                <c:pt idx="3788">
                  <c:v>32.0152</c:v>
                </c:pt>
                <c:pt idx="3789">
                  <c:v>32.022000000000013</c:v>
                </c:pt>
                <c:pt idx="3790">
                  <c:v>32.028900000000128</c:v>
                </c:pt>
                <c:pt idx="3791">
                  <c:v>32.035700000000013</c:v>
                </c:pt>
                <c:pt idx="3792">
                  <c:v>32.0426</c:v>
                </c:pt>
                <c:pt idx="3793">
                  <c:v>32.049400000000006</c:v>
                </c:pt>
                <c:pt idx="3794">
                  <c:v>32.056200000000004</c:v>
                </c:pt>
                <c:pt idx="3795">
                  <c:v>32.063100000000013</c:v>
                </c:pt>
                <c:pt idx="3796">
                  <c:v>32.069900000000011</c:v>
                </c:pt>
                <c:pt idx="3797">
                  <c:v>32.076800000000006</c:v>
                </c:pt>
                <c:pt idx="3798">
                  <c:v>32.083600000000004</c:v>
                </c:pt>
                <c:pt idx="3799">
                  <c:v>32.090500000000013</c:v>
                </c:pt>
                <c:pt idx="3800">
                  <c:v>32.097300000000011</c:v>
                </c:pt>
                <c:pt idx="3801">
                  <c:v>32.104100000000003</c:v>
                </c:pt>
                <c:pt idx="3802">
                  <c:v>32.111000000000004</c:v>
                </c:pt>
                <c:pt idx="3803">
                  <c:v>32.117800000000003</c:v>
                </c:pt>
                <c:pt idx="3804">
                  <c:v>32.124700000000011</c:v>
                </c:pt>
                <c:pt idx="3805">
                  <c:v>32.131500000000003</c:v>
                </c:pt>
                <c:pt idx="3806">
                  <c:v>32.138400000000011</c:v>
                </c:pt>
                <c:pt idx="3807">
                  <c:v>32.145200000000003</c:v>
                </c:pt>
                <c:pt idx="3808">
                  <c:v>32.152100000000011</c:v>
                </c:pt>
                <c:pt idx="3809">
                  <c:v>32.158900000000003</c:v>
                </c:pt>
                <c:pt idx="3810">
                  <c:v>32.165700000000136</c:v>
                </c:pt>
                <c:pt idx="3811">
                  <c:v>32.172600000000003</c:v>
                </c:pt>
                <c:pt idx="3812">
                  <c:v>32.179400000000001</c:v>
                </c:pt>
                <c:pt idx="3813">
                  <c:v>32.186300000000003</c:v>
                </c:pt>
                <c:pt idx="3814">
                  <c:v>32.193100000000143</c:v>
                </c:pt>
                <c:pt idx="3815">
                  <c:v>32.200000000000003</c:v>
                </c:pt>
                <c:pt idx="3816">
                  <c:v>32.206800000000001</c:v>
                </c:pt>
                <c:pt idx="3817">
                  <c:v>32.2136</c:v>
                </c:pt>
                <c:pt idx="3818">
                  <c:v>32.220500000000143</c:v>
                </c:pt>
                <c:pt idx="3819">
                  <c:v>32.227300000000113</c:v>
                </c:pt>
                <c:pt idx="3820">
                  <c:v>32.234200000000001</c:v>
                </c:pt>
                <c:pt idx="3821">
                  <c:v>32.241</c:v>
                </c:pt>
                <c:pt idx="3822">
                  <c:v>32.247900000000001</c:v>
                </c:pt>
                <c:pt idx="3823">
                  <c:v>32.2547</c:v>
                </c:pt>
                <c:pt idx="3824">
                  <c:v>32.261500000000012</c:v>
                </c:pt>
                <c:pt idx="3825">
                  <c:v>32.268400000000113</c:v>
                </c:pt>
                <c:pt idx="3826">
                  <c:v>32.275200000000012</c:v>
                </c:pt>
                <c:pt idx="3827">
                  <c:v>32.282100000000113</c:v>
                </c:pt>
                <c:pt idx="3828">
                  <c:v>32.288900000000012</c:v>
                </c:pt>
                <c:pt idx="3829">
                  <c:v>32.295700000000174</c:v>
                </c:pt>
                <c:pt idx="3830">
                  <c:v>32.302600000000005</c:v>
                </c:pt>
                <c:pt idx="3831">
                  <c:v>32.309400000000004</c:v>
                </c:pt>
                <c:pt idx="3832">
                  <c:v>32.316299999999998</c:v>
                </c:pt>
                <c:pt idx="3833">
                  <c:v>32.323100000000011</c:v>
                </c:pt>
                <c:pt idx="3834">
                  <c:v>32.33</c:v>
                </c:pt>
                <c:pt idx="3835">
                  <c:v>32.336800000000004</c:v>
                </c:pt>
                <c:pt idx="3836">
                  <c:v>32.343600000000002</c:v>
                </c:pt>
                <c:pt idx="3837">
                  <c:v>32.350499999999997</c:v>
                </c:pt>
                <c:pt idx="3838">
                  <c:v>32.357299999999995</c:v>
                </c:pt>
                <c:pt idx="3839">
                  <c:v>32.364200000000004</c:v>
                </c:pt>
                <c:pt idx="3840">
                  <c:v>32.371000000000002</c:v>
                </c:pt>
                <c:pt idx="3841">
                  <c:v>32.377899999999997</c:v>
                </c:pt>
                <c:pt idx="3842">
                  <c:v>32.384699999999995</c:v>
                </c:pt>
                <c:pt idx="3843">
                  <c:v>32.391600000000004</c:v>
                </c:pt>
                <c:pt idx="3844">
                  <c:v>32.398400000000002</c:v>
                </c:pt>
                <c:pt idx="3845">
                  <c:v>32.405300000000011</c:v>
                </c:pt>
                <c:pt idx="3846">
                  <c:v>32.412100000000002</c:v>
                </c:pt>
                <c:pt idx="3847">
                  <c:v>32.418900000000001</c:v>
                </c:pt>
                <c:pt idx="3848">
                  <c:v>32.425800000000002</c:v>
                </c:pt>
                <c:pt idx="3849">
                  <c:v>32.432600000000001</c:v>
                </c:pt>
                <c:pt idx="3850">
                  <c:v>32.439500000000002</c:v>
                </c:pt>
                <c:pt idx="3851">
                  <c:v>32.446300000000001</c:v>
                </c:pt>
                <c:pt idx="3852">
                  <c:v>32.453200000000002</c:v>
                </c:pt>
                <c:pt idx="3853">
                  <c:v>32.46</c:v>
                </c:pt>
                <c:pt idx="3854">
                  <c:v>32.466800000000006</c:v>
                </c:pt>
                <c:pt idx="3855">
                  <c:v>32.473700000000001</c:v>
                </c:pt>
                <c:pt idx="3856">
                  <c:v>32.480499999999999</c:v>
                </c:pt>
                <c:pt idx="3857">
                  <c:v>32.487400000000001</c:v>
                </c:pt>
                <c:pt idx="3858">
                  <c:v>32.494200000000006</c:v>
                </c:pt>
                <c:pt idx="3859">
                  <c:v>32.501000000000005</c:v>
                </c:pt>
                <c:pt idx="3860">
                  <c:v>32.507899999999999</c:v>
                </c:pt>
                <c:pt idx="3861">
                  <c:v>32.514699999999998</c:v>
                </c:pt>
                <c:pt idx="3862">
                  <c:v>32.521600000000007</c:v>
                </c:pt>
                <c:pt idx="3863">
                  <c:v>32.528400000000012</c:v>
                </c:pt>
                <c:pt idx="3864">
                  <c:v>32.535300000000063</c:v>
                </c:pt>
                <c:pt idx="3865">
                  <c:v>32.542100000000012</c:v>
                </c:pt>
                <c:pt idx="3866">
                  <c:v>32.548900000000003</c:v>
                </c:pt>
                <c:pt idx="3867">
                  <c:v>32.555800000000005</c:v>
                </c:pt>
                <c:pt idx="3868">
                  <c:v>32.562600000000003</c:v>
                </c:pt>
                <c:pt idx="3869">
                  <c:v>32.569500000000012</c:v>
                </c:pt>
                <c:pt idx="3870">
                  <c:v>32.576300000000003</c:v>
                </c:pt>
                <c:pt idx="3871">
                  <c:v>32.583200000000005</c:v>
                </c:pt>
                <c:pt idx="3872">
                  <c:v>32.590000000000003</c:v>
                </c:pt>
                <c:pt idx="3873">
                  <c:v>32.596900000000012</c:v>
                </c:pt>
                <c:pt idx="3874">
                  <c:v>32.603700000000003</c:v>
                </c:pt>
                <c:pt idx="3875">
                  <c:v>32.610500000000002</c:v>
                </c:pt>
                <c:pt idx="3876">
                  <c:v>32.617400000000004</c:v>
                </c:pt>
                <c:pt idx="3877">
                  <c:v>32.624200000000002</c:v>
                </c:pt>
                <c:pt idx="3878">
                  <c:v>32.631100000000011</c:v>
                </c:pt>
                <c:pt idx="3879">
                  <c:v>32.637900000000002</c:v>
                </c:pt>
                <c:pt idx="3880">
                  <c:v>32.644800000000004</c:v>
                </c:pt>
                <c:pt idx="3881">
                  <c:v>32.651600000000002</c:v>
                </c:pt>
                <c:pt idx="3882">
                  <c:v>32.6584</c:v>
                </c:pt>
                <c:pt idx="3883">
                  <c:v>32.665300000000144</c:v>
                </c:pt>
                <c:pt idx="3884">
                  <c:v>32.672100000000128</c:v>
                </c:pt>
                <c:pt idx="3885">
                  <c:v>32.679000000000002</c:v>
                </c:pt>
                <c:pt idx="3886">
                  <c:v>32.6858</c:v>
                </c:pt>
                <c:pt idx="3887">
                  <c:v>32.692700000000144</c:v>
                </c:pt>
                <c:pt idx="3888">
                  <c:v>32.699500000000128</c:v>
                </c:pt>
                <c:pt idx="3889">
                  <c:v>32.706300000000013</c:v>
                </c:pt>
                <c:pt idx="3890">
                  <c:v>32.713200000000001</c:v>
                </c:pt>
                <c:pt idx="3891">
                  <c:v>32.720000000000013</c:v>
                </c:pt>
                <c:pt idx="3892">
                  <c:v>32.726900000000128</c:v>
                </c:pt>
                <c:pt idx="3893">
                  <c:v>32.733700000000013</c:v>
                </c:pt>
                <c:pt idx="3894">
                  <c:v>32.740500000000011</c:v>
                </c:pt>
                <c:pt idx="3895">
                  <c:v>32.747400000000006</c:v>
                </c:pt>
                <c:pt idx="3896">
                  <c:v>32.754200000000004</c:v>
                </c:pt>
                <c:pt idx="3897">
                  <c:v>32.761100000000013</c:v>
                </c:pt>
                <c:pt idx="3898">
                  <c:v>32.767900000000012</c:v>
                </c:pt>
                <c:pt idx="3899">
                  <c:v>32.774800000000006</c:v>
                </c:pt>
                <c:pt idx="3900">
                  <c:v>32.781600000000005</c:v>
                </c:pt>
                <c:pt idx="3901">
                  <c:v>32.788400000000003</c:v>
                </c:pt>
                <c:pt idx="3902">
                  <c:v>32.795300000000211</c:v>
                </c:pt>
                <c:pt idx="3903">
                  <c:v>32.802100000000003</c:v>
                </c:pt>
                <c:pt idx="3904">
                  <c:v>32.809000000000005</c:v>
                </c:pt>
                <c:pt idx="3905">
                  <c:v>32.815800000000003</c:v>
                </c:pt>
                <c:pt idx="3906">
                  <c:v>32.822700000000012</c:v>
                </c:pt>
                <c:pt idx="3907">
                  <c:v>32.829500000000003</c:v>
                </c:pt>
                <c:pt idx="3908">
                  <c:v>32.836400000000005</c:v>
                </c:pt>
                <c:pt idx="3909">
                  <c:v>32.843200000000003</c:v>
                </c:pt>
                <c:pt idx="3910">
                  <c:v>32.85</c:v>
                </c:pt>
                <c:pt idx="3911">
                  <c:v>32.856899999999996</c:v>
                </c:pt>
                <c:pt idx="3912">
                  <c:v>32.863700000000001</c:v>
                </c:pt>
                <c:pt idx="3913">
                  <c:v>32.870600000000003</c:v>
                </c:pt>
                <c:pt idx="3914">
                  <c:v>32.877400000000002</c:v>
                </c:pt>
                <c:pt idx="3915">
                  <c:v>32.884299999999996</c:v>
                </c:pt>
                <c:pt idx="3916">
                  <c:v>32.891100000000002</c:v>
                </c:pt>
                <c:pt idx="3917">
                  <c:v>32.8979</c:v>
                </c:pt>
                <c:pt idx="3918">
                  <c:v>32.904800000000002</c:v>
                </c:pt>
                <c:pt idx="3919">
                  <c:v>32.911599999999993</c:v>
                </c:pt>
                <c:pt idx="3920">
                  <c:v>32.918500000000002</c:v>
                </c:pt>
                <c:pt idx="3921">
                  <c:v>32.925300000000128</c:v>
                </c:pt>
                <c:pt idx="3922">
                  <c:v>32.932200000000002</c:v>
                </c:pt>
                <c:pt idx="3923">
                  <c:v>32.939</c:v>
                </c:pt>
                <c:pt idx="3924">
                  <c:v>32.945900000000002</c:v>
                </c:pt>
                <c:pt idx="3925">
                  <c:v>32.9527</c:v>
                </c:pt>
                <c:pt idx="3926">
                  <c:v>32.959499999999998</c:v>
                </c:pt>
                <c:pt idx="3927">
                  <c:v>32.9664</c:v>
                </c:pt>
                <c:pt idx="3928">
                  <c:v>32.973200000000006</c:v>
                </c:pt>
                <c:pt idx="3929">
                  <c:v>32.980000000000004</c:v>
                </c:pt>
                <c:pt idx="3930">
                  <c:v>32.986899999999999</c:v>
                </c:pt>
                <c:pt idx="3931">
                  <c:v>32.993700000000011</c:v>
                </c:pt>
                <c:pt idx="3932">
                  <c:v>33.000600000000006</c:v>
                </c:pt>
                <c:pt idx="3933">
                  <c:v>33.007400000000004</c:v>
                </c:pt>
                <c:pt idx="3934">
                  <c:v>33.014299999999999</c:v>
                </c:pt>
                <c:pt idx="3935">
                  <c:v>33.021100000000011</c:v>
                </c:pt>
                <c:pt idx="3936">
                  <c:v>33.028000000000013</c:v>
                </c:pt>
                <c:pt idx="3937">
                  <c:v>33.034800000000004</c:v>
                </c:pt>
                <c:pt idx="3938">
                  <c:v>33.041600000000003</c:v>
                </c:pt>
                <c:pt idx="3939">
                  <c:v>33.048500000000011</c:v>
                </c:pt>
                <c:pt idx="3940">
                  <c:v>33.055300000000003</c:v>
                </c:pt>
                <c:pt idx="3941">
                  <c:v>33.062200000000011</c:v>
                </c:pt>
                <c:pt idx="3942">
                  <c:v>33.069000000000003</c:v>
                </c:pt>
                <c:pt idx="3943">
                  <c:v>33.075900000000011</c:v>
                </c:pt>
                <c:pt idx="3944">
                  <c:v>33.082700000000003</c:v>
                </c:pt>
                <c:pt idx="3945">
                  <c:v>33.089600000000004</c:v>
                </c:pt>
                <c:pt idx="3946">
                  <c:v>33.096400000000003</c:v>
                </c:pt>
                <c:pt idx="3947">
                  <c:v>33.103200000000001</c:v>
                </c:pt>
                <c:pt idx="3948">
                  <c:v>33.110100000000003</c:v>
                </c:pt>
                <c:pt idx="3949">
                  <c:v>33.116900000000001</c:v>
                </c:pt>
                <c:pt idx="3950">
                  <c:v>33.123800000000003</c:v>
                </c:pt>
                <c:pt idx="3951">
                  <c:v>33.130600000000001</c:v>
                </c:pt>
                <c:pt idx="3952">
                  <c:v>33.137500000000003</c:v>
                </c:pt>
                <c:pt idx="3953">
                  <c:v>33.144300000000001</c:v>
                </c:pt>
                <c:pt idx="3954">
                  <c:v>33.1511</c:v>
                </c:pt>
                <c:pt idx="3955">
                  <c:v>33.158000000000001</c:v>
                </c:pt>
                <c:pt idx="3956">
                  <c:v>33.1648</c:v>
                </c:pt>
                <c:pt idx="3957">
                  <c:v>33.171700000000001</c:v>
                </c:pt>
                <c:pt idx="3958">
                  <c:v>33.178500000000113</c:v>
                </c:pt>
                <c:pt idx="3959">
                  <c:v>33.185400000000001</c:v>
                </c:pt>
                <c:pt idx="3960">
                  <c:v>33.192200000000113</c:v>
                </c:pt>
                <c:pt idx="3961">
                  <c:v>33.199000000000012</c:v>
                </c:pt>
                <c:pt idx="3962">
                  <c:v>33.205900000000113</c:v>
                </c:pt>
                <c:pt idx="3963">
                  <c:v>33.212700000000012</c:v>
                </c:pt>
                <c:pt idx="3964">
                  <c:v>33.2196</c:v>
                </c:pt>
                <c:pt idx="3965">
                  <c:v>33.226400000000012</c:v>
                </c:pt>
                <c:pt idx="3966">
                  <c:v>33.233200000000011</c:v>
                </c:pt>
                <c:pt idx="3967">
                  <c:v>33.240100000000012</c:v>
                </c:pt>
                <c:pt idx="3968">
                  <c:v>33.246900000000011</c:v>
                </c:pt>
                <c:pt idx="3969">
                  <c:v>33.253800000000005</c:v>
                </c:pt>
                <c:pt idx="3970">
                  <c:v>33.260600000000011</c:v>
                </c:pt>
                <c:pt idx="3971">
                  <c:v>33.267500000000013</c:v>
                </c:pt>
                <c:pt idx="3972">
                  <c:v>33.274300000000011</c:v>
                </c:pt>
                <c:pt idx="3973">
                  <c:v>33.281100000000002</c:v>
                </c:pt>
                <c:pt idx="3974">
                  <c:v>33.288000000000011</c:v>
                </c:pt>
                <c:pt idx="3975">
                  <c:v>33.294800000000002</c:v>
                </c:pt>
                <c:pt idx="3976">
                  <c:v>33.301699999999997</c:v>
                </c:pt>
                <c:pt idx="3977">
                  <c:v>33.308500000000002</c:v>
                </c:pt>
                <c:pt idx="3978">
                  <c:v>33.315400000000004</c:v>
                </c:pt>
                <c:pt idx="3979">
                  <c:v>33.322200000000002</c:v>
                </c:pt>
                <c:pt idx="3980">
                  <c:v>33.329100000000011</c:v>
                </c:pt>
                <c:pt idx="3981">
                  <c:v>33.335900000000002</c:v>
                </c:pt>
                <c:pt idx="3982">
                  <c:v>33.342700000000001</c:v>
                </c:pt>
                <c:pt idx="3983">
                  <c:v>33.349600000000002</c:v>
                </c:pt>
                <c:pt idx="3984">
                  <c:v>33.356400000000001</c:v>
                </c:pt>
                <c:pt idx="3985">
                  <c:v>33.363300000000002</c:v>
                </c:pt>
                <c:pt idx="3986">
                  <c:v>33.370100000000001</c:v>
                </c:pt>
                <c:pt idx="3987">
                  <c:v>33.377000000000002</c:v>
                </c:pt>
                <c:pt idx="3988">
                  <c:v>33.383800000000001</c:v>
                </c:pt>
                <c:pt idx="3989">
                  <c:v>33.390600000000006</c:v>
                </c:pt>
                <c:pt idx="3990">
                  <c:v>33.397500000000001</c:v>
                </c:pt>
                <c:pt idx="3991">
                  <c:v>33.404299999999999</c:v>
                </c:pt>
                <c:pt idx="3992">
                  <c:v>33.411200000000001</c:v>
                </c:pt>
                <c:pt idx="3993">
                  <c:v>33.417999999999999</c:v>
                </c:pt>
                <c:pt idx="3994">
                  <c:v>33.424800000000005</c:v>
                </c:pt>
                <c:pt idx="3995">
                  <c:v>33.431699999999999</c:v>
                </c:pt>
                <c:pt idx="3996">
                  <c:v>33.438500000000012</c:v>
                </c:pt>
                <c:pt idx="3997">
                  <c:v>33.445400000000006</c:v>
                </c:pt>
                <c:pt idx="3998">
                  <c:v>33.452200000000005</c:v>
                </c:pt>
                <c:pt idx="3999">
                  <c:v>33.459099999999999</c:v>
                </c:pt>
                <c:pt idx="4000">
                  <c:v>33.465900000000012</c:v>
                </c:pt>
                <c:pt idx="4001">
                  <c:v>33.472700000000003</c:v>
                </c:pt>
                <c:pt idx="4002">
                  <c:v>33.479600000000005</c:v>
                </c:pt>
                <c:pt idx="4003">
                  <c:v>33.486400000000003</c:v>
                </c:pt>
                <c:pt idx="4004">
                  <c:v>33.493300000000012</c:v>
                </c:pt>
                <c:pt idx="4005">
                  <c:v>33.500100000000003</c:v>
                </c:pt>
                <c:pt idx="4006">
                  <c:v>33.507000000000005</c:v>
                </c:pt>
                <c:pt idx="4007">
                  <c:v>33.513800000000003</c:v>
                </c:pt>
                <c:pt idx="4008">
                  <c:v>33.520700000000012</c:v>
                </c:pt>
                <c:pt idx="4009">
                  <c:v>33.527500000000003</c:v>
                </c:pt>
                <c:pt idx="4010">
                  <c:v>33.534400000000005</c:v>
                </c:pt>
                <c:pt idx="4011">
                  <c:v>33.541200000000003</c:v>
                </c:pt>
                <c:pt idx="4012">
                  <c:v>33.548000000000002</c:v>
                </c:pt>
                <c:pt idx="4013">
                  <c:v>33.554900000000004</c:v>
                </c:pt>
                <c:pt idx="4014">
                  <c:v>33.561700000000002</c:v>
                </c:pt>
                <c:pt idx="4015">
                  <c:v>33.568600000000011</c:v>
                </c:pt>
                <c:pt idx="4016">
                  <c:v>33.575400000000002</c:v>
                </c:pt>
                <c:pt idx="4017">
                  <c:v>33.582300000000011</c:v>
                </c:pt>
                <c:pt idx="4018">
                  <c:v>33.589100000000002</c:v>
                </c:pt>
                <c:pt idx="4019">
                  <c:v>33.595900000000128</c:v>
                </c:pt>
                <c:pt idx="4020">
                  <c:v>33.602800000000002</c:v>
                </c:pt>
                <c:pt idx="4021">
                  <c:v>33.6096</c:v>
                </c:pt>
                <c:pt idx="4022">
                  <c:v>33.616500000000002</c:v>
                </c:pt>
                <c:pt idx="4023">
                  <c:v>33.623300000000128</c:v>
                </c:pt>
                <c:pt idx="4024">
                  <c:v>33.630200000000002</c:v>
                </c:pt>
                <c:pt idx="4025">
                  <c:v>33.637</c:v>
                </c:pt>
                <c:pt idx="4026">
                  <c:v>33.643800000000006</c:v>
                </c:pt>
                <c:pt idx="4027">
                  <c:v>33.650700000000001</c:v>
                </c:pt>
                <c:pt idx="4028">
                  <c:v>33.657499999999999</c:v>
                </c:pt>
                <c:pt idx="4029">
                  <c:v>33.664400000000001</c:v>
                </c:pt>
                <c:pt idx="4030">
                  <c:v>33.671200000000006</c:v>
                </c:pt>
                <c:pt idx="4031">
                  <c:v>33.678000000000011</c:v>
                </c:pt>
                <c:pt idx="4032">
                  <c:v>33.684899999999999</c:v>
                </c:pt>
                <c:pt idx="4033">
                  <c:v>33.691700000000012</c:v>
                </c:pt>
                <c:pt idx="4034">
                  <c:v>33.698600000000013</c:v>
                </c:pt>
                <c:pt idx="4035">
                  <c:v>33.705400000000012</c:v>
                </c:pt>
                <c:pt idx="4036">
                  <c:v>33.712300000000013</c:v>
                </c:pt>
                <c:pt idx="4037">
                  <c:v>33.719100000000012</c:v>
                </c:pt>
                <c:pt idx="4038">
                  <c:v>33.725900000000173</c:v>
                </c:pt>
                <c:pt idx="4039">
                  <c:v>33.732800000000012</c:v>
                </c:pt>
                <c:pt idx="4040">
                  <c:v>33.739600000000003</c:v>
                </c:pt>
                <c:pt idx="4041">
                  <c:v>33.746500000000012</c:v>
                </c:pt>
                <c:pt idx="4042">
                  <c:v>33.753300000000003</c:v>
                </c:pt>
                <c:pt idx="4043">
                  <c:v>33.760200000000012</c:v>
                </c:pt>
                <c:pt idx="4044">
                  <c:v>33.767000000000003</c:v>
                </c:pt>
                <c:pt idx="4045">
                  <c:v>33.773900000000012</c:v>
                </c:pt>
                <c:pt idx="4046">
                  <c:v>33.780700000000003</c:v>
                </c:pt>
                <c:pt idx="4047">
                  <c:v>33.787500000000001</c:v>
                </c:pt>
                <c:pt idx="4048">
                  <c:v>33.794400000000003</c:v>
                </c:pt>
                <c:pt idx="4049">
                  <c:v>33.801200000000001</c:v>
                </c:pt>
                <c:pt idx="4050">
                  <c:v>33.808100000000003</c:v>
                </c:pt>
                <c:pt idx="4051">
                  <c:v>33.814899999999994</c:v>
                </c:pt>
                <c:pt idx="4052">
                  <c:v>33.821800000000003</c:v>
                </c:pt>
                <c:pt idx="4053">
                  <c:v>33.828600000000002</c:v>
                </c:pt>
                <c:pt idx="4054">
                  <c:v>33.8354</c:v>
                </c:pt>
                <c:pt idx="4055">
                  <c:v>33.842300000000002</c:v>
                </c:pt>
                <c:pt idx="4056">
                  <c:v>33.8491</c:v>
                </c:pt>
                <c:pt idx="4057">
                  <c:v>33.856000000000002</c:v>
                </c:pt>
                <c:pt idx="4058">
                  <c:v>33.8628</c:v>
                </c:pt>
                <c:pt idx="4059">
                  <c:v>33.869700000000002</c:v>
                </c:pt>
                <c:pt idx="4060">
                  <c:v>33.8765</c:v>
                </c:pt>
                <c:pt idx="4061">
                  <c:v>33.883299999999998</c:v>
                </c:pt>
                <c:pt idx="4062">
                  <c:v>33.8902</c:v>
                </c:pt>
                <c:pt idx="4063">
                  <c:v>33.897000000000006</c:v>
                </c:pt>
                <c:pt idx="4064">
                  <c:v>33.9039</c:v>
                </c:pt>
                <c:pt idx="4065">
                  <c:v>33.910699999999999</c:v>
                </c:pt>
                <c:pt idx="4066">
                  <c:v>33.917499999999997</c:v>
                </c:pt>
                <c:pt idx="4067">
                  <c:v>33.924400000000006</c:v>
                </c:pt>
                <c:pt idx="4068">
                  <c:v>33.931200000000004</c:v>
                </c:pt>
                <c:pt idx="4069">
                  <c:v>33.938100000000013</c:v>
                </c:pt>
                <c:pt idx="4070">
                  <c:v>33.944899999999997</c:v>
                </c:pt>
                <c:pt idx="4071">
                  <c:v>33.951799999999999</c:v>
                </c:pt>
                <c:pt idx="4072">
                  <c:v>33.958600000000004</c:v>
                </c:pt>
                <c:pt idx="4073">
                  <c:v>33.965400000000002</c:v>
                </c:pt>
                <c:pt idx="4074">
                  <c:v>33.972300000000011</c:v>
                </c:pt>
                <c:pt idx="4075">
                  <c:v>33.979100000000003</c:v>
                </c:pt>
                <c:pt idx="4076">
                  <c:v>33.986000000000004</c:v>
                </c:pt>
                <c:pt idx="4077">
                  <c:v>33.992800000000003</c:v>
                </c:pt>
                <c:pt idx="4078">
                  <c:v>33.999700000000011</c:v>
                </c:pt>
                <c:pt idx="4079">
                  <c:v>34.006500000000003</c:v>
                </c:pt>
                <c:pt idx="4080">
                  <c:v>34.013400000000004</c:v>
                </c:pt>
                <c:pt idx="4081">
                  <c:v>34.020200000000003</c:v>
                </c:pt>
                <c:pt idx="4082">
                  <c:v>34.027100000000011</c:v>
                </c:pt>
                <c:pt idx="4083">
                  <c:v>34.033900000000003</c:v>
                </c:pt>
                <c:pt idx="4084">
                  <c:v>34.040700000000001</c:v>
                </c:pt>
                <c:pt idx="4085">
                  <c:v>34.047600000000003</c:v>
                </c:pt>
                <c:pt idx="4086">
                  <c:v>34.054400000000001</c:v>
                </c:pt>
                <c:pt idx="4087">
                  <c:v>34.061300000000003</c:v>
                </c:pt>
                <c:pt idx="4088">
                  <c:v>34.068100000000143</c:v>
                </c:pt>
                <c:pt idx="4089">
                  <c:v>34.075000000000003</c:v>
                </c:pt>
                <c:pt idx="4090">
                  <c:v>34.081800000000001</c:v>
                </c:pt>
                <c:pt idx="4091">
                  <c:v>34.0886</c:v>
                </c:pt>
                <c:pt idx="4092">
                  <c:v>34.095500000000143</c:v>
                </c:pt>
                <c:pt idx="4093">
                  <c:v>34.102300000000113</c:v>
                </c:pt>
                <c:pt idx="4094">
                  <c:v>34.109200000000001</c:v>
                </c:pt>
                <c:pt idx="4095">
                  <c:v>34.116</c:v>
                </c:pt>
                <c:pt idx="4096">
                  <c:v>34.122900000000143</c:v>
                </c:pt>
                <c:pt idx="4097">
                  <c:v>34.129700000000113</c:v>
                </c:pt>
                <c:pt idx="4098">
                  <c:v>34.136500000000012</c:v>
                </c:pt>
                <c:pt idx="4099">
                  <c:v>34.1434</c:v>
                </c:pt>
                <c:pt idx="4100">
                  <c:v>34.150200000000005</c:v>
                </c:pt>
                <c:pt idx="4101">
                  <c:v>34.1571</c:v>
                </c:pt>
                <c:pt idx="4102">
                  <c:v>34.163900000000012</c:v>
                </c:pt>
                <c:pt idx="4103">
                  <c:v>34.170700000000011</c:v>
                </c:pt>
                <c:pt idx="4104">
                  <c:v>34.177600000000005</c:v>
                </c:pt>
                <c:pt idx="4105">
                  <c:v>34.184400000000004</c:v>
                </c:pt>
                <c:pt idx="4106">
                  <c:v>34.191300000000012</c:v>
                </c:pt>
                <c:pt idx="4107">
                  <c:v>34.198100000000174</c:v>
                </c:pt>
                <c:pt idx="4108">
                  <c:v>34.205000000000013</c:v>
                </c:pt>
                <c:pt idx="4109">
                  <c:v>34.211800000000004</c:v>
                </c:pt>
                <c:pt idx="4110">
                  <c:v>34.218600000000002</c:v>
                </c:pt>
                <c:pt idx="4111">
                  <c:v>34.225500000000174</c:v>
                </c:pt>
                <c:pt idx="4112">
                  <c:v>34.232300000000144</c:v>
                </c:pt>
                <c:pt idx="4113">
                  <c:v>34.239200000000011</c:v>
                </c:pt>
                <c:pt idx="4114">
                  <c:v>34.246000000000002</c:v>
                </c:pt>
                <c:pt idx="4115">
                  <c:v>34.252900000000011</c:v>
                </c:pt>
                <c:pt idx="4116">
                  <c:v>34.259700000000002</c:v>
                </c:pt>
                <c:pt idx="4117">
                  <c:v>34.266600000000011</c:v>
                </c:pt>
                <c:pt idx="4118">
                  <c:v>34.273400000000002</c:v>
                </c:pt>
                <c:pt idx="4119">
                  <c:v>34.280200000000001</c:v>
                </c:pt>
                <c:pt idx="4120">
                  <c:v>34.287100000000002</c:v>
                </c:pt>
                <c:pt idx="4121">
                  <c:v>34.293900000000129</c:v>
                </c:pt>
                <c:pt idx="4122">
                  <c:v>34.300800000000002</c:v>
                </c:pt>
                <c:pt idx="4123">
                  <c:v>34.307600000000001</c:v>
                </c:pt>
                <c:pt idx="4124">
                  <c:v>34.314499999999995</c:v>
                </c:pt>
                <c:pt idx="4125">
                  <c:v>34.321300000000001</c:v>
                </c:pt>
                <c:pt idx="4126">
                  <c:v>34.328100000000013</c:v>
                </c:pt>
                <c:pt idx="4127">
                  <c:v>34.335000000000001</c:v>
                </c:pt>
                <c:pt idx="4128">
                  <c:v>34.341799999999999</c:v>
                </c:pt>
                <c:pt idx="4129">
                  <c:v>34.348700000000001</c:v>
                </c:pt>
                <c:pt idx="4130">
                  <c:v>34.355499999999999</c:v>
                </c:pt>
                <c:pt idx="4131">
                  <c:v>34.362300000000012</c:v>
                </c:pt>
                <c:pt idx="4132">
                  <c:v>34.369200000000006</c:v>
                </c:pt>
                <c:pt idx="4133">
                  <c:v>34.376000000000005</c:v>
                </c:pt>
                <c:pt idx="4134">
                  <c:v>34.382899999999999</c:v>
                </c:pt>
                <c:pt idx="4135">
                  <c:v>34.389699999999998</c:v>
                </c:pt>
                <c:pt idx="4136">
                  <c:v>34.396600000000007</c:v>
                </c:pt>
                <c:pt idx="4137">
                  <c:v>34.403400000000005</c:v>
                </c:pt>
                <c:pt idx="4138">
                  <c:v>34.410200000000003</c:v>
                </c:pt>
                <c:pt idx="4139">
                  <c:v>34.417099999999998</c:v>
                </c:pt>
                <c:pt idx="4140">
                  <c:v>34.423900000000003</c:v>
                </c:pt>
                <c:pt idx="4141">
                  <c:v>34.430800000000005</c:v>
                </c:pt>
                <c:pt idx="4142">
                  <c:v>34.437600000000003</c:v>
                </c:pt>
                <c:pt idx="4143">
                  <c:v>34.444499999999998</c:v>
                </c:pt>
                <c:pt idx="4144">
                  <c:v>34.451299999999996</c:v>
                </c:pt>
                <c:pt idx="4145">
                  <c:v>34.458200000000005</c:v>
                </c:pt>
                <c:pt idx="4146">
                  <c:v>34.465000000000003</c:v>
                </c:pt>
                <c:pt idx="4147">
                  <c:v>34.471800000000002</c:v>
                </c:pt>
                <c:pt idx="4148">
                  <c:v>34.478700000000003</c:v>
                </c:pt>
                <c:pt idx="4149">
                  <c:v>34.485500000000002</c:v>
                </c:pt>
                <c:pt idx="4150">
                  <c:v>34.492400000000011</c:v>
                </c:pt>
                <c:pt idx="4151">
                  <c:v>34.499200000000002</c:v>
                </c:pt>
                <c:pt idx="4152">
                  <c:v>34.506100000000011</c:v>
                </c:pt>
                <c:pt idx="4153">
                  <c:v>34.512900000000002</c:v>
                </c:pt>
                <c:pt idx="4154">
                  <c:v>34.5197</c:v>
                </c:pt>
                <c:pt idx="4155">
                  <c:v>34.526600000000002</c:v>
                </c:pt>
                <c:pt idx="4156">
                  <c:v>34.5334</c:v>
                </c:pt>
                <c:pt idx="4157">
                  <c:v>34.540300000000002</c:v>
                </c:pt>
                <c:pt idx="4158">
                  <c:v>34.5471</c:v>
                </c:pt>
                <c:pt idx="4159">
                  <c:v>34.554000000000002</c:v>
                </c:pt>
                <c:pt idx="4160">
                  <c:v>34.5608</c:v>
                </c:pt>
                <c:pt idx="4161">
                  <c:v>34.567700000000002</c:v>
                </c:pt>
                <c:pt idx="4162">
                  <c:v>34.5745</c:v>
                </c:pt>
                <c:pt idx="4163">
                  <c:v>34.581299999999999</c:v>
                </c:pt>
                <c:pt idx="4164">
                  <c:v>34.588200000000001</c:v>
                </c:pt>
                <c:pt idx="4165">
                  <c:v>34.595000000000013</c:v>
                </c:pt>
                <c:pt idx="4166">
                  <c:v>34.601800000000004</c:v>
                </c:pt>
                <c:pt idx="4167">
                  <c:v>34.608700000000013</c:v>
                </c:pt>
                <c:pt idx="4168">
                  <c:v>34.615500000000011</c:v>
                </c:pt>
                <c:pt idx="4169">
                  <c:v>34.622400000000013</c:v>
                </c:pt>
                <c:pt idx="4170">
                  <c:v>34.629200000000012</c:v>
                </c:pt>
                <c:pt idx="4171">
                  <c:v>34.636100000000013</c:v>
                </c:pt>
                <c:pt idx="4172">
                  <c:v>34.642900000000012</c:v>
                </c:pt>
                <c:pt idx="4173">
                  <c:v>34.649800000000006</c:v>
                </c:pt>
                <c:pt idx="4174">
                  <c:v>34.656600000000005</c:v>
                </c:pt>
                <c:pt idx="4175">
                  <c:v>34.663400000000003</c:v>
                </c:pt>
                <c:pt idx="4176">
                  <c:v>34.670300000000012</c:v>
                </c:pt>
                <c:pt idx="4177">
                  <c:v>34.677100000000003</c:v>
                </c:pt>
                <c:pt idx="4178">
                  <c:v>34.684000000000005</c:v>
                </c:pt>
                <c:pt idx="4179">
                  <c:v>34.690800000000003</c:v>
                </c:pt>
                <c:pt idx="4180">
                  <c:v>34.697700000000012</c:v>
                </c:pt>
                <c:pt idx="4181">
                  <c:v>34.704500000000003</c:v>
                </c:pt>
                <c:pt idx="4182">
                  <c:v>34.711400000000005</c:v>
                </c:pt>
                <c:pt idx="4183">
                  <c:v>34.718200000000003</c:v>
                </c:pt>
                <c:pt idx="4184">
                  <c:v>34.725000000000144</c:v>
                </c:pt>
                <c:pt idx="4185">
                  <c:v>34.731900000000003</c:v>
                </c:pt>
                <c:pt idx="4186">
                  <c:v>34.738700000000144</c:v>
                </c:pt>
                <c:pt idx="4187">
                  <c:v>34.745600000000003</c:v>
                </c:pt>
                <c:pt idx="4188">
                  <c:v>34.752400000000002</c:v>
                </c:pt>
                <c:pt idx="4189">
                  <c:v>34.759300000000003</c:v>
                </c:pt>
                <c:pt idx="4190">
                  <c:v>34.766100000000144</c:v>
                </c:pt>
                <c:pt idx="4191">
                  <c:v>34.772900000000128</c:v>
                </c:pt>
                <c:pt idx="4192">
                  <c:v>34.779800000000002</c:v>
                </c:pt>
                <c:pt idx="4193">
                  <c:v>34.7866</c:v>
                </c:pt>
                <c:pt idx="4194">
                  <c:v>34.793500000000144</c:v>
                </c:pt>
                <c:pt idx="4195">
                  <c:v>34.8003</c:v>
                </c:pt>
                <c:pt idx="4196">
                  <c:v>34.807200000000002</c:v>
                </c:pt>
                <c:pt idx="4197">
                  <c:v>34.813999999999993</c:v>
                </c:pt>
                <c:pt idx="4198">
                  <c:v>34.820800000000006</c:v>
                </c:pt>
                <c:pt idx="4199">
                  <c:v>34.8277</c:v>
                </c:pt>
                <c:pt idx="4200">
                  <c:v>34.834499999999998</c:v>
                </c:pt>
                <c:pt idx="4201">
                  <c:v>34.841399999999993</c:v>
                </c:pt>
                <c:pt idx="4202">
                  <c:v>34.848200000000006</c:v>
                </c:pt>
                <c:pt idx="4203">
                  <c:v>34.854999999999997</c:v>
                </c:pt>
                <c:pt idx="4204">
                  <c:v>34.861899999999999</c:v>
                </c:pt>
                <c:pt idx="4205">
                  <c:v>34.868700000000011</c:v>
                </c:pt>
                <c:pt idx="4206">
                  <c:v>34.875600000000006</c:v>
                </c:pt>
                <c:pt idx="4207">
                  <c:v>34.882400000000004</c:v>
                </c:pt>
                <c:pt idx="4208">
                  <c:v>34.889299999999999</c:v>
                </c:pt>
                <c:pt idx="4209">
                  <c:v>34.896100000000011</c:v>
                </c:pt>
                <c:pt idx="4210">
                  <c:v>34.902900000000002</c:v>
                </c:pt>
                <c:pt idx="4211">
                  <c:v>34.909800000000004</c:v>
                </c:pt>
                <c:pt idx="4212">
                  <c:v>34.916600000000003</c:v>
                </c:pt>
                <c:pt idx="4213">
                  <c:v>34.923500000000011</c:v>
                </c:pt>
                <c:pt idx="4214">
                  <c:v>34.930300000000003</c:v>
                </c:pt>
                <c:pt idx="4215">
                  <c:v>34.937200000000004</c:v>
                </c:pt>
                <c:pt idx="4216">
                  <c:v>34.944000000000003</c:v>
                </c:pt>
                <c:pt idx="4217">
                  <c:v>34.950899999999997</c:v>
                </c:pt>
                <c:pt idx="4218">
                  <c:v>34.957699999999996</c:v>
                </c:pt>
                <c:pt idx="4219">
                  <c:v>34.964500000000001</c:v>
                </c:pt>
                <c:pt idx="4220">
                  <c:v>34.971400000000003</c:v>
                </c:pt>
                <c:pt idx="4221">
                  <c:v>34.978200000000001</c:v>
                </c:pt>
                <c:pt idx="4222">
                  <c:v>34.985100000000003</c:v>
                </c:pt>
                <c:pt idx="4223">
                  <c:v>34.991900000000001</c:v>
                </c:pt>
                <c:pt idx="4224">
                  <c:v>34.998800000000003</c:v>
                </c:pt>
                <c:pt idx="4225">
                  <c:v>35.005600000000001</c:v>
                </c:pt>
                <c:pt idx="4226">
                  <c:v>35.0124</c:v>
                </c:pt>
                <c:pt idx="4227">
                  <c:v>35.019300000000001</c:v>
                </c:pt>
                <c:pt idx="4228">
                  <c:v>35.026100000000113</c:v>
                </c:pt>
                <c:pt idx="4229">
                  <c:v>35.033000000000001</c:v>
                </c:pt>
                <c:pt idx="4230">
                  <c:v>35.0398</c:v>
                </c:pt>
                <c:pt idx="4231">
                  <c:v>35.046700000000001</c:v>
                </c:pt>
                <c:pt idx="4232">
                  <c:v>35.0535</c:v>
                </c:pt>
                <c:pt idx="4233">
                  <c:v>35.060300000000012</c:v>
                </c:pt>
                <c:pt idx="4234">
                  <c:v>35.0672</c:v>
                </c:pt>
                <c:pt idx="4235">
                  <c:v>35.074000000000005</c:v>
                </c:pt>
                <c:pt idx="4236">
                  <c:v>35.0809</c:v>
                </c:pt>
                <c:pt idx="4237">
                  <c:v>35.087699999999998</c:v>
                </c:pt>
                <c:pt idx="4238">
                  <c:v>35.094500000000011</c:v>
                </c:pt>
                <c:pt idx="4239">
                  <c:v>35.101400000000005</c:v>
                </c:pt>
                <c:pt idx="4240">
                  <c:v>35.108200000000011</c:v>
                </c:pt>
                <c:pt idx="4241">
                  <c:v>35.115100000000012</c:v>
                </c:pt>
                <c:pt idx="4242">
                  <c:v>35.121900000000011</c:v>
                </c:pt>
                <c:pt idx="4243">
                  <c:v>35.128800000000012</c:v>
                </c:pt>
                <c:pt idx="4244">
                  <c:v>35.135600000000011</c:v>
                </c:pt>
                <c:pt idx="4245">
                  <c:v>35.142500000000013</c:v>
                </c:pt>
                <c:pt idx="4246">
                  <c:v>35.149300000000011</c:v>
                </c:pt>
                <c:pt idx="4247">
                  <c:v>35.156200000000005</c:v>
                </c:pt>
                <c:pt idx="4248">
                  <c:v>35.163000000000011</c:v>
                </c:pt>
                <c:pt idx="4249">
                  <c:v>35.169800000000002</c:v>
                </c:pt>
                <c:pt idx="4250">
                  <c:v>35.176700000000011</c:v>
                </c:pt>
                <c:pt idx="4251">
                  <c:v>35.183500000000002</c:v>
                </c:pt>
                <c:pt idx="4252">
                  <c:v>35.190400000000011</c:v>
                </c:pt>
                <c:pt idx="4253">
                  <c:v>35.197200000000002</c:v>
                </c:pt>
                <c:pt idx="4254">
                  <c:v>35.204100000000011</c:v>
                </c:pt>
                <c:pt idx="4255">
                  <c:v>35.210900000000002</c:v>
                </c:pt>
                <c:pt idx="4256">
                  <c:v>35.217700000000001</c:v>
                </c:pt>
                <c:pt idx="4257">
                  <c:v>35.224600000000002</c:v>
                </c:pt>
                <c:pt idx="4258">
                  <c:v>35.231400000000001</c:v>
                </c:pt>
                <c:pt idx="4259">
                  <c:v>35.238300000000159</c:v>
                </c:pt>
                <c:pt idx="4260">
                  <c:v>35.245100000000129</c:v>
                </c:pt>
                <c:pt idx="4261">
                  <c:v>35.252000000000002</c:v>
                </c:pt>
                <c:pt idx="4262">
                  <c:v>35.258800000000001</c:v>
                </c:pt>
                <c:pt idx="4263">
                  <c:v>35.265600000000013</c:v>
                </c:pt>
                <c:pt idx="4264">
                  <c:v>35.272500000000129</c:v>
                </c:pt>
                <c:pt idx="4265">
                  <c:v>35.279300000000013</c:v>
                </c:pt>
                <c:pt idx="4266">
                  <c:v>35.286200000000001</c:v>
                </c:pt>
                <c:pt idx="4267">
                  <c:v>35.293000000000013</c:v>
                </c:pt>
                <c:pt idx="4268">
                  <c:v>35.299800000000012</c:v>
                </c:pt>
                <c:pt idx="4269">
                  <c:v>35.306699999999999</c:v>
                </c:pt>
                <c:pt idx="4270">
                  <c:v>35.313499999999998</c:v>
                </c:pt>
                <c:pt idx="4271">
                  <c:v>35.320400000000006</c:v>
                </c:pt>
                <c:pt idx="4272">
                  <c:v>35.327200000000005</c:v>
                </c:pt>
                <c:pt idx="4273">
                  <c:v>35.334099999999999</c:v>
                </c:pt>
                <c:pt idx="4274">
                  <c:v>35.340899999999998</c:v>
                </c:pt>
                <c:pt idx="4275">
                  <c:v>35.347799999999999</c:v>
                </c:pt>
                <c:pt idx="4276">
                  <c:v>35.354599999999998</c:v>
                </c:pt>
                <c:pt idx="4277">
                  <c:v>35.361400000000003</c:v>
                </c:pt>
                <c:pt idx="4278">
                  <c:v>35.368300000000012</c:v>
                </c:pt>
                <c:pt idx="4279">
                  <c:v>35.375100000000003</c:v>
                </c:pt>
                <c:pt idx="4280">
                  <c:v>35.381999999999998</c:v>
                </c:pt>
                <c:pt idx="4281">
                  <c:v>35.388800000000003</c:v>
                </c:pt>
                <c:pt idx="4282">
                  <c:v>35.395700000000012</c:v>
                </c:pt>
                <c:pt idx="4283">
                  <c:v>35.402500000000003</c:v>
                </c:pt>
                <c:pt idx="4284">
                  <c:v>35.409300000000002</c:v>
                </c:pt>
                <c:pt idx="4285">
                  <c:v>35.416200000000003</c:v>
                </c:pt>
                <c:pt idx="4286">
                  <c:v>35.423000000000002</c:v>
                </c:pt>
                <c:pt idx="4287">
                  <c:v>35.429900000000011</c:v>
                </c:pt>
                <c:pt idx="4288">
                  <c:v>35.436700000000002</c:v>
                </c:pt>
                <c:pt idx="4289">
                  <c:v>35.443600000000004</c:v>
                </c:pt>
                <c:pt idx="4290">
                  <c:v>35.450400000000002</c:v>
                </c:pt>
                <c:pt idx="4291">
                  <c:v>35.457199999999993</c:v>
                </c:pt>
                <c:pt idx="4292">
                  <c:v>35.464100000000002</c:v>
                </c:pt>
                <c:pt idx="4293">
                  <c:v>35.4709</c:v>
                </c:pt>
                <c:pt idx="4294">
                  <c:v>35.477800000000002</c:v>
                </c:pt>
                <c:pt idx="4295">
                  <c:v>35.484599999999993</c:v>
                </c:pt>
                <c:pt idx="4296">
                  <c:v>35.491500000000002</c:v>
                </c:pt>
                <c:pt idx="4297">
                  <c:v>35.498300000000128</c:v>
                </c:pt>
                <c:pt idx="4298">
                  <c:v>35.505100000000013</c:v>
                </c:pt>
                <c:pt idx="4299">
                  <c:v>35.512</c:v>
                </c:pt>
                <c:pt idx="4300">
                  <c:v>35.518800000000006</c:v>
                </c:pt>
                <c:pt idx="4301">
                  <c:v>35.525700000000128</c:v>
                </c:pt>
                <c:pt idx="4302">
                  <c:v>35.532500000000013</c:v>
                </c:pt>
                <c:pt idx="4303">
                  <c:v>35.539300000000011</c:v>
                </c:pt>
                <c:pt idx="4304">
                  <c:v>35.546200000000006</c:v>
                </c:pt>
                <c:pt idx="4305">
                  <c:v>35.553000000000004</c:v>
                </c:pt>
                <c:pt idx="4306">
                  <c:v>35.559899999999999</c:v>
                </c:pt>
                <c:pt idx="4307">
                  <c:v>35.566700000000012</c:v>
                </c:pt>
                <c:pt idx="4308">
                  <c:v>35.573600000000006</c:v>
                </c:pt>
                <c:pt idx="4309">
                  <c:v>35.580400000000004</c:v>
                </c:pt>
                <c:pt idx="4310">
                  <c:v>35.587299999999999</c:v>
                </c:pt>
                <c:pt idx="4311">
                  <c:v>35.594100000000012</c:v>
                </c:pt>
                <c:pt idx="4312">
                  <c:v>35.600900000000003</c:v>
                </c:pt>
                <c:pt idx="4313">
                  <c:v>35.607800000000005</c:v>
                </c:pt>
                <c:pt idx="4314">
                  <c:v>35.614600000000003</c:v>
                </c:pt>
                <c:pt idx="4315">
                  <c:v>35.621500000000012</c:v>
                </c:pt>
                <c:pt idx="4316">
                  <c:v>35.628300000000173</c:v>
                </c:pt>
                <c:pt idx="4317">
                  <c:v>35.635200000000012</c:v>
                </c:pt>
                <c:pt idx="4318">
                  <c:v>35.642000000000003</c:v>
                </c:pt>
                <c:pt idx="4319">
                  <c:v>35.648900000000012</c:v>
                </c:pt>
                <c:pt idx="4320">
                  <c:v>35.655700000000003</c:v>
                </c:pt>
                <c:pt idx="4321">
                  <c:v>35.662500000000144</c:v>
                </c:pt>
                <c:pt idx="4322">
                  <c:v>35.669400000000003</c:v>
                </c:pt>
                <c:pt idx="4323">
                  <c:v>35.676200000000001</c:v>
                </c:pt>
                <c:pt idx="4324">
                  <c:v>35.683100000000003</c:v>
                </c:pt>
                <c:pt idx="4325">
                  <c:v>35.689900000000002</c:v>
                </c:pt>
                <c:pt idx="4326">
                  <c:v>35.696800000000003</c:v>
                </c:pt>
                <c:pt idx="4327">
                  <c:v>35.703600000000002</c:v>
                </c:pt>
                <c:pt idx="4328">
                  <c:v>35.7104</c:v>
                </c:pt>
                <c:pt idx="4329">
                  <c:v>35.717300000000002</c:v>
                </c:pt>
                <c:pt idx="4330">
                  <c:v>35.724100000000128</c:v>
                </c:pt>
                <c:pt idx="4331">
                  <c:v>35.731000000000002</c:v>
                </c:pt>
                <c:pt idx="4332">
                  <c:v>35.7378</c:v>
                </c:pt>
                <c:pt idx="4333">
                  <c:v>35.744700000000002</c:v>
                </c:pt>
                <c:pt idx="4334">
                  <c:v>35.7515</c:v>
                </c:pt>
                <c:pt idx="4335">
                  <c:v>35.758300000000013</c:v>
                </c:pt>
                <c:pt idx="4336">
                  <c:v>35.765200000000128</c:v>
                </c:pt>
                <c:pt idx="4337">
                  <c:v>35.772000000000013</c:v>
                </c:pt>
                <c:pt idx="4338">
                  <c:v>35.778900000000128</c:v>
                </c:pt>
                <c:pt idx="4339">
                  <c:v>35.785700000000013</c:v>
                </c:pt>
                <c:pt idx="4340">
                  <c:v>35.792500000000189</c:v>
                </c:pt>
                <c:pt idx="4341">
                  <c:v>35.799400000000013</c:v>
                </c:pt>
                <c:pt idx="4342">
                  <c:v>35.806200000000004</c:v>
                </c:pt>
                <c:pt idx="4343">
                  <c:v>35.813099999999999</c:v>
                </c:pt>
                <c:pt idx="4344">
                  <c:v>35.819899999999997</c:v>
                </c:pt>
                <c:pt idx="4345">
                  <c:v>35.826800000000006</c:v>
                </c:pt>
                <c:pt idx="4346">
                  <c:v>35.833600000000004</c:v>
                </c:pt>
                <c:pt idx="4347">
                  <c:v>35.840499999999999</c:v>
                </c:pt>
                <c:pt idx="4348">
                  <c:v>35.847299999999997</c:v>
                </c:pt>
                <c:pt idx="4349">
                  <c:v>35.854099999999995</c:v>
                </c:pt>
                <c:pt idx="4350">
                  <c:v>35.861000000000004</c:v>
                </c:pt>
                <c:pt idx="4351">
                  <c:v>35.867800000000003</c:v>
                </c:pt>
                <c:pt idx="4352">
                  <c:v>35.874699999999997</c:v>
                </c:pt>
                <c:pt idx="4353">
                  <c:v>35.881499999999996</c:v>
                </c:pt>
                <c:pt idx="4354">
                  <c:v>35.888400000000004</c:v>
                </c:pt>
                <c:pt idx="4355">
                  <c:v>35.895200000000003</c:v>
                </c:pt>
                <c:pt idx="4356">
                  <c:v>35.902000000000001</c:v>
                </c:pt>
                <c:pt idx="4357">
                  <c:v>35.908900000000003</c:v>
                </c:pt>
                <c:pt idx="4358">
                  <c:v>35.915700000000001</c:v>
                </c:pt>
                <c:pt idx="4359">
                  <c:v>35.922600000000003</c:v>
                </c:pt>
                <c:pt idx="4360">
                  <c:v>35.929400000000001</c:v>
                </c:pt>
                <c:pt idx="4361">
                  <c:v>35.936300000000003</c:v>
                </c:pt>
                <c:pt idx="4362">
                  <c:v>35.943100000000001</c:v>
                </c:pt>
                <c:pt idx="4363">
                  <c:v>35.9499</c:v>
                </c:pt>
                <c:pt idx="4364">
                  <c:v>35.956800000000001</c:v>
                </c:pt>
                <c:pt idx="4365">
                  <c:v>35.9636</c:v>
                </c:pt>
                <c:pt idx="4366">
                  <c:v>35.970500000000001</c:v>
                </c:pt>
                <c:pt idx="4367">
                  <c:v>35.9773</c:v>
                </c:pt>
                <c:pt idx="4368">
                  <c:v>35.984200000000001</c:v>
                </c:pt>
                <c:pt idx="4369">
                  <c:v>35.991</c:v>
                </c:pt>
                <c:pt idx="4370">
                  <c:v>35.997800000000005</c:v>
                </c:pt>
                <c:pt idx="4371">
                  <c:v>36.0047</c:v>
                </c:pt>
                <c:pt idx="4372">
                  <c:v>36.011499999999998</c:v>
                </c:pt>
                <c:pt idx="4373">
                  <c:v>36.0184</c:v>
                </c:pt>
                <c:pt idx="4374">
                  <c:v>36.025200000000012</c:v>
                </c:pt>
                <c:pt idx="4375">
                  <c:v>36.032100000000113</c:v>
                </c:pt>
                <c:pt idx="4376">
                  <c:v>36.038900000000012</c:v>
                </c:pt>
                <c:pt idx="4377">
                  <c:v>36.045700000000011</c:v>
                </c:pt>
                <c:pt idx="4378">
                  <c:v>36.052600000000005</c:v>
                </c:pt>
                <c:pt idx="4379">
                  <c:v>36.059400000000004</c:v>
                </c:pt>
                <c:pt idx="4380">
                  <c:v>36.066300000000012</c:v>
                </c:pt>
                <c:pt idx="4381">
                  <c:v>36.073100000000011</c:v>
                </c:pt>
                <c:pt idx="4382">
                  <c:v>36.08</c:v>
                </c:pt>
                <c:pt idx="4383">
                  <c:v>36.086800000000004</c:v>
                </c:pt>
                <c:pt idx="4384">
                  <c:v>36.093600000000002</c:v>
                </c:pt>
                <c:pt idx="4385">
                  <c:v>36.100500000000011</c:v>
                </c:pt>
                <c:pt idx="4386">
                  <c:v>36.107300000000002</c:v>
                </c:pt>
                <c:pt idx="4387">
                  <c:v>36.114200000000004</c:v>
                </c:pt>
                <c:pt idx="4388">
                  <c:v>36.121000000000002</c:v>
                </c:pt>
                <c:pt idx="4389">
                  <c:v>36.127900000000011</c:v>
                </c:pt>
                <c:pt idx="4390">
                  <c:v>36.134700000000002</c:v>
                </c:pt>
                <c:pt idx="4391">
                  <c:v>36.141500000000001</c:v>
                </c:pt>
                <c:pt idx="4392">
                  <c:v>36.148400000000002</c:v>
                </c:pt>
                <c:pt idx="4393">
                  <c:v>36.155200000000001</c:v>
                </c:pt>
                <c:pt idx="4394">
                  <c:v>36.162100000000159</c:v>
                </c:pt>
                <c:pt idx="4395">
                  <c:v>36.168900000000129</c:v>
                </c:pt>
                <c:pt idx="4396">
                  <c:v>36.175800000000002</c:v>
                </c:pt>
                <c:pt idx="4397">
                  <c:v>36.182600000000001</c:v>
                </c:pt>
                <c:pt idx="4398">
                  <c:v>36.189500000000002</c:v>
                </c:pt>
                <c:pt idx="4399">
                  <c:v>36.196300000000129</c:v>
                </c:pt>
                <c:pt idx="4400">
                  <c:v>36.203100000000013</c:v>
                </c:pt>
                <c:pt idx="4401">
                  <c:v>36.21</c:v>
                </c:pt>
                <c:pt idx="4402">
                  <c:v>36.216800000000006</c:v>
                </c:pt>
                <c:pt idx="4403">
                  <c:v>36.223600000000012</c:v>
                </c:pt>
                <c:pt idx="4404">
                  <c:v>36.230500000000013</c:v>
                </c:pt>
                <c:pt idx="4405">
                  <c:v>36.237300000000012</c:v>
                </c:pt>
                <c:pt idx="4406">
                  <c:v>36.244200000000006</c:v>
                </c:pt>
                <c:pt idx="4407">
                  <c:v>36.251000000000005</c:v>
                </c:pt>
                <c:pt idx="4408">
                  <c:v>36.257899999999999</c:v>
                </c:pt>
                <c:pt idx="4409">
                  <c:v>36.264700000000012</c:v>
                </c:pt>
                <c:pt idx="4410">
                  <c:v>36.271600000000007</c:v>
                </c:pt>
                <c:pt idx="4411">
                  <c:v>36.278400000000012</c:v>
                </c:pt>
                <c:pt idx="4412">
                  <c:v>36.285300000000063</c:v>
                </c:pt>
                <c:pt idx="4413">
                  <c:v>36.292100000000218</c:v>
                </c:pt>
                <c:pt idx="4414">
                  <c:v>36.298900000000174</c:v>
                </c:pt>
                <c:pt idx="4415">
                  <c:v>36.305800000000005</c:v>
                </c:pt>
                <c:pt idx="4416">
                  <c:v>36.312600000000003</c:v>
                </c:pt>
                <c:pt idx="4417">
                  <c:v>36.319499999999998</c:v>
                </c:pt>
                <c:pt idx="4418">
                  <c:v>36.326300000000003</c:v>
                </c:pt>
                <c:pt idx="4419">
                  <c:v>36.333200000000005</c:v>
                </c:pt>
                <c:pt idx="4420">
                  <c:v>36.340000000000003</c:v>
                </c:pt>
                <c:pt idx="4421">
                  <c:v>36.346800000000002</c:v>
                </c:pt>
                <c:pt idx="4422">
                  <c:v>36.353699999999996</c:v>
                </c:pt>
                <c:pt idx="4423">
                  <c:v>36.360500000000002</c:v>
                </c:pt>
                <c:pt idx="4424">
                  <c:v>36.367400000000004</c:v>
                </c:pt>
                <c:pt idx="4425">
                  <c:v>36.374200000000002</c:v>
                </c:pt>
                <c:pt idx="4426">
                  <c:v>36.381100000000004</c:v>
                </c:pt>
                <c:pt idx="4427">
                  <c:v>36.387899999999995</c:v>
                </c:pt>
                <c:pt idx="4428">
                  <c:v>36.3947</c:v>
                </c:pt>
                <c:pt idx="4429">
                  <c:v>36.401600000000002</c:v>
                </c:pt>
                <c:pt idx="4430">
                  <c:v>36.4084</c:v>
                </c:pt>
                <c:pt idx="4431">
                  <c:v>36.415300000000002</c:v>
                </c:pt>
                <c:pt idx="4432">
                  <c:v>36.422100000000128</c:v>
                </c:pt>
                <c:pt idx="4433">
                  <c:v>36.429000000000002</c:v>
                </c:pt>
                <c:pt idx="4434">
                  <c:v>36.4358</c:v>
                </c:pt>
                <c:pt idx="4435">
                  <c:v>36.442600000000006</c:v>
                </c:pt>
                <c:pt idx="4436">
                  <c:v>36.4495</c:v>
                </c:pt>
                <c:pt idx="4437">
                  <c:v>36.456299999999999</c:v>
                </c:pt>
                <c:pt idx="4438">
                  <c:v>36.463200000000001</c:v>
                </c:pt>
                <c:pt idx="4439">
                  <c:v>36.47</c:v>
                </c:pt>
                <c:pt idx="4440">
                  <c:v>36.476800000000004</c:v>
                </c:pt>
                <c:pt idx="4441">
                  <c:v>36.483699999999999</c:v>
                </c:pt>
                <c:pt idx="4442">
                  <c:v>36.490500000000011</c:v>
                </c:pt>
                <c:pt idx="4443">
                  <c:v>36.497400000000006</c:v>
                </c:pt>
                <c:pt idx="4444">
                  <c:v>36.504200000000004</c:v>
                </c:pt>
                <c:pt idx="4445">
                  <c:v>36.511099999999999</c:v>
                </c:pt>
                <c:pt idx="4446">
                  <c:v>36.517899999999997</c:v>
                </c:pt>
                <c:pt idx="4447">
                  <c:v>36.524800000000006</c:v>
                </c:pt>
                <c:pt idx="4448">
                  <c:v>36.531600000000005</c:v>
                </c:pt>
                <c:pt idx="4449">
                  <c:v>36.538400000000003</c:v>
                </c:pt>
                <c:pt idx="4450">
                  <c:v>36.545300000000012</c:v>
                </c:pt>
                <c:pt idx="4451">
                  <c:v>36.552100000000003</c:v>
                </c:pt>
                <c:pt idx="4452">
                  <c:v>36.559000000000005</c:v>
                </c:pt>
                <c:pt idx="4453">
                  <c:v>36.565800000000003</c:v>
                </c:pt>
                <c:pt idx="4454">
                  <c:v>36.572700000000012</c:v>
                </c:pt>
                <c:pt idx="4455">
                  <c:v>36.579500000000003</c:v>
                </c:pt>
                <c:pt idx="4456">
                  <c:v>36.586300000000001</c:v>
                </c:pt>
                <c:pt idx="4457">
                  <c:v>36.593200000000003</c:v>
                </c:pt>
                <c:pt idx="4458">
                  <c:v>36.6</c:v>
                </c:pt>
                <c:pt idx="4459">
                  <c:v>36.606900000000003</c:v>
                </c:pt>
                <c:pt idx="4460">
                  <c:v>36.613700000000001</c:v>
                </c:pt>
                <c:pt idx="4461">
                  <c:v>36.620600000000003</c:v>
                </c:pt>
                <c:pt idx="4462">
                  <c:v>36.627400000000002</c:v>
                </c:pt>
                <c:pt idx="4463">
                  <c:v>36.6342</c:v>
                </c:pt>
                <c:pt idx="4464">
                  <c:v>36.641100000000002</c:v>
                </c:pt>
                <c:pt idx="4465">
                  <c:v>36.6479</c:v>
                </c:pt>
                <c:pt idx="4466">
                  <c:v>36.654800000000002</c:v>
                </c:pt>
                <c:pt idx="4467">
                  <c:v>36.6616</c:v>
                </c:pt>
                <c:pt idx="4468">
                  <c:v>36.668500000000144</c:v>
                </c:pt>
                <c:pt idx="4469">
                  <c:v>36.675300000000128</c:v>
                </c:pt>
                <c:pt idx="4470">
                  <c:v>36.682100000000013</c:v>
                </c:pt>
                <c:pt idx="4471">
                  <c:v>36.689</c:v>
                </c:pt>
                <c:pt idx="4472">
                  <c:v>36.695800000000013</c:v>
                </c:pt>
                <c:pt idx="4473">
                  <c:v>36.702700000000128</c:v>
                </c:pt>
                <c:pt idx="4474">
                  <c:v>36.709500000000013</c:v>
                </c:pt>
                <c:pt idx="4475">
                  <c:v>36.716300000000011</c:v>
                </c:pt>
                <c:pt idx="4476">
                  <c:v>36.723200000000013</c:v>
                </c:pt>
                <c:pt idx="4477">
                  <c:v>36.730000000000011</c:v>
                </c:pt>
                <c:pt idx="4478">
                  <c:v>36.736900000000013</c:v>
                </c:pt>
                <c:pt idx="4479">
                  <c:v>36.743700000000011</c:v>
                </c:pt>
                <c:pt idx="4480">
                  <c:v>36.750600000000006</c:v>
                </c:pt>
                <c:pt idx="4481">
                  <c:v>36.757400000000004</c:v>
                </c:pt>
                <c:pt idx="4482">
                  <c:v>36.764300000000013</c:v>
                </c:pt>
                <c:pt idx="4483">
                  <c:v>36.771100000000011</c:v>
                </c:pt>
                <c:pt idx="4484">
                  <c:v>36.778000000000013</c:v>
                </c:pt>
                <c:pt idx="4485">
                  <c:v>36.784800000000004</c:v>
                </c:pt>
                <c:pt idx="4486">
                  <c:v>36.791600000000003</c:v>
                </c:pt>
                <c:pt idx="4487">
                  <c:v>36.798500000000189</c:v>
                </c:pt>
                <c:pt idx="4488">
                  <c:v>36.805300000000003</c:v>
                </c:pt>
                <c:pt idx="4489">
                  <c:v>36.812200000000004</c:v>
                </c:pt>
                <c:pt idx="4490">
                  <c:v>36.819000000000003</c:v>
                </c:pt>
                <c:pt idx="4491">
                  <c:v>36.825900000000011</c:v>
                </c:pt>
                <c:pt idx="4492">
                  <c:v>36.832700000000003</c:v>
                </c:pt>
                <c:pt idx="4493">
                  <c:v>36.839500000000001</c:v>
                </c:pt>
                <c:pt idx="4494">
                  <c:v>36.846400000000003</c:v>
                </c:pt>
                <c:pt idx="4495">
                  <c:v>36.853200000000001</c:v>
                </c:pt>
                <c:pt idx="4496">
                  <c:v>36.860100000000003</c:v>
                </c:pt>
                <c:pt idx="4497">
                  <c:v>36.866900000000001</c:v>
                </c:pt>
                <c:pt idx="4498">
                  <c:v>36.873800000000003</c:v>
                </c:pt>
                <c:pt idx="4499">
                  <c:v>36.880600000000001</c:v>
                </c:pt>
                <c:pt idx="4500">
                  <c:v>36.887399999999992</c:v>
                </c:pt>
                <c:pt idx="4501">
                  <c:v>36.894300000000001</c:v>
                </c:pt>
                <c:pt idx="4502">
                  <c:v>36.9011</c:v>
                </c:pt>
                <c:pt idx="4503">
                  <c:v>36.908000000000001</c:v>
                </c:pt>
                <c:pt idx="4504">
                  <c:v>36.914799999999993</c:v>
                </c:pt>
                <c:pt idx="4505">
                  <c:v>36.921700000000001</c:v>
                </c:pt>
                <c:pt idx="4506">
                  <c:v>36.928500000000113</c:v>
                </c:pt>
                <c:pt idx="4507">
                  <c:v>36.935300000000012</c:v>
                </c:pt>
                <c:pt idx="4508">
                  <c:v>36.9422</c:v>
                </c:pt>
                <c:pt idx="4509">
                  <c:v>36.949000000000005</c:v>
                </c:pt>
                <c:pt idx="4510">
                  <c:v>36.9559</c:v>
                </c:pt>
                <c:pt idx="4511">
                  <c:v>36.962700000000012</c:v>
                </c:pt>
                <c:pt idx="4512">
                  <c:v>36.9696</c:v>
                </c:pt>
                <c:pt idx="4513">
                  <c:v>36.976400000000005</c:v>
                </c:pt>
                <c:pt idx="4514">
                  <c:v>36.983200000000004</c:v>
                </c:pt>
                <c:pt idx="4515">
                  <c:v>36.990100000000012</c:v>
                </c:pt>
                <c:pt idx="4516">
                  <c:v>36.996900000000011</c:v>
                </c:pt>
                <c:pt idx="4517">
                  <c:v>37.003800000000005</c:v>
                </c:pt>
                <c:pt idx="4518">
                  <c:v>37.010600000000004</c:v>
                </c:pt>
                <c:pt idx="4519">
                  <c:v>37.017499999999998</c:v>
                </c:pt>
                <c:pt idx="4520">
                  <c:v>37.024300000000011</c:v>
                </c:pt>
                <c:pt idx="4521">
                  <c:v>37.031100000000002</c:v>
                </c:pt>
                <c:pt idx="4522">
                  <c:v>37.038000000000011</c:v>
                </c:pt>
                <c:pt idx="4523">
                  <c:v>37.044800000000002</c:v>
                </c:pt>
                <c:pt idx="4524">
                  <c:v>37.051699999999997</c:v>
                </c:pt>
                <c:pt idx="4525">
                  <c:v>37.058500000000002</c:v>
                </c:pt>
                <c:pt idx="4526">
                  <c:v>37.065400000000011</c:v>
                </c:pt>
                <c:pt idx="4527">
                  <c:v>37.072200000000002</c:v>
                </c:pt>
                <c:pt idx="4528">
                  <c:v>37.079000000000001</c:v>
                </c:pt>
                <c:pt idx="4529">
                  <c:v>37.085900000000002</c:v>
                </c:pt>
                <c:pt idx="4530">
                  <c:v>37.092700000000129</c:v>
                </c:pt>
                <c:pt idx="4531">
                  <c:v>37.099600000000002</c:v>
                </c:pt>
                <c:pt idx="4532">
                  <c:v>37.106400000000001</c:v>
                </c:pt>
                <c:pt idx="4533">
                  <c:v>37.113300000000002</c:v>
                </c:pt>
                <c:pt idx="4534">
                  <c:v>37.120100000000129</c:v>
                </c:pt>
                <c:pt idx="4535">
                  <c:v>37.126900000000013</c:v>
                </c:pt>
                <c:pt idx="4536">
                  <c:v>37.133800000000001</c:v>
                </c:pt>
                <c:pt idx="4537">
                  <c:v>37.140600000000006</c:v>
                </c:pt>
                <c:pt idx="4538">
                  <c:v>37.147500000000001</c:v>
                </c:pt>
                <c:pt idx="4539">
                  <c:v>37.154299999999999</c:v>
                </c:pt>
                <c:pt idx="4540">
                  <c:v>37.161100000000012</c:v>
                </c:pt>
                <c:pt idx="4541">
                  <c:v>37.168000000000013</c:v>
                </c:pt>
                <c:pt idx="4542">
                  <c:v>37.174800000000005</c:v>
                </c:pt>
                <c:pt idx="4543">
                  <c:v>37.181699999999999</c:v>
                </c:pt>
                <c:pt idx="4544">
                  <c:v>37.188500000000012</c:v>
                </c:pt>
                <c:pt idx="4545">
                  <c:v>37.195400000000063</c:v>
                </c:pt>
                <c:pt idx="4546">
                  <c:v>37.202200000000012</c:v>
                </c:pt>
                <c:pt idx="4547">
                  <c:v>37.209100000000063</c:v>
                </c:pt>
                <c:pt idx="4548">
                  <c:v>37.215900000000012</c:v>
                </c:pt>
                <c:pt idx="4549">
                  <c:v>37.222700000000174</c:v>
                </c:pt>
                <c:pt idx="4550">
                  <c:v>37.229600000000012</c:v>
                </c:pt>
                <c:pt idx="4551">
                  <c:v>37.236400000000003</c:v>
                </c:pt>
                <c:pt idx="4552">
                  <c:v>37.243300000000012</c:v>
                </c:pt>
              </c:numCache>
            </c:numRef>
          </c:xVal>
          <c:yVal>
            <c:numRef>
              <c:f>tic_front.xlsx!$B$3:$B$4555</c:f>
              <c:numCache>
                <c:formatCode>General</c:formatCode>
                <c:ptCount val="4553"/>
                <c:pt idx="0">
                  <c:v>101922</c:v>
                </c:pt>
                <c:pt idx="1">
                  <c:v>110743</c:v>
                </c:pt>
                <c:pt idx="2">
                  <c:v>104032</c:v>
                </c:pt>
                <c:pt idx="3">
                  <c:v>99573</c:v>
                </c:pt>
                <c:pt idx="4">
                  <c:v>104152</c:v>
                </c:pt>
                <c:pt idx="5">
                  <c:v>98485</c:v>
                </c:pt>
                <c:pt idx="6">
                  <c:v>100960</c:v>
                </c:pt>
                <c:pt idx="7">
                  <c:v>97134</c:v>
                </c:pt>
                <c:pt idx="8">
                  <c:v>97012</c:v>
                </c:pt>
                <c:pt idx="9">
                  <c:v>102143</c:v>
                </c:pt>
                <c:pt idx="10">
                  <c:v>95238</c:v>
                </c:pt>
                <c:pt idx="11">
                  <c:v>93326</c:v>
                </c:pt>
                <c:pt idx="12">
                  <c:v>97573</c:v>
                </c:pt>
                <c:pt idx="13">
                  <c:v>98922</c:v>
                </c:pt>
                <c:pt idx="14">
                  <c:v>100219</c:v>
                </c:pt>
                <c:pt idx="15">
                  <c:v>95030</c:v>
                </c:pt>
                <c:pt idx="16">
                  <c:v>101716</c:v>
                </c:pt>
                <c:pt idx="17">
                  <c:v>96840</c:v>
                </c:pt>
                <c:pt idx="18">
                  <c:v>91424</c:v>
                </c:pt>
                <c:pt idx="19">
                  <c:v>99944</c:v>
                </c:pt>
                <c:pt idx="20">
                  <c:v>91693</c:v>
                </c:pt>
                <c:pt idx="21">
                  <c:v>87192</c:v>
                </c:pt>
                <c:pt idx="22">
                  <c:v>89948</c:v>
                </c:pt>
                <c:pt idx="23">
                  <c:v>87950</c:v>
                </c:pt>
                <c:pt idx="24">
                  <c:v>85267</c:v>
                </c:pt>
                <c:pt idx="25">
                  <c:v>85928</c:v>
                </c:pt>
                <c:pt idx="26">
                  <c:v>84350</c:v>
                </c:pt>
                <c:pt idx="27">
                  <c:v>93612</c:v>
                </c:pt>
                <c:pt idx="28">
                  <c:v>90470</c:v>
                </c:pt>
                <c:pt idx="29">
                  <c:v>84180</c:v>
                </c:pt>
                <c:pt idx="30">
                  <c:v>82525</c:v>
                </c:pt>
                <c:pt idx="31">
                  <c:v>82316</c:v>
                </c:pt>
                <c:pt idx="32">
                  <c:v>80458</c:v>
                </c:pt>
                <c:pt idx="33">
                  <c:v>85413</c:v>
                </c:pt>
                <c:pt idx="34">
                  <c:v>80665</c:v>
                </c:pt>
                <c:pt idx="35">
                  <c:v>78731</c:v>
                </c:pt>
                <c:pt idx="36">
                  <c:v>84274</c:v>
                </c:pt>
                <c:pt idx="37">
                  <c:v>82566</c:v>
                </c:pt>
                <c:pt idx="38">
                  <c:v>78314</c:v>
                </c:pt>
                <c:pt idx="39">
                  <c:v>84196</c:v>
                </c:pt>
                <c:pt idx="40">
                  <c:v>77876</c:v>
                </c:pt>
                <c:pt idx="41">
                  <c:v>76476</c:v>
                </c:pt>
                <c:pt idx="42">
                  <c:v>80079</c:v>
                </c:pt>
                <c:pt idx="43">
                  <c:v>80004</c:v>
                </c:pt>
                <c:pt idx="44">
                  <c:v>81527</c:v>
                </c:pt>
                <c:pt idx="45">
                  <c:v>81991</c:v>
                </c:pt>
                <c:pt idx="46">
                  <c:v>74723</c:v>
                </c:pt>
                <c:pt idx="47">
                  <c:v>74080</c:v>
                </c:pt>
                <c:pt idx="48">
                  <c:v>74452</c:v>
                </c:pt>
                <c:pt idx="49">
                  <c:v>73117</c:v>
                </c:pt>
                <c:pt idx="50">
                  <c:v>72375</c:v>
                </c:pt>
                <c:pt idx="51">
                  <c:v>70567</c:v>
                </c:pt>
                <c:pt idx="52">
                  <c:v>71305</c:v>
                </c:pt>
                <c:pt idx="53">
                  <c:v>76399</c:v>
                </c:pt>
                <c:pt idx="54">
                  <c:v>73812</c:v>
                </c:pt>
                <c:pt idx="55">
                  <c:v>74812</c:v>
                </c:pt>
                <c:pt idx="56">
                  <c:v>72287</c:v>
                </c:pt>
                <c:pt idx="57">
                  <c:v>69355</c:v>
                </c:pt>
                <c:pt idx="58">
                  <c:v>71465</c:v>
                </c:pt>
                <c:pt idx="59">
                  <c:v>71820</c:v>
                </c:pt>
                <c:pt idx="60">
                  <c:v>78170</c:v>
                </c:pt>
                <c:pt idx="61">
                  <c:v>74822</c:v>
                </c:pt>
                <c:pt idx="62">
                  <c:v>69577</c:v>
                </c:pt>
                <c:pt idx="63">
                  <c:v>70236</c:v>
                </c:pt>
                <c:pt idx="64">
                  <c:v>75083</c:v>
                </c:pt>
                <c:pt idx="65">
                  <c:v>71934</c:v>
                </c:pt>
                <c:pt idx="66">
                  <c:v>67437</c:v>
                </c:pt>
                <c:pt idx="67">
                  <c:v>69100</c:v>
                </c:pt>
                <c:pt idx="68">
                  <c:v>71950</c:v>
                </c:pt>
                <c:pt idx="69">
                  <c:v>69349</c:v>
                </c:pt>
                <c:pt idx="70">
                  <c:v>70238</c:v>
                </c:pt>
                <c:pt idx="71">
                  <c:v>68876</c:v>
                </c:pt>
                <c:pt idx="72">
                  <c:v>69266</c:v>
                </c:pt>
                <c:pt idx="73">
                  <c:v>68866</c:v>
                </c:pt>
                <c:pt idx="74">
                  <c:v>67930</c:v>
                </c:pt>
                <c:pt idx="75">
                  <c:v>68993</c:v>
                </c:pt>
                <c:pt idx="76">
                  <c:v>67922</c:v>
                </c:pt>
                <c:pt idx="77">
                  <c:v>64969</c:v>
                </c:pt>
                <c:pt idx="78">
                  <c:v>64809</c:v>
                </c:pt>
                <c:pt idx="79">
                  <c:v>65297</c:v>
                </c:pt>
                <c:pt idx="80">
                  <c:v>72707</c:v>
                </c:pt>
                <c:pt idx="81">
                  <c:v>67672</c:v>
                </c:pt>
                <c:pt idx="82">
                  <c:v>66481</c:v>
                </c:pt>
                <c:pt idx="83">
                  <c:v>64030</c:v>
                </c:pt>
                <c:pt idx="84">
                  <c:v>63071</c:v>
                </c:pt>
                <c:pt idx="85">
                  <c:v>62622</c:v>
                </c:pt>
                <c:pt idx="86">
                  <c:v>61294</c:v>
                </c:pt>
                <c:pt idx="87">
                  <c:v>61650</c:v>
                </c:pt>
                <c:pt idx="88">
                  <c:v>59269</c:v>
                </c:pt>
                <c:pt idx="89">
                  <c:v>71018</c:v>
                </c:pt>
                <c:pt idx="90">
                  <c:v>66073</c:v>
                </c:pt>
                <c:pt idx="91">
                  <c:v>64829</c:v>
                </c:pt>
                <c:pt idx="92">
                  <c:v>61654</c:v>
                </c:pt>
                <c:pt idx="93">
                  <c:v>65071</c:v>
                </c:pt>
                <c:pt idx="94">
                  <c:v>64991</c:v>
                </c:pt>
                <c:pt idx="95">
                  <c:v>66590</c:v>
                </c:pt>
                <c:pt idx="96">
                  <c:v>77302</c:v>
                </c:pt>
                <c:pt idx="97">
                  <c:v>103466</c:v>
                </c:pt>
                <c:pt idx="98">
                  <c:v>116425</c:v>
                </c:pt>
                <c:pt idx="99">
                  <c:v>138695</c:v>
                </c:pt>
                <c:pt idx="100">
                  <c:v>138290</c:v>
                </c:pt>
                <c:pt idx="101">
                  <c:v>130287</c:v>
                </c:pt>
                <c:pt idx="102">
                  <c:v>107361</c:v>
                </c:pt>
                <c:pt idx="103">
                  <c:v>96263</c:v>
                </c:pt>
                <c:pt idx="104">
                  <c:v>80244</c:v>
                </c:pt>
                <c:pt idx="105">
                  <c:v>85920</c:v>
                </c:pt>
                <c:pt idx="106">
                  <c:v>72468</c:v>
                </c:pt>
                <c:pt idx="107">
                  <c:v>67777</c:v>
                </c:pt>
                <c:pt idx="108">
                  <c:v>66186</c:v>
                </c:pt>
                <c:pt idx="109">
                  <c:v>62705</c:v>
                </c:pt>
                <c:pt idx="110">
                  <c:v>61962</c:v>
                </c:pt>
                <c:pt idx="111">
                  <c:v>62685</c:v>
                </c:pt>
                <c:pt idx="112">
                  <c:v>60683</c:v>
                </c:pt>
                <c:pt idx="113">
                  <c:v>58925</c:v>
                </c:pt>
                <c:pt idx="114">
                  <c:v>63240</c:v>
                </c:pt>
                <c:pt idx="115">
                  <c:v>59863</c:v>
                </c:pt>
                <c:pt idx="116">
                  <c:v>63349</c:v>
                </c:pt>
                <c:pt idx="117">
                  <c:v>56626</c:v>
                </c:pt>
                <c:pt idx="118">
                  <c:v>56104</c:v>
                </c:pt>
                <c:pt idx="119">
                  <c:v>59747</c:v>
                </c:pt>
                <c:pt idx="120">
                  <c:v>57875</c:v>
                </c:pt>
                <c:pt idx="121">
                  <c:v>56371</c:v>
                </c:pt>
                <c:pt idx="122">
                  <c:v>55079</c:v>
                </c:pt>
                <c:pt idx="123">
                  <c:v>55485</c:v>
                </c:pt>
                <c:pt idx="124">
                  <c:v>56497</c:v>
                </c:pt>
                <c:pt idx="125">
                  <c:v>55833</c:v>
                </c:pt>
                <c:pt idx="126">
                  <c:v>55195</c:v>
                </c:pt>
                <c:pt idx="127">
                  <c:v>55300</c:v>
                </c:pt>
                <c:pt idx="128">
                  <c:v>58128</c:v>
                </c:pt>
                <c:pt idx="129">
                  <c:v>55859</c:v>
                </c:pt>
                <c:pt idx="130">
                  <c:v>53821</c:v>
                </c:pt>
                <c:pt idx="131">
                  <c:v>53720</c:v>
                </c:pt>
                <c:pt idx="132">
                  <c:v>54698</c:v>
                </c:pt>
                <c:pt idx="133">
                  <c:v>54096</c:v>
                </c:pt>
                <c:pt idx="134">
                  <c:v>52828</c:v>
                </c:pt>
                <c:pt idx="135">
                  <c:v>65770</c:v>
                </c:pt>
                <c:pt idx="136">
                  <c:v>58600</c:v>
                </c:pt>
                <c:pt idx="137">
                  <c:v>54952</c:v>
                </c:pt>
                <c:pt idx="138">
                  <c:v>57040</c:v>
                </c:pt>
                <c:pt idx="139">
                  <c:v>53748</c:v>
                </c:pt>
                <c:pt idx="140">
                  <c:v>57459</c:v>
                </c:pt>
                <c:pt idx="141">
                  <c:v>53935</c:v>
                </c:pt>
                <c:pt idx="142">
                  <c:v>51773</c:v>
                </c:pt>
                <c:pt idx="143">
                  <c:v>51911</c:v>
                </c:pt>
                <c:pt idx="144">
                  <c:v>53692</c:v>
                </c:pt>
                <c:pt idx="145">
                  <c:v>51827</c:v>
                </c:pt>
                <c:pt idx="146">
                  <c:v>53688</c:v>
                </c:pt>
                <c:pt idx="147">
                  <c:v>61302</c:v>
                </c:pt>
                <c:pt idx="148">
                  <c:v>57365</c:v>
                </c:pt>
                <c:pt idx="149">
                  <c:v>55682</c:v>
                </c:pt>
                <c:pt idx="150">
                  <c:v>53935</c:v>
                </c:pt>
                <c:pt idx="151">
                  <c:v>50620</c:v>
                </c:pt>
                <c:pt idx="152">
                  <c:v>50875</c:v>
                </c:pt>
                <c:pt idx="153">
                  <c:v>50849</c:v>
                </c:pt>
                <c:pt idx="154">
                  <c:v>50105</c:v>
                </c:pt>
                <c:pt idx="155">
                  <c:v>47727</c:v>
                </c:pt>
                <c:pt idx="156">
                  <c:v>48318</c:v>
                </c:pt>
                <c:pt idx="157">
                  <c:v>55177</c:v>
                </c:pt>
                <c:pt idx="158">
                  <c:v>49286</c:v>
                </c:pt>
                <c:pt idx="159">
                  <c:v>50051</c:v>
                </c:pt>
                <c:pt idx="160">
                  <c:v>48017</c:v>
                </c:pt>
                <c:pt idx="161">
                  <c:v>47399</c:v>
                </c:pt>
                <c:pt idx="162">
                  <c:v>48293</c:v>
                </c:pt>
                <c:pt idx="163">
                  <c:v>46838</c:v>
                </c:pt>
                <c:pt idx="164">
                  <c:v>46454</c:v>
                </c:pt>
                <c:pt idx="165">
                  <c:v>46209</c:v>
                </c:pt>
                <c:pt idx="166">
                  <c:v>46299</c:v>
                </c:pt>
                <c:pt idx="167">
                  <c:v>46709</c:v>
                </c:pt>
                <c:pt idx="168">
                  <c:v>44866</c:v>
                </c:pt>
                <c:pt idx="169">
                  <c:v>44578</c:v>
                </c:pt>
                <c:pt idx="170">
                  <c:v>43257</c:v>
                </c:pt>
                <c:pt idx="171">
                  <c:v>47005</c:v>
                </c:pt>
                <c:pt idx="172">
                  <c:v>45127</c:v>
                </c:pt>
                <c:pt idx="173">
                  <c:v>44067</c:v>
                </c:pt>
                <c:pt idx="174">
                  <c:v>44004</c:v>
                </c:pt>
                <c:pt idx="175">
                  <c:v>45991</c:v>
                </c:pt>
                <c:pt idx="176">
                  <c:v>44003</c:v>
                </c:pt>
                <c:pt idx="177">
                  <c:v>47199</c:v>
                </c:pt>
                <c:pt idx="178">
                  <c:v>47835</c:v>
                </c:pt>
                <c:pt idx="179">
                  <c:v>48907</c:v>
                </c:pt>
                <c:pt idx="180">
                  <c:v>48108</c:v>
                </c:pt>
                <c:pt idx="181">
                  <c:v>59071</c:v>
                </c:pt>
                <c:pt idx="182">
                  <c:v>57909</c:v>
                </c:pt>
                <c:pt idx="183">
                  <c:v>54540</c:v>
                </c:pt>
                <c:pt idx="184">
                  <c:v>52759</c:v>
                </c:pt>
                <c:pt idx="185">
                  <c:v>50952</c:v>
                </c:pt>
                <c:pt idx="186">
                  <c:v>47960</c:v>
                </c:pt>
                <c:pt idx="187">
                  <c:v>46528</c:v>
                </c:pt>
                <c:pt idx="188">
                  <c:v>45223</c:v>
                </c:pt>
                <c:pt idx="189">
                  <c:v>44129</c:v>
                </c:pt>
                <c:pt idx="190">
                  <c:v>43362</c:v>
                </c:pt>
                <c:pt idx="191">
                  <c:v>44463</c:v>
                </c:pt>
                <c:pt idx="192">
                  <c:v>41985</c:v>
                </c:pt>
                <c:pt idx="193">
                  <c:v>41544</c:v>
                </c:pt>
                <c:pt idx="194">
                  <c:v>40699</c:v>
                </c:pt>
                <c:pt idx="195">
                  <c:v>45337</c:v>
                </c:pt>
                <c:pt idx="196">
                  <c:v>42432</c:v>
                </c:pt>
                <c:pt idx="197">
                  <c:v>41118</c:v>
                </c:pt>
                <c:pt idx="198">
                  <c:v>41218</c:v>
                </c:pt>
                <c:pt idx="199">
                  <c:v>40789</c:v>
                </c:pt>
                <c:pt idx="200">
                  <c:v>41234</c:v>
                </c:pt>
                <c:pt idx="201">
                  <c:v>40571</c:v>
                </c:pt>
                <c:pt idx="202">
                  <c:v>38854</c:v>
                </c:pt>
                <c:pt idx="203">
                  <c:v>39890</c:v>
                </c:pt>
                <c:pt idx="204">
                  <c:v>39825</c:v>
                </c:pt>
                <c:pt idx="205">
                  <c:v>39212</c:v>
                </c:pt>
                <c:pt idx="206">
                  <c:v>39678</c:v>
                </c:pt>
                <c:pt idx="207">
                  <c:v>46412</c:v>
                </c:pt>
                <c:pt idx="208">
                  <c:v>42119</c:v>
                </c:pt>
                <c:pt idx="209">
                  <c:v>41114</c:v>
                </c:pt>
                <c:pt idx="210">
                  <c:v>40705</c:v>
                </c:pt>
                <c:pt idx="211">
                  <c:v>39728</c:v>
                </c:pt>
                <c:pt idx="212">
                  <c:v>38531</c:v>
                </c:pt>
                <c:pt idx="213">
                  <c:v>38415</c:v>
                </c:pt>
                <c:pt idx="214">
                  <c:v>48564</c:v>
                </c:pt>
                <c:pt idx="215">
                  <c:v>43983</c:v>
                </c:pt>
                <c:pt idx="216">
                  <c:v>40441</c:v>
                </c:pt>
                <c:pt idx="217">
                  <c:v>40177</c:v>
                </c:pt>
                <c:pt idx="218">
                  <c:v>37724</c:v>
                </c:pt>
                <c:pt idx="219">
                  <c:v>38650</c:v>
                </c:pt>
                <c:pt idx="220">
                  <c:v>39403</c:v>
                </c:pt>
                <c:pt idx="221">
                  <c:v>45315</c:v>
                </c:pt>
                <c:pt idx="222">
                  <c:v>40404</c:v>
                </c:pt>
                <c:pt idx="223">
                  <c:v>38986</c:v>
                </c:pt>
                <c:pt idx="224">
                  <c:v>37301</c:v>
                </c:pt>
                <c:pt idx="225">
                  <c:v>38751</c:v>
                </c:pt>
                <c:pt idx="226">
                  <c:v>43534</c:v>
                </c:pt>
                <c:pt idx="227">
                  <c:v>38066</c:v>
                </c:pt>
                <c:pt idx="228">
                  <c:v>38941</c:v>
                </c:pt>
                <c:pt idx="229">
                  <c:v>37335</c:v>
                </c:pt>
                <c:pt idx="230">
                  <c:v>35453</c:v>
                </c:pt>
                <c:pt idx="231">
                  <c:v>40396</c:v>
                </c:pt>
                <c:pt idx="232">
                  <c:v>36673</c:v>
                </c:pt>
                <c:pt idx="233">
                  <c:v>45461</c:v>
                </c:pt>
                <c:pt idx="234">
                  <c:v>45456</c:v>
                </c:pt>
                <c:pt idx="235">
                  <c:v>41617</c:v>
                </c:pt>
                <c:pt idx="236">
                  <c:v>39474</c:v>
                </c:pt>
                <c:pt idx="237">
                  <c:v>39158</c:v>
                </c:pt>
                <c:pt idx="238">
                  <c:v>38185</c:v>
                </c:pt>
                <c:pt idx="239">
                  <c:v>38225</c:v>
                </c:pt>
                <c:pt idx="240">
                  <c:v>37549</c:v>
                </c:pt>
                <c:pt idx="241">
                  <c:v>39512</c:v>
                </c:pt>
                <c:pt idx="242">
                  <c:v>37031</c:v>
                </c:pt>
                <c:pt idx="243">
                  <c:v>37160</c:v>
                </c:pt>
                <c:pt idx="244">
                  <c:v>37729</c:v>
                </c:pt>
                <c:pt idx="245">
                  <c:v>37462</c:v>
                </c:pt>
                <c:pt idx="246">
                  <c:v>43523</c:v>
                </c:pt>
                <c:pt idx="247">
                  <c:v>37326</c:v>
                </c:pt>
                <c:pt idx="248">
                  <c:v>36865</c:v>
                </c:pt>
                <c:pt idx="249">
                  <c:v>36665</c:v>
                </c:pt>
                <c:pt idx="250">
                  <c:v>37374</c:v>
                </c:pt>
                <c:pt idx="251">
                  <c:v>35231</c:v>
                </c:pt>
                <c:pt idx="252">
                  <c:v>36517</c:v>
                </c:pt>
                <c:pt idx="253">
                  <c:v>35256</c:v>
                </c:pt>
                <c:pt idx="254">
                  <c:v>34920</c:v>
                </c:pt>
                <c:pt idx="255">
                  <c:v>34219</c:v>
                </c:pt>
                <c:pt idx="256">
                  <c:v>34987</c:v>
                </c:pt>
                <c:pt idx="257">
                  <c:v>35724</c:v>
                </c:pt>
                <c:pt idx="258">
                  <c:v>37019</c:v>
                </c:pt>
                <c:pt idx="259">
                  <c:v>34725</c:v>
                </c:pt>
                <c:pt idx="260">
                  <c:v>34699</c:v>
                </c:pt>
                <c:pt idx="261">
                  <c:v>33188</c:v>
                </c:pt>
                <c:pt idx="262">
                  <c:v>32414</c:v>
                </c:pt>
                <c:pt idx="263">
                  <c:v>32304</c:v>
                </c:pt>
                <c:pt idx="264">
                  <c:v>33714</c:v>
                </c:pt>
                <c:pt idx="265">
                  <c:v>33821</c:v>
                </c:pt>
                <c:pt idx="266">
                  <c:v>33929</c:v>
                </c:pt>
                <c:pt idx="267">
                  <c:v>34256</c:v>
                </c:pt>
                <c:pt idx="268">
                  <c:v>32852</c:v>
                </c:pt>
                <c:pt idx="269">
                  <c:v>35215</c:v>
                </c:pt>
                <c:pt idx="270">
                  <c:v>33612</c:v>
                </c:pt>
                <c:pt idx="271">
                  <c:v>33761</c:v>
                </c:pt>
                <c:pt idx="272">
                  <c:v>32108</c:v>
                </c:pt>
                <c:pt idx="273">
                  <c:v>33418</c:v>
                </c:pt>
                <c:pt idx="274">
                  <c:v>42829</c:v>
                </c:pt>
                <c:pt idx="275">
                  <c:v>41551</c:v>
                </c:pt>
                <c:pt idx="276">
                  <c:v>43015</c:v>
                </c:pt>
                <c:pt idx="277">
                  <c:v>41280</c:v>
                </c:pt>
                <c:pt idx="278">
                  <c:v>40624</c:v>
                </c:pt>
                <c:pt idx="279">
                  <c:v>41628</c:v>
                </c:pt>
                <c:pt idx="280">
                  <c:v>39784</c:v>
                </c:pt>
                <c:pt idx="281">
                  <c:v>39984</c:v>
                </c:pt>
                <c:pt idx="282">
                  <c:v>38853</c:v>
                </c:pt>
                <c:pt idx="283">
                  <c:v>36571</c:v>
                </c:pt>
                <c:pt idx="284">
                  <c:v>34610</c:v>
                </c:pt>
                <c:pt idx="285">
                  <c:v>33651</c:v>
                </c:pt>
                <c:pt idx="286">
                  <c:v>32796</c:v>
                </c:pt>
                <c:pt idx="287">
                  <c:v>33154</c:v>
                </c:pt>
                <c:pt idx="288">
                  <c:v>31594</c:v>
                </c:pt>
                <c:pt idx="289">
                  <c:v>32049</c:v>
                </c:pt>
                <c:pt idx="290">
                  <c:v>31896</c:v>
                </c:pt>
                <c:pt idx="291">
                  <c:v>31592</c:v>
                </c:pt>
                <c:pt idx="292">
                  <c:v>33967</c:v>
                </c:pt>
                <c:pt idx="293">
                  <c:v>33543</c:v>
                </c:pt>
                <c:pt idx="294">
                  <c:v>33604</c:v>
                </c:pt>
                <c:pt idx="295">
                  <c:v>35605</c:v>
                </c:pt>
                <c:pt idx="296">
                  <c:v>45244</c:v>
                </c:pt>
                <c:pt idx="297">
                  <c:v>51118</c:v>
                </c:pt>
                <c:pt idx="298">
                  <c:v>59553</c:v>
                </c:pt>
                <c:pt idx="299">
                  <c:v>65372</c:v>
                </c:pt>
                <c:pt idx="300">
                  <c:v>67665</c:v>
                </c:pt>
                <c:pt idx="301">
                  <c:v>64442</c:v>
                </c:pt>
                <c:pt idx="302">
                  <c:v>59702</c:v>
                </c:pt>
                <c:pt idx="303">
                  <c:v>53269</c:v>
                </c:pt>
                <c:pt idx="304">
                  <c:v>47418</c:v>
                </c:pt>
                <c:pt idx="305">
                  <c:v>44952</c:v>
                </c:pt>
                <c:pt idx="306">
                  <c:v>41340</c:v>
                </c:pt>
                <c:pt idx="307">
                  <c:v>42835</c:v>
                </c:pt>
                <c:pt idx="308">
                  <c:v>38996</c:v>
                </c:pt>
                <c:pt idx="309">
                  <c:v>36507</c:v>
                </c:pt>
                <c:pt idx="310">
                  <c:v>42176</c:v>
                </c:pt>
                <c:pt idx="311">
                  <c:v>36093</c:v>
                </c:pt>
                <c:pt idx="312">
                  <c:v>36105</c:v>
                </c:pt>
                <c:pt idx="313">
                  <c:v>51498</c:v>
                </c:pt>
                <c:pt idx="314">
                  <c:v>58396</c:v>
                </c:pt>
                <c:pt idx="315">
                  <c:v>71198</c:v>
                </c:pt>
                <c:pt idx="316">
                  <c:v>76218</c:v>
                </c:pt>
                <c:pt idx="317">
                  <c:v>81636</c:v>
                </c:pt>
                <c:pt idx="318">
                  <c:v>82490</c:v>
                </c:pt>
                <c:pt idx="319">
                  <c:v>79356</c:v>
                </c:pt>
                <c:pt idx="320">
                  <c:v>83234</c:v>
                </c:pt>
                <c:pt idx="321">
                  <c:v>69327</c:v>
                </c:pt>
                <c:pt idx="322">
                  <c:v>62353</c:v>
                </c:pt>
                <c:pt idx="323">
                  <c:v>55956</c:v>
                </c:pt>
                <c:pt idx="324">
                  <c:v>52209</c:v>
                </c:pt>
                <c:pt idx="325">
                  <c:v>47621</c:v>
                </c:pt>
                <c:pt idx="326">
                  <c:v>49630</c:v>
                </c:pt>
                <c:pt idx="327">
                  <c:v>44027</c:v>
                </c:pt>
                <c:pt idx="328">
                  <c:v>40617</c:v>
                </c:pt>
                <c:pt idx="329">
                  <c:v>39301</c:v>
                </c:pt>
                <c:pt idx="330">
                  <c:v>39532</c:v>
                </c:pt>
                <c:pt idx="331">
                  <c:v>36051</c:v>
                </c:pt>
                <c:pt idx="332">
                  <c:v>44253</c:v>
                </c:pt>
                <c:pt idx="333">
                  <c:v>42776</c:v>
                </c:pt>
                <c:pt idx="334">
                  <c:v>40325</c:v>
                </c:pt>
                <c:pt idx="335">
                  <c:v>36159</c:v>
                </c:pt>
                <c:pt idx="336">
                  <c:v>35031</c:v>
                </c:pt>
                <c:pt idx="337">
                  <c:v>33683</c:v>
                </c:pt>
                <c:pt idx="338">
                  <c:v>32967</c:v>
                </c:pt>
                <c:pt idx="339">
                  <c:v>32373</c:v>
                </c:pt>
                <c:pt idx="340">
                  <c:v>34878</c:v>
                </c:pt>
                <c:pt idx="341">
                  <c:v>31868</c:v>
                </c:pt>
                <c:pt idx="342">
                  <c:v>37747</c:v>
                </c:pt>
                <c:pt idx="343">
                  <c:v>32314</c:v>
                </c:pt>
                <c:pt idx="344">
                  <c:v>33191</c:v>
                </c:pt>
                <c:pt idx="345">
                  <c:v>33425</c:v>
                </c:pt>
                <c:pt idx="346">
                  <c:v>29997</c:v>
                </c:pt>
                <c:pt idx="347">
                  <c:v>31749</c:v>
                </c:pt>
                <c:pt idx="348">
                  <c:v>30105</c:v>
                </c:pt>
                <c:pt idx="349">
                  <c:v>31258</c:v>
                </c:pt>
                <c:pt idx="350">
                  <c:v>28967</c:v>
                </c:pt>
                <c:pt idx="351">
                  <c:v>33158</c:v>
                </c:pt>
                <c:pt idx="352">
                  <c:v>30516</c:v>
                </c:pt>
                <c:pt idx="353">
                  <c:v>31610</c:v>
                </c:pt>
                <c:pt idx="354">
                  <c:v>30659</c:v>
                </c:pt>
                <c:pt idx="355">
                  <c:v>28344</c:v>
                </c:pt>
                <c:pt idx="356">
                  <c:v>29545</c:v>
                </c:pt>
                <c:pt idx="357">
                  <c:v>29538</c:v>
                </c:pt>
                <c:pt idx="358">
                  <c:v>35287</c:v>
                </c:pt>
                <c:pt idx="359">
                  <c:v>36103</c:v>
                </c:pt>
                <c:pt idx="360">
                  <c:v>35524</c:v>
                </c:pt>
                <c:pt idx="361">
                  <c:v>35891</c:v>
                </c:pt>
                <c:pt idx="362">
                  <c:v>35289</c:v>
                </c:pt>
                <c:pt idx="363">
                  <c:v>35048</c:v>
                </c:pt>
                <c:pt idx="364">
                  <c:v>33758</c:v>
                </c:pt>
                <c:pt idx="365">
                  <c:v>33201</c:v>
                </c:pt>
                <c:pt idx="366">
                  <c:v>29481</c:v>
                </c:pt>
                <c:pt idx="367">
                  <c:v>29875</c:v>
                </c:pt>
                <c:pt idx="368">
                  <c:v>27984</c:v>
                </c:pt>
                <c:pt idx="369">
                  <c:v>29423</c:v>
                </c:pt>
                <c:pt idx="370">
                  <c:v>33065</c:v>
                </c:pt>
                <c:pt idx="371">
                  <c:v>31027</c:v>
                </c:pt>
                <c:pt idx="372">
                  <c:v>30463</c:v>
                </c:pt>
                <c:pt idx="373">
                  <c:v>32469</c:v>
                </c:pt>
                <c:pt idx="374">
                  <c:v>36445</c:v>
                </c:pt>
                <c:pt idx="375">
                  <c:v>43114</c:v>
                </c:pt>
                <c:pt idx="376">
                  <c:v>43006</c:v>
                </c:pt>
                <c:pt idx="377">
                  <c:v>43381</c:v>
                </c:pt>
                <c:pt idx="378">
                  <c:v>47406</c:v>
                </c:pt>
                <c:pt idx="379">
                  <c:v>41014</c:v>
                </c:pt>
                <c:pt idx="380">
                  <c:v>38199</c:v>
                </c:pt>
                <c:pt idx="381">
                  <c:v>47011</c:v>
                </c:pt>
                <c:pt idx="382">
                  <c:v>44628</c:v>
                </c:pt>
                <c:pt idx="383">
                  <c:v>40925</c:v>
                </c:pt>
                <c:pt idx="384">
                  <c:v>38209</c:v>
                </c:pt>
                <c:pt idx="385">
                  <c:v>34825</c:v>
                </c:pt>
                <c:pt idx="386">
                  <c:v>33441</c:v>
                </c:pt>
                <c:pt idx="387">
                  <c:v>31733</c:v>
                </c:pt>
                <c:pt idx="388">
                  <c:v>30439</c:v>
                </c:pt>
                <c:pt idx="389">
                  <c:v>33573</c:v>
                </c:pt>
                <c:pt idx="390">
                  <c:v>29108</c:v>
                </c:pt>
                <c:pt idx="391">
                  <c:v>33413</c:v>
                </c:pt>
                <c:pt idx="392">
                  <c:v>29744</c:v>
                </c:pt>
                <c:pt idx="393">
                  <c:v>27113</c:v>
                </c:pt>
                <c:pt idx="394">
                  <c:v>31884</c:v>
                </c:pt>
                <c:pt idx="395">
                  <c:v>27948</c:v>
                </c:pt>
                <c:pt idx="396">
                  <c:v>26968</c:v>
                </c:pt>
                <c:pt idx="397">
                  <c:v>26820</c:v>
                </c:pt>
                <c:pt idx="398">
                  <c:v>27167</c:v>
                </c:pt>
                <c:pt idx="399">
                  <c:v>27341</c:v>
                </c:pt>
                <c:pt idx="400">
                  <c:v>32939</c:v>
                </c:pt>
                <c:pt idx="401">
                  <c:v>30720</c:v>
                </c:pt>
                <c:pt idx="402">
                  <c:v>27630</c:v>
                </c:pt>
                <c:pt idx="403">
                  <c:v>28660</c:v>
                </c:pt>
                <c:pt idx="404">
                  <c:v>28554</c:v>
                </c:pt>
                <c:pt idx="405">
                  <c:v>28055</c:v>
                </c:pt>
                <c:pt idx="406">
                  <c:v>27684</c:v>
                </c:pt>
                <c:pt idx="407">
                  <c:v>26077</c:v>
                </c:pt>
                <c:pt idx="408">
                  <c:v>26422</c:v>
                </c:pt>
                <c:pt idx="409">
                  <c:v>27938</c:v>
                </c:pt>
                <c:pt idx="410">
                  <c:v>26064</c:v>
                </c:pt>
                <c:pt idx="411">
                  <c:v>31915</c:v>
                </c:pt>
                <c:pt idx="412">
                  <c:v>27083</c:v>
                </c:pt>
                <c:pt idx="413">
                  <c:v>27156</c:v>
                </c:pt>
                <c:pt idx="414">
                  <c:v>26351</c:v>
                </c:pt>
                <c:pt idx="415">
                  <c:v>26371</c:v>
                </c:pt>
                <c:pt idx="416">
                  <c:v>25580</c:v>
                </c:pt>
                <c:pt idx="417">
                  <c:v>26139</c:v>
                </c:pt>
                <c:pt idx="418">
                  <c:v>24709</c:v>
                </c:pt>
                <c:pt idx="419">
                  <c:v>24815</c:v>
                </c:pt>
                <c:pt idx="420">
                  <c:v>25626</c:v>
                </c:pt>
                <c:pt idx="421">
                  <c:v>27338</c:v>
                </c:pt>
                <c:pt idx="422">
                  <c:v>27931</c:v>
                </c:pt>
                <c:pt idx="423">
                  <c:v>26438</c:v>
                </c:pt>
                <c:pt idx="424">
                  <c:v>24360</c:v>
                </c:pt>
                <c:pt idx="425">
                  <c:v>24582</c:v>
                </c:pt>
                <c:pt idx="426">
                  <c:v>24910</c:v>
                </c:pt>
                <c:pt idx="427">
                  <c:v>25451</c:v>
                </c:pt>
                <c:pt idx="428">
                  <c:v>24869</c:v>
                </c:pt>
                <c:pt idx="429">
                  <c:v>24090</c:v>
                </c:pt>
                <c:pt idx="430">
                  <c:v>23664</c:v>
                </c:pt>
                <c:pt idx="431">
                  <c:v>31889</c:v>
                </c:pt>
                <c:pt idx="432">
                  <c:v>32755</c:v>
                </c:pt>
                <c:pt idx="433">
                  <c:v>32708</c:v>
                </c:pt>
                <c:pt idx="434">
                  <c:v>32451</c:v>
                </c:pt>
                <c:pt idx="435">
                  <c:v>31677</c:v>
                </c:pt>
                <c:pt idx="436">
                  <c:v>32246</c:v>
                </c:pt>
                <c:pt idx="437">
                  <c:v>31561</c:v>
                </c:pt>
                <c:pt idx="438">
                  <c:v>31483</c:v>
                </c:pt>
                <c:pt idx="439">
                  <c:v>31910</c:v>
                </c:pt>
                <c:pt idx="440">
                  <c:v>31098</c:v>
                </c:pt>
                <c:pt idx="441">
                  <c:v>31716</c:v>
                </c:pt>
                <c:pt idx="442">
                  <c:v>32760</c:v>
                </c:pt>
                <c:pt idx="443">
                  <c:v>32601</c:v>
                </c:pt>
                <c:pt idx="444">
                  <c:v>32203</c:v>
                </c:pt>
                <c:pt idx="445">
                  <c:v>31718</c:v>
                </c:pt>
                <c:pt idx="446">
                  <c:v>31773</c:v>
                </c:pt>
                <c:pt idx="447">
                  <c:v>31482</c:v>
                </c:pt>
                <c:pt idx="448">
                  <c:v>31553</c:v>
                </c:pt>
                <c:pt idx="449">
                  <c:v>31359</c:v>
                </c:pt>
                <c:pt idx="450">
                  <c:v>30968</c:v>
                </c:pt>
                <c:pt idx="451">
                  <c:v>31132</c:v>
                </c:pt>
                <c:pt idx="452">
                  <c:v>31238</c:v>
                </c:pt>
                <c:pt idx="453">
                  <c:v>30482</c:v>
                </c:pt>
                <c:pt idx="454">
                  <c:v>31373</c:v>
                </c:pt>
                <c:pt idx="455">
                  <c:v>30801</c:v>
                </c:pt>
                <c:pt idx="456">
                  <c:v>30552</c:v>
                </c:pt>
                <c:pt idx="457">
                  <c:v>30864</c:v>
                </c:pt>
                <c:pt idx="458">
                  <c:v>31073</c:v>
                </c:pt>
                <c:pt idx="459">
                  <c:v>30590</c:v>
                </c:pt>
                <c:pt idx="460">
                  <c:v>30629</c:v>
                </c:pt>
                <c:pt idx="461">
                  <c:v>29372</c:v>
                </c:pt>
                <c:pt idx="462">
                  <c:v>30598</c:v>
                </c:pt>
                <c:pt idx="463">
                  <c:v>30542</c:v>
                </c:pt>
                <c:pt idx="464">
                  <c:v>29877</c:v>
                </c:pt>
                <c:pt idx="465">
                  <c:v>29219</c:v>
                </c:pt>
                <c:pt idx="466">
                  <c:v>29709</c:v>
                </c:pt>
                <c:pt idx="467">
                  <c:v>29967</c:v>
                </c:pt>
                <c:pt idx="468">
                  <c:v>29347</c:v>
                </c:pt>
                <c:pt idx="469">
                  <c:v>31599</c:v>
                </c:pt>
                <c:pt idx="470">
                  <c:v>33280</c:v>
                </c:pt>
                <c:pt idx="471">
                  <c:v>36350</c:v>
                </c:pt>
                <c:pt idx="472">
                  <c:v>42786</c:v>
                </c:pt>
                <c:pt idx="473">
                  <c:v>46896</c:v>
                </c:pt>
                <c:pt idx="474">
                  <c:v>49679</c:v>
                </c:pt>
                <c:pt idx="475">
                  <c:v>48046</c:v>
                </c:pt>
                <c:pt idx="476">
                  <c:v>44641</c:v>
                </c:pt>
                <c:pt idx="477">
                  <c:v>39541</c:v>
                </c:pt>
                <c:pt idx="478">
                  <c:v>34019</c:v>
                </c:pt>
                <c:pt idx="479">
                  <c:v>30811</c:v>
                </c:pt>
                <c:pt idx="480">
                  <c:v>30545</c:v>
                </c:pt>
                <c:pt idx="481">
                  <c:v>29899</c:v>
                </c:pt>
                <c:pt idx="482">
                  <c:v>28837</c:v>
                </c:pt>
                <c:pt idx="483">
                  <c:v>29325</c:v>
                </c:pt>
                <c:pt idx="484">
                  <c:v>29205</c:v>
                </c:pt>
                <c:pt idx="485">
                  <c:v>28950</c:v>
                </c:pt>
                <c:pt idx="486">
                  <c:v>28274</c:v>
                </c:pt>
                <c:pt idx="487">
                  <c:v>28933</c:v>
                </c:pt>
                <c:pt idx="488">
                  <c:v>27862</c:v>
                </c:pt>
                <c:pt idx="489">
                  <c:v>27380</c:v>
                </c:pt>
                <c:pt idx="490">
                  <c:v>27491</c:v>
                </c:pt>
                <c:pt idx="491">
                  <c:v>27894</c:v>
                </c:pt>
                <c:pt idx="492">
                  <c:v>28359</c:v>
                </c:pt>
                <c:pt idx="493">
                  <c:v>27895</c:v>
                </c:pt>
                <c:pt idx="494">
                  <c:v>27621</c:v>
                </c:pt>
                <c:pt idx="495">
                  <c:v>26895</c:v>
                </c:pt>
                <c:pt idx="496">
                  <c:v>27431</c:v>
                </c:pt>
                <c:pt idx="497">
                  <c:v>27735</c:v>
                </c:pt>
                <c:pt idx="498">
                  <c:v>28412</c:v>
                </c:pt>
                <c:pt idx="499">
                  <c:v>28322</c:v>
                </c:pt>
                <c:pt idx="500">
                  <c:v>27575</c:v>
                </c:pt>
                <c:pt idx="501">
                  <c:v>28083</c:v>
                </c:pt>
                <c:pt idx="502">
                  <c:v>28270</c:v>
                </c:pt>
                <c:pt idx="503">
                  <c:v>28412</c:v>
                </c:pt>
                <c:pt idx="504">
                  <c:v>27106</c:v>
                </c:pt>
                <c:pt idx="505">
                  <c:v>27346</c:v>
                </c:pt>
                <c:pt idx="506">
                  <c:v>27230</c:v>
                </c:pt>
                <c:pt idx="507">
                  <c:v>26665</c:v>
                </c:pt>
                <c:pt idx="508">
                  <c:v>26682</c:v>
                </c:pt>
                <c:pt idx="509">
                  <c:v>26911</c:v>
                </c:pt>
                <c:pt idx="510">
                  <c:v>27301</c:v>
                </c:pt>
                <c:pt idx="511">
                  <c:v>27021</c:v>
                </c:pt>
                <c:pt idx="512">
                  <c:v>27705</c:v>
                </c:pt>
                <c:pt idx="513">
                  <c:v>29346</c:v>
                </c:pt>
                <c:pt idx="514">
                  <c:v>30760</c:v>
                </c:pt>
                <c:pt idx="515">
                  <c:v>30989</c:v>
                </c:pt>
                <c:pt idx="516">
                  <c:v>30946</c:v>
                </c:pt>
                <c:pt idx="517">
                  <c:v>30806</c:v>
                </c:pt>
                <c:pt idx="518">
                  <c:v>29220</c:v>
                </c:pt>
                <c:pt idx="519">
                  <c:v>28339</c:v>
                </c:pt>
                <c:pt idx="520">
                  <c:v>28143</c:v>
                </c:pt>
                <c:pt idx="521">
                  <c:v>29022</c:v>
                </c:pt>
                <c:pt idx="522">
                  <c:v>31080</c:v>
                </c:pt>
                <c:pt idx="523">
                  <c:v>31402</c:v>
                </c:pt>
                <c:pt idx="524">
                  <c:v>30238</c:v>
                </c:pt>
                <c:pt idx="525">
                  <c:v>28633</c:v>
                </c:pt>
                <c:pt idx="526">
                  <c:v>25943</c:v>
                </c:pt>
                <c:pt idx="527">
                  <c:v>23712</c:v>
                </c:pt>
                <c:pt idx="528">
                  <c:v>23424</c:v>
                </c:pt>
                <c:pt idx="529">
                  <c:v>22478</c:v>
                </c:pt>
                <c:pt idx="530">
                  <c:v>20316</c:v>
                </c:pt>
                <c:pt idx="531">
                  <c:v>21220</c:v>
                </c:pt>
                <c:pt idx="532">
                  <c:v>20889</c:v>
                </c:pt>
                <c:pt idx="533">
                  <c:v>21276</c:v>
                </c:pt>
                <c:pt idx="534">
                  <c:v>20972</c:v>
                </c:pt>
                <c:pt idx="535">
                  <c:v>20565</c:v>
                </c:pt>
                <c:pt idx="536">
                  <c:v>20729</c:v>
                </c:pt>
                <c:pt idx="537">
                  <c:v>20449</c:v>
                </c:pt>
                <c:pt idx="538">
                  <c:v>20740</c:v>
                </c:pt>
                <c:pt idx="539">
                  <c:v>20509</c:v>
                </c:pt>
                <c:pt idx="540">
                  <c:v>20108</c:v>
                </c:pt>
                <c:pt idx="541">
                  <c:v>19512</c:v>
                </c:pt>
                <c:pt idx="542">
                  <c:v>19949</c:v>
                </c:pt>
                <c:pt idx="543">
                  <c:v>21084</c:v>
                </c:pt>
                <c:pt idx="544">
                  <c:v>20546</c:v>
                </c:pt>
                <c:pt idx="545">
                  <c:v>19979</c:v>
                </c:pt>
                <c:pt idx="546">
                  <c:v>19273</c:v>
                </c:pt>
                <c:pt idx="547">
                  <c:v>18366</c:v>
                </c:pt>
                <c:pt idx="548">
                  <c:v>21657</c:v>
                </c:pt>
                <c:pt idx="549">
                  <c:v>20554</c:v>
                </c:pt>
                <c:pt idx="550">
                  <c:v>20647</c:v>
                </c:pt>
                <c:pt idx="551">
                  <c:v>19728</c:v>
                </c:pt>
                <c:pt idx="552">
                  <c:v>19772</c:v>
                </c:pt>
                <c:pt idx="553">
                  <c:v>20569</c:v>
                </c:pt>
                <c:pt idx="554">
                  <c:v>19788</c:v>
                </c:pt>
                <c:pt idx="555">
                  <c:v>19633</c:v>
                </c:pt>
                <c:pt idx="556">
                  <c:v>20496</c:v>
                </c:pt>
                <c:pt idx="557">
                  <c:v>19293</c:v>
                </c:pt>
                <c:pt idx="558">
                  <c:v>19982</c:v>
                </c:pt>
                <c:pt idx="559">
                  <c:v>20438</c:v>
                </c:pt>
                <c:pt idx="560">
                  <c:v>21007</c:v>
                </c:pt>
                <c:pt idx="561">
                  <c:v>20432</c:v>
                </c:pt>
                <c:pt idx="562">
                  <c:v>19337</c:v>
                </c:pt>
                <c:pt idx="563">
                  <c:v>18539</c:v>
                </c:pt>
                <c:pt idx="564">
                  <c:v>21356</c:v>
                </c:pt>
                <c:pt idx="565">
                  <c:v>19463</c:v>
                </c:pt>
                <c:pt idx="566">
                  <c:v>18874</c:v>
                </c:pt>
                <c:pt idx="567">
                  <c:v>18829</c:v>
                </c:pt>
                <c:pt idx="568">
                  <c:v>19167</c:v>
                </c:pt>
                <c:pt idx="569">
                  <c:v>23752</c:v>
                </c:pt>
                <c:pt idx="570">
                  <c:v>23586</c:v>
                </c:pt>
                <c:pt idx="571">
                  <c:v>22681</c:v>
                </c:pt>
                <c:pt idx="572">
                  <c:v>21118</c:v>
                </c:pt>
                <c:pt idx="573">
                  <c:v>20743</c:v>
                </c:pt>
                <c:pt idx="574">
                  <c:v>19738</c:v>
                </c:pt>
                <c:pt idx="575">
                  <c:v>19460</c:v>
                </c:pt>
                <c:pt idx="576">
                  <c:v>18506</c:v>
                </c:pt>
                <c:pt idx="577">
                  <c:v>21587</c:v>
                </c:pt>
                <c:pt idx="578">
                  <c:v>19412</c:v>
                </c:pt>
                <c:pt idx="579">
                  <c:v>19156</c:v>
                </c:pt>
                <c:pt idx="580">
                  <c:v>17660</c:v>
                </c:pt>
                <c:pt idx="581">
                  <c:v>21992</c:v>
                </c:pt>
                <c:pt idx="582">
                  <c:v>21934</c:v>
                </c:pt>
                <c:pt idx="583">
                  <c:v>20926</c:v>
                </c:pt>
                <c:pt idx="584">
                  <c:v>20200</c:v>
                </c:pt>
                <c:pt idx="585">
                  <c:v>21132</c:v>
                </c:pt>
                <c:pt idx="586">
                  <c:v>20763</c:v>
                </c:pt>
                <c:pt idx="587">
                  <c:v>21181</c:v>
                </c:pt>
                <c:pt idx="588">
                  <c:v>21099</c:v>
                </c:pt>
                <c:pt idx="589">
                  <c:v>19914</c:v>
                </c:pt>
                <c:pt idx="590">
                  <c:v>21270</c:v>
                </c:pt>
                <c:pt idx="591">
                  <c:v>17785</c:v>
                </c:pt>
                <c:pt idx="592">
                  <c:v>17350</c:v>
                </c:pt>
                <c:pt idx="593">
                  <c:v>17644</c:v>
                </c:pt>
                <c:pt idx="594">
                  <c:v>17625</c:v>
                </c:pt>
                <c:pt idx="595">
                  <c:v>17177</c:v>
                </c:pt>
                <c:pt idx="596">
                  <c:v>20995</c:v>
                </c:pt>
                <c:pt idx="597">
                  <c:v>18558</c:v>
                </c:pt>
                <c:pt idx="598">
                  <c:v>18350</c:v>
                </c:pt>
                <c:pt idx="599">
                  <c:v>17614</c:v>
                </c:pt>
                <c:pt idx="600">
                  <c:v>16670</c:v>
                </c:pt>
                <c:pt idx="601">
                  <c:v>16749</c:v>
                </c:pt>
                <c:pt idx="602">
                  <c:v>19283</c:v>
                </c:pt>
                <c:pt idx="603">
                  <c:v>18732</c:v>
                </c:pt>
                <c:pt idx="604">
                  <c:v>22430</c:v>
                </c:pt>
                <c:pt idx="605">
                  <c:v>19592</c:v>
                </c:pt>
                <c:pt idx="606">
                  <c:v>18043</c:v>
                </c:pt>
                <c:pt idx="607">
                  <c:v>17847</c:v>
                </c:pt>
                <c:pt idx="608">
                  <c:v>20861</c:v>
                </c:pt>
                <c:pt idx="609">
                  <c:v>18462</c:v>
                </c:pt>
                <c:pt idx="610">
                  <c:v>17361</c:v>
                </c:pt>
                <c:pt idx="611">
                  <c:v>17198</c:v>
                </c:pt>
                <c:pt idx="612">
                  <c:v>17235</c:v>
                </c:pt>
                <c:pt idx="613">
                  <c:v>20915</c:v>
                </c:pt>
                <c:pt idx="614">
                  <c:v>21976</c:v>
                </c:pt>
                <c:pt idx="615">
                  <c:v>21511</c:v>
                </c:pt>
                <c:pt idx="616">
                  <c:v>20998</c:v>
                </c:pt>
                <c:pt idx="617">
                  <c:v>20999</c:v>
                </c:pt>
                <c:pt idx="618">
                  <c:v>20211</c:v>
                </c:pt>
                <c:pt idx="619">
                  <c:v>18036</c:v>
                </c:pt>
                <c:pt idx="620">
                  <c:v>17677</c:v>
                </c:pt>
                <c:pt idx="621">
                  <c:v>19415</c:v>
                </c:pt>
                <c:pt idx="622">
                  <c:v>16950</c:v>
                </c:pt>
                <c:pt idx="623">
                  <c:v>20226</c:v>
                </c:pt>
                <c:pt idx="624">
                  <c:v>17436</c:v>
                </c:pt>
                <c:pt idx="625">
                  <c:v>17416</c:v>
                </c:pt>
                <c:pt idx="626">
                  <c:v>17088</c:v>
                </c:pt>
                <c:pt idx="627">
                  <c:v>16892</c:v>
                </c:pt>
                <c:pt idx="628">
                  <c:v>20389</c:v>
                </c:pt>
                <c:pt idx="629">
                  <c:v>17969</c:v>
                </c:pt>
                <c:pt idx="630">
                  <c:v>17363</c:v>
                </c:pt>
                <c:pt idx="631">
                  <c:v>18398</c:v>
                </c:pt>
                <c:pt idx="632">
                  <c:v>16773</c:v>
                </c:pt>
                <c:pt idx="633">
                  <c:v>17892</c:v>
                </c:pt>
                <c:pt idx="634">
                  <c:v>19893</c:v>
                </c:pt>
                <c:pt idx="635">
                  <c:v>16918</c:v>
                </c:pt>
                <c:pt idx="636">
                  <c:v>18571</c:v>
                </c:pt>
                <c:pt idx="637">
                  <c:v>16458</c:v>
                </c:pt>
                <c:pt idx="638">
                  <c:v>16887</c:v>
                </c:pt>
                <c:pt idx="639">
                  <c:v>18418</c:v>
                </c:pt>
                <c:pt idx="640">
                  <c:v>15681</c:v>
                </c:pt>
                <c:pt idx="641">
                  <c:v>15816</c:v>
                </c:pt>
                <c:pt idx="642">
                  <c:v>15824</c:v>
                </c:pt>
                <c:pt idx="643">
                  <c:v>20109</c:v>
                </c:pt>
                <c:pt idx="644">
                  <c:v>20411</c:v>
                </c:pt>
                <c:pt idx="645">
                  <c:v>20457</c:v>
                </c:pt>
                <c:pt idx="646">
                  <c:v>18809</c:v>
                </c:pt>
                <c:pt idx="647">
                  <c:v>16292</c:v>
                </c:pt>
                <c:pt idx="648">
                  <c:v>15960</c:v>
                </c:pt>
                <c:pt idx="649">
                  <c:v>18452</c:v>
                </c:pt>
                <c:pt idx="650">
                  <c:v>16913</c:v>
                </c:pt>
                <c:pt idx="651">
                  <c:v>16379</c:v>
                </c:pt>
                <c:pt idx="652">
                  <c:v>17478</c:v>
                </c:pt>
                <c:pt idx="653">
                  <c:v>15728</c:v>
                </c:pt>
                <c:pt idx="654">
                  <c:v>16802</c:v>
                </c:pt>
                <c:pt idx="655">
                  <c:v>20407</c:v>
                </c:pt>
                <c:pt idx="656">
                  <c:v>18261</c:v>
                </c:pt>
                <c:pt idx="657">
                  <c:v>16079</c:v>
                </c:pt>
                <c:pt idx="658">
                  <c:v>16706</c:v>
                </c:pt>
                <c:pt idx="659">
                  <c:v>19540</c:v>
                </c:pt>
                <c:pt idx="660">
                  <c:v>16418</c:v>
                </c:pt>
                <c:pt idx="661">
                  <c:v>15424</c:v>
                </c:pt>
                <c:pt idx="662">
                  <c:v>15777</c:v>
                </c:pt>
                <c:pt idx="663">
                  <c:v>16000</c:v>
                </c:pt>
                <c:pt idx="664">
                  <c:v>14754</c:v>
                </c:pt>
                <c:pt idx="665">
                  <c:v>17160</c:v>
                </c:pt>
                <c:pt idx="666">
                  <c:v>15166</c:v>
                </c:pt>
                <c:pt idx="667">
                  <c:v>16131</c:v>
                </c:pt>
                <c:pt idx="668">
                  <c:v>15526</c:v>
                </c:pt>
                <c:pt idx="669">
                  <c:v>20427</c:v>
                </c:pt>
                <c:pt idx="670">
                  <c:v>21101</c:v>
                </c:pt>
                <c:pt idx="671">
                  <c:v>20600</c:v>
                </c:pt>
                <c:pt idx="672">
                  <c:v>20590</c:v>
                </c:pt>
                <c:pt idx="673">
                  <c:v>20794</c:v>
                </c:pt>
                <c:pt idx="674">
                  <c:v>20175</c:v>
                </c:pt>
                <c:pt idx="675">
                  <c:v>18131</c:v>
                </c:pt>
                <c:pt idx="676">
                  <c:v>16385</c:v>
                </c:pt>
                <c:pt idx="677">
                  <c:v>16496</c:v>
                </c:pt>
                <c:pt idx="678">
                  <c:v>16440</c:v>
                </c:pt>
                <c:pt idx="679">
                  <c:v>18257</c:v>
                </c:pt>
                <c:pt idx="680">
                  <c:v>16518</c:v>
                </c:pt>
                <c:pt idx="681">
                  <c:v>15945</c:v>
                </c:pt>
                <c:pt idx="682">
                  <c:v>16161</c:v>
                </c:pt>
                <c:pt idx="683">
                  <c:v>16066</c:v>
                </c:pt>
                <c:pt idx="684">
                  <c:v>14426</c:v>
                </c:pt>
                <c:pt idx="685">
                  <c:v>19141</c:v>
                </c:pt>
                <c:pt idx="686">
                  <c:v>15653</c:v>
                </c:pt>
                <c:pt idx="687">
                  <c:v>15098</c:v>
                </c:pt>
                <c:pt idx="688">
                  <c:v>18781</c:v>
                </c:pt>
                <c:pt idx="689">
                  <c:v>16613</c:v>
                </c:pt>
                <c:pt idx="690">
                  <c:v>15907</c:v>
                </c:pt>
                <c:pt idx="691">
                  <c:v>15256</c:v>
                </c:pt>
                <c:pt idx="692">
                  <c:v>17156</c:v>
                </c:pt>
                <c:pt idx="693">
                  <c:v>16272</c:v>
                </c:pt>
                <c:pt idx="694">
                  <c:v>15423</c:v>
                </c:pt>
                <c:pt idx="695">
                  <c:v>17315</c:v>
                </c:pt>
                <c:pt idx="696">
                  <c:v>14808</c:v>
                </c:pt>
                <c:pt idx="697">
                  <c:v>16641</c:v>
                </c:pt>
                <c:pt idx="698">
                  <c:v>14738</c:v>
                </c:pt>
                <c:pt idx="699">
                  <c:v>14463</c:v>
                </c:pt>
                <c:pt idx="700">
                  <c:v>15365</c:v>
                </c:pt>
                <c:pt idx="701">
                  <c:v>14914</c:v>
                </c:pt>
                <c:pt idx="702">
                  <c:v>19719</c:v>
                </c:pt>
                <c:pt idx="703">
                  <c:v>19896</c:v>
                </c:pt>
                <c:pt idx="704">
                  <c:v>20326</c:v>
                </c:pt>
                <c:pt idx="705">
                  <c:v>19724</c:v>
                </c:pt>
                <c:pt idx="706">
                  <c:v>19252</c:v>
                </c:pt>
                <c:pt idx="707">
                  <c:v>17880</c:v>
                </c:pt>
                <c:pt idx="708">
                  <c:v>16258</c:v>
                </c:pt>
                <c:pt idx="709">
                  <c:v>15215</c:v>
                </c:pt>
                <c:pt idx="710">
                  <c:v>16879</c:v>
                </c:pt>
                <c:pt idx="711">
                  <c:v>15454</c:v>
                </c:pt>
                <c:pt idx="712">
                  <c:v>15186</c:v>
                </c:pt>
                <c:pt idx="713">
                  <c:v>18248</c:v>
                </c:pt>
                <c:pt idx="714">
                  <c:v>16091</c:v>
                </c:pt>
                <c:pt idx="715">
                  <c:v>16280</c:v>
                </c:pt>
                <c:pt idx="716">
                  <c:v>16385</c:v>
                </c:pt>
                <c:pt idx="717">
                  <c:v>17324</c:v>
                </c:pt>
                <c:pt idx="718">
                  <c:v>16019</c:v>
                </c:pt>
                <c:pt idx="719">
                  <c:v>21901</c:v>
                </c:pt>
                <c:pt idx="720">
                  <c:v>19209</c:v>
                </c:pt>
                <c:pt idx="721">
                  <c:v>18382</c:v>
                </c:pt>
                <c:pt idx="722">
                  <c:v>18304</c:v>
                </c:pt>
                <c:pt idx="723">
                  <c:v>17240</c:v>
                </c:pt>
                <c:pt idx="724">
                  <c:v>22972</c:v>
                </c:pt>
                <c:pt idx="725">
                  <c:v>22538</c:v>
                </c:pt>
                <c:pt idx="726">
                  <c:v>21878</c:v>
                </c:pt>
                <c:pt idx="727">
                  <c:v>21011</c:v>
                </c:pt>
                <c:pt idx="728">
                  <c:v>20349</c:v>
                </c:pt>
                <c:pt idx="729">
                  <c:v>20743</c:v>
                </c:pt>
                <c:pt idx="730">
                  <c:v>19409</c:v>
                </c:pt>
                <c:pt idx="731">
                  <c:v>18684</c:v>
                </c:pt>
                <c:pt idx="732">
                  <c:v>16863</c:v>
                </c:pt>
                <c:pt idx="733">
                  <c:v>16625</c:v>
                </c:pt>
                <c:pt idx="734">
                  <c:v>16111</c:v>
                </c:pt>
                <c:pt idx="735">
                  <c:v>18541</c:v>
                </c:pt>
                <c:pt idx="736">
                  <c:v>15715</c:v>
                </c:pt>
                <c:pt idx="737">
                  <c:v>15538</c:v>
                </c:pt>
                <c:pt idx="738">
                  <c:v>15672</c:v>
                </c:pt>
                <c:pt idx="739">
                  <c:v>15156</c:v>
                </c:pt>
                <c:pt idx="740">
                  <c:v>15469</c:v>
                </c:pt>
                <c:pt idx="741">
                  <c:v>19282</c:v>
                </c:pt>
                <c:pt idx="742">
                  <c:v>16015</c:v>
                </c:pt>
                <c:pt idx="743">
                  <c:v>14408</c:v>
                </c:pt>
                <c:pt idx="744">
                  <c:v>14357</c:v>
                </c:pt>
                <c:pt idx="745">
                  <c:v>14521</c:v>
                </c:pt>
                <c:pt idx="746">
                  <c:v>14917</c:v>
                </c:pt>
                <c:pt idx="747">
                  <c:v>18819</c:v>
                </c:pt>
                <c:pt idx="748">
                  <c:v>18616</c:v>
                </c:pt>
                <c:pt idx="749">
                  <c:v>16724</c:v>
                </c:pt>
                <c:pt idx="750">
                  <c:v>15369</c:v>
                </c:pt>
                <c:pt idx="751">
                  <c:v>14332</c:v>
                </c:pt>
                <c:pt idx="752">
                  <c:v>13852</c:v>
                </c:pt>
                <c:pt idx="753">
                  <c:v>17765</c:v>
                </c:pt>
                <c:pt idx="754">
                  <c:v>14670</c:v>
                </c:pt>
                <c:pt idx="755">
                  <c:v>15829</c:v>
                </c:pt>
                <c:pt idx="756">
                  <c:v>14987</c:v>
                </c:pt>
                <c:pt idx="757">
                  <c:v>17705</c:v>
                </c:pt>
                <c:pt idx="758">
                  <c:v>14699</c:v>
                </c:pt>
                <c:pt idx="759">
                  <c:v>14501</c:v>
                </c:pt>
                <c:pt idx="760">
                  <c:v>19478</c:v>
                </c:pt>
                <c:pt idx="761">
                  <c:v>19477</c:v>
                </c:pt>
                <c:pt idx="762">
                  <c:v>19546</c:v>
                </c:pt>
                <c:pt idx="763">
                  <c:v>19747</c:v>
                </c:pt>
                <c:pt idx="764">
                  <c:v>19062</c:v>
                </c:pt>
                <c:pt idx="765">
                  <c:v>17582</c:v>
                </c:pt>
                <c:pt idx="766">
                  <c:v>16112</c:v>
                </c:pt>
                <c:pt idx="767">
                  <c:v>15291</c:v>
                </c:pt>
                <c:pt idx="768">
                  <c:v>14213</c:v>
                </c:pt>
                <c:pt idx="769">
                  <c:v>15362</c:v>
                </c:pt>
                <c:pt idx="770">
                  <c:v>15332</c:v>
                </c:pt>
                <c:pt idx="771">
                  <c:v>16851</c:v>
                </c:pt>
                <c:pt idx="772">
                  <c:v>13949</c:v>
                </c:pt>
                <c:pt idx="773">
                  <c:v>16796</c:v>
                </c:pt>
                <c:pt idx="774">
                  <c:v>13887</c:v>
                </c:pt>
                <c:pt idx="775">
                  <c:v>13835</c:v>
                </c:pt>
                <c:pt idx="776">
                  <c:v>15194</c:v>
                </c:pt>
                <c:pt idx="777">
                  <c:v>17747</c:v>
                </c:pt>
                <c:pt idx="778">
                  <c:v>14956</c:v>
                </c:pt>
                <c:pt idx="779">
                  <c:v>16809</c:v>
                </c:pt>
                <c:pt idx="780">
                  <c:v>14278</c:v>
                </c:pt>
                <c:pt idx="781">
                  <c:v>14584</c:v>
                </c:pt>
                <c:pt idx="782">
                  <c:v>16653</c:v>
                </c:pt>
                <c:pt idx="783">
                  <c:v>14020</c:v>
                </c:pt>
                <c:pt idx="784">
                  <c:v>13631</c:v>
                </c:pt>
                <c:pt idx="785">
                  <c:v>14012</c:v>
                </c:pt>
                <c:pt idx="786">
                  <c:v>15808</c:v>
                </c:pt>
                <c:pt idx="787">
                  <c:v>14701</c:v>
                </c:pt>
                <c:pt idx="788">
                  <c:v>14003</c:v>
                </c:pt>
                <c:pt idx="789">
                  <c:v>13301</c:v>
                </c:pt>
                <c:pt idx="790">
                  <c:v>14503</c:v>
                </c:pt>
                <c:pt idx="791">
                  <c:v>18304</c:v>
                </c:pt>
                <c:pt idx="792">
                  <c:v>18978</c:v>
                </c:pt>
                <c:pt idx="793">
                  <c:v>17473</c:v>
                </c:pt>
                <c:pt idx="794">
                  <c:v>18453</c:v>
                </c:pt>
                <c:pt idx="795">
                  <c:v>18871</c:v>
                </c:pt>
                <c:pt idx="796">
                  <c:v>18343</c:v>
                </c:pt>
                <c:pt idx="797">
                  <c:v>17760</c:v>
                </c:pt>
                <c:pt idx="798">
                  <c:v>17116</c:v>
                </c:pt>
                <c:pt idx="799">
                  <c:v>15091</c:v>
                </c:pt>
                <c:pt idx="800">
                  <c:v>13974</c:v>
                </c:pt>
                <c:pt idx="801">
                  <c:v>14805</c:v>
                </c:pt>
                <c:pt idx="802">
                  <c:v>13721</c:v>
                </c:pt>
                <c:pt idx="803">
                  <c:v>16091</c:v>
                </c:pt>
                <c:pt idx="804">
                  <c:v>13827</c:v>
                </c:pt>
                <c:pt idx="805">
                  <c:v>13953</c:v>
                </c:pt>
                <c:pt idx="806">
                  <c:v>16673</c:v>
                </c:pt>
                <c:pt idx="807">
                  <c:v>14986</c:v>
                </c:pt>
                <c:pt idx="808">
                  <c:v>13924</c:v>
                </c:pt>
                <c:pt idx="809">
                  <c:v>16506</c:v>
                </c:pt>
                <c:pt idx="810">
                  <c:v>13719</c:v>
                </c:pt>
                <c:pt idx="811">
                  <c:v>12924</c:v>
                </c:pt>
                <c:pt idx="812">
                  <c:v>13616</c:v>
                </c:pt>
                <c:pt idx="813">
                  <c:v>15994</c:v>
                </c:pt>
                <c:pt idx="814">
                  <c:v>14449</c:v>
                </c:pt>
                <c:pt idx="815">
                  <c:v>13919</c:v>
                </c:pt>
                <c:pt idx="816">
                  <c:v>14203</c:v>
                </c:pt>
                <c:pt idx="817">
                  <c:v>18027</c:v>
                </c:pt>
                <c:pt idx="818">
                  <c:v>17630</c:v>
                </c:pt>
                <c:pt idx="819">
                  <c:v>15088</c:v>
                </c:pt>
                <c:pt idx="820">
                  <c:v>13788</c:v>
                </c:pt>
                <c:pt idx="821">
                  <c:v>15317</c:v>
                </c:pt>
                <c:pt idx="822">
                  <c:v>13580</c:v>
                </c:pt>
                <c:pt idx="823">
                  <c:v>13213</c:v>
                </c:pt>
                <c:pt idx="824">
                  <c:v>15381</c:v>
                </c:pt>
                <c:pt idx="825">
                  <c:v>14225</c:v>
                </c:pt>
                <c:pt idx="826">
                  <c:v>13734</c:v>
                </c:pt>
                <c:pt idx="827">
                  <c:v>15802</c:v>
                </c:pt>
                <c:pt idx="828">
                  <c:v>12735</c:v>
                </c:pt>
                <c:pt idx="829">
                  <c:v>13238</c:v>
                </c:pt>
                <c:pt idx="830">
                  <c:v>12477</c:v>
                </c:pt>
                <c:pt idx="831">
                  <c:v>15560</c:v>
                </c:pt>
                <c:pt idx="832">
                  <c:v>13367</c:v>
                </c:pt>
                <c:pt idx="833">
                  <c:v>12460</c:v>
                </c:pt>
                <c:pt idx="834">
                  <c:v>13328</c:v>
                </c:pt>
                <c:pt idx="835">
                  <c:v>15798</c:v>
                </c:pt>
                <c:pt idx="836">
                  <c:v>13714</c:v>
                </c:pt>
                <c:pt idx="837">
                  <c:v>13715</c:v>
                </c:pt>
                <c:pt idx="838">
                  <c:v>13517</c:v>
                </c:pt>
                <c:pt idx="839">
                  <c:v>13861</c:v>
                </c:pt>
                <c:pt idx="840">
                  <c:v>13370</c:v>
                </c:pt>
                <c:pt idx="841">
                  <c:v>13116</c:v>
                </c:pt>
                <c:pt idx="842">
                  <c:v>14306</c:v>
                </c:pt>
                <c:pt idx="843">
                  <c:v>13546</c:v>
                </c:pt>
                <c:pt idx="844">
                  <c:v>13882</c:v>
                </c:pt>
                <c:pt idx="845">
                  <c:v>15773</c:v>
                </c:pt>
                <c:pt idx="846">
                  <c:v>13082</c:v>
                </c:pt>
                <c:pt idx="847">
                  <c:v>13933</c:v>
                </c:pt>
                <c:pt idx="848">
                  <c:v>18519</c:v>
                </c:pt>
                <c:pt idx="849">
                  <c:v>18595</c:v>
                </c:pt>
                <c:pt idx="850">
                  <c:v>17916</c:v>
                </c:pt>
                <c:pt idx="851">
                  <c:v>17901</c:v>
                </c:pt>
                <c:pt idx="852">
                  <c:v>18120</c:v>
                </c:pt>
                <c:pt idx="853">
                  <c:v>18351</c:v>
                </c:pt>
                <c:pt idx="854">
                  <c:v>18351</c:v>
                </c:pt>
                <c:pt idx="855">
                  <c:v>18687</c:v>
                </c:pt>
                <c:pt idx="856">
                  <c:v>17626</c:v>
                </c:pt>
                <c:pt idx="857">
                  <c:v>18404</c:v>
                </c:pt>
                <c:pt idx="858">
                  <c:v>18008</c:v>
                </c:pt>
                <c:pt idx="859">
                  <c:v>17693</c:v>
                </c:pt>
                <c:pt idx="860">
                  <c:v>17420</c:v>
                </c:pt>
                <c:pt idx="861">
                  <c:v>17520</c:v>
                </c:pt>
                <c:pt idx="862">
                  <c:v>18085</c:v>
                </c:pt>
                <c:pt idx="863">
                  <c:v>17803</c:v>
                </c:pt>
                <c:pt idx="864">
                  <c:v>18071</c:v>
                </c:pt>
                <c:pt idx="865">
                  <c:v>17759</c:v>
                </c:pt>
                <c:pt idx="866">
                  <c:v>17838</c:v>
                </c:pt>
                <c:pt idx="867">
                  <c:v>18113</c:v>
                </c:pt>
                <c:pt idx="868">
                  <c:v>17819</c:v>
                </c:pt>
                <c:pt idx="869">
                  <c:v>18483</c:v>
                </c:pt>
                <c:pt idx="870">
                  <c:v>18961</c:v>
                </c:pt>
                <c:pt idx="871">
                  <c:v>17911</c:v>
                </c:pt>
                <c:pt idx="872">
                  <c:v>18488</c:v>
                </c:pt>
                <c:pt idx="873">
                  <c:v>18536</c:v>
                </c:pt>
                <c:pt idx="874">
                  <c:v>17857</c:v>
                </c:pt>
                <c:pt idx="875">
                  <c:v>18601</c:v>
                </c:pt>
                <c:pt idx="876">
                  <c:v>17867</c:v>
                </c:pt>
                <c:pt idx="877">
                  <c:v>17047</c:v>
                </c:pt>
                <c:pt idx="878">
                  <c:v>16461</c:v>
                </c:pt>
                <c:pt idx="879">
                  <c:v>17260</c:v>
                </c:pt>
                <c:pt idx="880">
                  <c:v>17272</c:v>
                </c:pt>
                <c:pt idx="881">
                  <c:v>17949</c:v>
                </c:pt>
                <c:pt idx="882">
                  <c:v>18265</c:v>
                </c:pt>
                <c:pt idx="883">
                  <c:v>17765</c:v>
                </c:pt>
                <c:pt idx="884">
                  <c:v>18226</c:v>
                </c:pt>
                <c:pt idx="885">
                  <c:v>17410</c:v>
                </c:pt>
                <c:pt idx="886">
                  <c:v>18808</c:v>
                </c:pt>
                <c:pt idx="887">
                  <c:v>19009</c:v>
                </c:pt>
                <c:pt idx="888">
                  <c:v>19167</c:v>
                </c:pt>
                <c:pt idx="889">
                  <c:v>20022</c:v>
                </c:pt>
                <c:pt idx="890">
                  <c:v>20633</c:v>
                </c:pt>
                <c:pt idx="891">
                  <c:v>20309</c:v>
                </c:pt>
                <c:pt idx="892">
                  <c:v>20101</c:v>
                </c:pt>
                <c:pt idx="893">
                  <c:v>19144</c:v>
                </c:pt>
                <c:pt idx="894">
                  <c:v>19120</c:v>
                </c:pt>
                <c:pt idx="895">
                  <c:v>18903</c:v>
                </c:pt>
                <c:pt idx="896">
                  <c:v>18268</c:v>
                </c:pt>
                <c:pt idx="897">
                  <c:v>17457</c:v>
                </c:pt>
                <c:pt idx="898">
                  <c:v>17906</c:v>
                </c:pt>
                <c:pt idx="899">
                  <c:v>17952</c:v>
                </c:pt>
                <c:pt idx="900">
                  <c:v>18298</c:v>
                </c:pt>
                <c:pt idx="901">
                  <c:v>17273</c:v>
                </c:pt>
                <c:pt idx="902">
                  <c:v>17681</c:v>
                </c:pt>
                <c:pt idx="903">
                  <c:v>17655</c:v>
                </c:pt>
                <c:pt idx="904">
                  <c:v>17088</c:v>
                </c:pt>
                <c:pt idx="905">
                  <c:v>16625</c:v>
                </c:pt>
                <c:pt idx="906">
                  <c:v>17239</c:v>
                </c:pt>
                <c:pt idx="907">
                  <c:v>17480</c:v>
                </c:pt>
                <c:pt idx="908">
                  <c:v>17553</c:v>
                </c:pt>
                <c:pt idx="909">
                  <c:v>17600</c:v>
                </c:pt>
                <c:pt idx="910">
                  <c:v>17734</c:v>
                </c:pt>
                <c:pt idx="911">
                  <c:v>17985</c:v>
                </c:pt>
                <c:pt idx="912">
                  <c:v>17621</c:v>
                </c:pt>
                <c:pt idx="913">
                  <c:v>18493</c:v>
                </c:pt>
                <c:pt idx="914">
                  <c:v>18181</c:v>
                </c:pt>
                <c:pt idx="915">
                  <c:v>17222</c:v>
                </c:pt>
                <c:pt idx="916">
                  <c:v>17721</c:v>
                </c:pt>
                <c:pt idx="917">
                  <c:v>17950</c:v>
                </c:pt>
                <c:pt idx="918">
                  <c:v>17283</c:v>
                </c:pt>
                <c:pt idx="919">
                  <c:v>17660</c:v>
                </c:pt>
                <c:pt idx="920">
                  <c:v>17144</c:v>
                </c:pt>
                <c:pt idx="921">
                  <c:v>17638</c:v>
                </c:pt>
                <c:pt idx="922">
                  <c:v>17453</c:v>
                </c:pt>
                <c:pt idx="923">
                  <c:v>16818</c:v>
                </c:pt>
                <c:pt idx="924">
                  <c:v>16761</c:v>
                </c:pt>
                <c:pt idx="925">
                  <c:v>16609</c:v>
                </c:pt>
                <c:pt idx="926">
                  <c:v>16708</c:v>
                </c:pt>
                <c:pt idx="927">
                  <c:v>16510</c:v>
                </c:pt>
                <c:pt idx="928">
                  <c:v>17447</c:v>
                </c:pt>
                <c:pt idx="929">
                  <c:v>16561</c:v>
                </c:pt>
                <c:pt idx="930">
                  <c:v>17246</c:v>
                </c:pt>
                <c:pt idx="931">
                  <c:v>17585</c:v>
                </c:pt>
                <c:pt idx="932">
                  <c:v>16356</c:v>
                </c:pt>
                <c:pt idx="933">
                  <c:v>16629</c:v>
                </c:pt>
                <c:pt idx="934">
                  <c:v>16765</c:v>
                </c:pt>
                <c:pt idx="935">
                  <c:v>17223</c:v>
                </c:pt>
                <c:pt idx="936">
                  <c:v>16614</c:v>
                </c:pt>
                <c:pt idx="937">
                  <c:v>16780</c:v>
                </c:pt>
                <c:pt idx="938">
                  <c:v>16487</c:v>
                </c:pt>
                <c:pt idx="939">
                  <c:v>17287</c:v>
                </c:pt>
                <c:pt idx="940">
                  <c:v>16136</c:v>
                </c:pt>
                <c:pt idx="941">
                  <c:v>16445</c:v>
                </c:pt>
                <c:pt idx="942">
                  <c:v>15647</c:v>
                </c:pt>
                <c:pt idx="943">
                  <c:v>16472</c:v>
                </c:pt>
                <c:pt idx="944">
                  <c:v>16018</c:v>
                </c:pt>
                <c:pt idx="945">
                  <c:v>16105</c:v>
                </c:pt>
                <c:pt idx="946">
                  <c:v>15318</c:v>
                </c:pt>
                <c:pt idx="947">
                  <c:v>15695</c:v>
                </c:pt>
                <c:pt idx="948">
                  <c:v>15296</c:v>
                </c:pt>
                <c:pt idx="949">
                  <c:v>15823</c:v>
                </c:pt>
                <c:pt idx="950">
                  <c:v>14430</c:v>
                </c:pt>
                <c:pt idx="951">
                  <c:v>14420</c:v>
                </c:pt>
                <c:pt idx="952">
                  <c:v>14406</c:v>
                </c:pt>
                <c:pt idx="953">
                  <c:v>13654</c:v>
                </c:pt>
                <c:pt idx="954">
                  <c:v>13463</c:v>
                </c:pt>
                <c:pt idx="955">
                  <c:v>13002</c:v>
                </c:pt>
                <c:pt idx="956">
                  <c:v>12989</c:v>
                </c:pt>
                <c:pt idx="957">
                  <c:v>12598</c:v>
                </c:pt>
                <c:pt idx="958">
                  <c:v>13194</c:v>
                </c:pt>
                <c:pt idx="959">
                  <c:v>12889</c:v>
                </c:pt>
                <c:pt idx="960">
                  <c:v>12792</c:v>
                </c:pt>
                <c:pt idx="961">
                  <c:v>13191</c:v>
                </c:pt>
                <c:pt idx="962">
                  <c:v>13465</c:v>
                </c:pt>
                <c:pt idx="963">
                  <c:v>12757</c:v>
                </c:pt>
                <c:pt idx="964">
                  <c:v>12635</c:v>
                </c:pt>
                <c:pt idx="965">
                  <c:v>12458</c:v>
                </c:pt>
                <c:pt idx="966">
                  <c:v>12125</c:v>
                </c:pt>
                <c:pt idx="967">
                  <c:v>12777</c:v>
                </c:pt>
                <c:pt idx="968">
                  <c:v>14419</c:v>
                </c:pt>
                <c:pt idx="969">
                  <c:v>14565</c:v>
                </c:pt>
                <c:pt idx="970">
                  <c:v>13760</c:v>
                </c:pt>
                <c:pt idx="971">
                  <c:v>12336</c:v>
                </c:pt>
                <c:pt idx="972">
                  <c:v>12703</c:v>
                </c:pt>
                <c:pt idx="973">
                  <c:v>14059</c:v>
                </c:pt>
                <c:pt idx="974">
                  <c:v>12464</c:v>
                </c:pt>
                <c:pt idx="975">
                  <c:v>12669</c:v>
                </c:pt>
                <c:pt idx="976">
                  <c:v>12340</c:v>
                </c:pt>
                <c:pt idx="977">
                  <c:v>12587</c:v>
                </c:pt>
                <c:pt idx="978">
                  <c:v>12654</c:v>
                </c:pt>
                <c:pt idx="979">
                  <c:v>12881</c:v>
                </c:pt>
                <c:pt idx="980">
                  <c:v>15336</c:v>
                </c:pt>
                <c:pt idx="981">
                  <c:v>14079</c:v>
                </c:pt>
                <c:pt idx="982">
                  <c:v>13193</c:v>
                </c:pt>
                <c:pt idx="983">
                  <c:v>12577</c:v>
                </c:pt>
                <c:pt idx="984">
                  <c:v>13036</c:v>
                </c:pt>
                <c:pt idx="985">
                  <c:v>11075</c:v>
                </c:pt>
                <c:pt idx="986">
                  <c:v>12248</c:v>
                </c:pt>
                <c:pt idx="987">
                  <c:v>11563</c:v>
                </c:pt>
                <c:pt idx="988">
                  <c:v>14285</c:v>
                </c:pt>
                <c:pt idx="989">
                  <c:v>12300</c:v>
                </c:pt>
                <c:pt idx="990">
                  <c:v>12107</c:v>
                </c:pt>
                <c:pt idx="991">
                  <c:v>11548</c:v>
                </c:pt>
                <c:pt idx="992">
                  <c:v>13043</c:v>
                </c:pt>
                <c:pt idx="993">
                  <c:v>12207</c:v>
                </c:pt>
                <c:pt idx="994">
                  <c:v>12584</c:v>
                </c:pt>
                <c:pt idx="995">
                  <c:v>12004</c:v>
                </c:pt>
                <c:pt idx="996">
                  <c:v>12136</c:v>
                </c:pt>
                <c:pt idx="997">
                  <c:v>11876</c:v>
                </c:pt>
                <c:pt idx="998">
                  <c:v>14818</c:v>
                </c:pt>
                <c:pt idx="999">
                  <c:v>13526</c:v>
                </c:pt>
                <c:pt idx="1000">
                  <c:v>12554</c:v>
                </c:pt>
                <c:pt idx="1001">
                  <c:v>12033</c:v>
                </c:pt>
                <c:pt idx="1002">
                  <c:v>12079</c:v>
                </c:pt>
                <c:pt idx="1003">
                  <c:v>11073</c:v>
                </c:pt>
                <c:pt idx="1004">
                  <c:v>11816</c:v>
                </c:pt>
                <c:pt idx="1005">
                  <c:v>14423</c:v>
                </c:pt>
                <c:pt idx="1006">
                  <c:v>13335</c:v>
                </c:pt>
                <c:pt idx="1007">
                  <c:v>14879</c:v>
                </c:pt>
                <c:pt idx="1008">
                  <c:v>25617</c:v>
                </c:pt>
                <c:pt idx="1009">
                  <c:v>62061</c:v>
                </c:pt>
                <c:pt idx="1010">
                  <c:v>158221</c:v>
                </c:pt>
                <c:pt idx="1011">
                  <c:v>364998</c:v>
                </c:pt>
                <c:pt idx="1012">
                  <c:v>894427</c:v>
                </c:pt>
                <c:pt idx="1013">
                  <c:v>1400932</c:v>
                </c:pt>
                <c:pt idx="1014">
                  <c:v>1674055</c:v>
                </c:pt>
                <c:pt idx="1015">
                  <c:v>1866663</c:v>
                </c:pt>
                <c:pt idx="1016">
                  <c:v>1840856</c:v>
                </c:pt>
                <c:pt idx="1017">
                  <c:v>1818378</c:v>
                </c:pt>
                <c:pt idx="1018">
                  <c:v>1131285</c:v>
                </c:pt>
                <c:pt idx="1019">
                  <c:v>664018</c:v>
                </c:pt>
                <c:pt idx="1020">
                  <c:v>399087</c:v>
                </c:pt>
                <c:pt idx="1021">
                  <c:v>278814</c:v>
                </c:pt>
                <c:pt idx="1022">
                  <c:v>171229</c:v>
                </c:pt>
                <c:pt idx="1023">
                  <c:v>123793</c:v>
                </c:pt>
                <c:pt idx="1024">
                  <c:v>100164</c:v>
                </c:pt>
                <c:pt idx="1025">
                  <c:v>85629</c:v>
                </c:pt>
                <c:pt idx="1026">
                  <c:v>73442</c:v>
                </c:pt>
                <c:pt idx="1027">
                  <c:v>85826</c:v>
                </c:pt>
                <c:pt idx="1028">
                  <c:v>65628</c:v>
                </c:pt>
                <c:pt idx="1029">
                  <c:v>55793</c:v>
                </c:pt>
                <c:pt idx="1030">
                  <c:v>51033</c:v>
                </c:pt>
                <c:pt idx="1031">
                  <c:v>54692</c:v>
                </c:pt>
                <c:pt idx="1032">
                  <c:v>43605</c:v>
                </c:pt>
                <c:pt idx="1033">
                  <c:v>41723</c:v>
                </c:pt>
                <c:pt idx="1034">
                  <c:v>39327</c:v>
                </c:pt>
                <c:pt idx="1035">
                  <c:v>48229</c:v>
                </c:pt>
                <c:pt idx="1036">
                  <c:v>46588</c:v>
                </c:pt>
                <c:pt idx="1037">
                  <c:v>42814</c:v>
                </c:pt>
                <c:pt idx="1038">
                  <c:v>39587</c:v>
                </c:pt>
                <c:pt idx="1039">
                  <c:v>34041</c:v>
                </c:pt>
                <c:pt idx="1040">
                  <c:v>31058</c:v>
                </c:pt>
                <c:pt idx="1041">
                  <c:v>29864</c:v>
                </c:pt>
                <c:pt idx="1042">
                  <c:v>30845</c:v>
                </c:pt>
                <c:pt idx="1043">
                  <c:v>29229</c:v>
                </c:pt>
                <c:pt idx="1044">
                  <c:v>26883</c:v>
                </c:pt>
                <c:pt idx="1045">
                  <c:v>25290</c:v>
                </c:pt>
                <c:pt idx="1046">
                  <c:v>25277</c:v>
                </c:pt>
                <c:pt idx="1047">
                  <c:v>25757</c:v>
                </c:pt>
                <c:pt idx="1048">
                  <c:v>26298</c:v>
                </c:pt>
                <c:pt idx="1049">
                  <c:v>31793</c:v>
                </c:pt>
                <c:pt idx="1050">
                  <c:v>26652</c:v>
                </c:pt>
                <c:pt idx="1051">
                  <c:v>25100</c:v>
                </c:pt>
                <c:pt idx="1052">
                  <c:v>23328</c:v>
                </c:pt>
                <c:pt idx="1053">
                  <c:v>22139</c:v>
                </c:pt>
                <c:pt idx="1054">
                  <c:v>26561</c:v>
                </c:pt>
                <c:pt idx="1055">
                  <c:v>23260</c:v>
                </c:pt>
                <c:pt idx="1056">
                  <c:v>22268</c:v>
                </c:pt>
                <c:pt idx="1057">
                  <c:v>25776</c:v>
                </c:pt>
                <c:pt idx="1058">
                  <c:v>22496</c:v>
                </c:pt>
                <c:pt idx="1059">
                  <c:v>21020</c:v>
                </c:pt>
                <c:pt idx="1060">
                  <c:v>21348</c:v>
                </c:pt>
                <c:pt idx="1061">
                  <c:v>20657</c:v>
                </c:pt>
                <c:pt idx="1062">
                  <c:v>20185</c:v>
                </c:pt>
                <c:pt idx="1063">
                  <c:v>20682</c:v>
                </c:pt>
                <c:pt idx="1064">
                  <c:v>19471</c:v>
                </c:pt>
                <c:pt idx="1065">
                  <c:v>18857</c:v>
                </c:pt>
                <c:pt idx="1066">
                  <c:v>27188</c:v>
                </c:pt>
                <c:pt idx="1067">
                  <c:v>27876</c:v>
                </c:pt>
                <c:pt idx="1068">
                  <c:v>29431</c:v>
                </c:pt>
                <c:pt idx="1069">
                  <c:v>29946</c:v>
                </c:pt>
                <c:pt idx="1070">
                  <c:v>30287</c:v>
                </c:pt>
                <c:pt idx="1071">
                  <c:v>30466</c:v>
                </c:pt>
                <c:pt idx="1072">
                  <c:v>29596</c:v>
                </c:pt>
                <c:pt idx="1073">
                  <c:v>29044</c:v>
                </c:pt>
                <c:pt idx="1074">
                  <c:v>28267</c:v>
                </c:pt>
                <c:pt idx="1075">
                  <c:v>27419</c:v>
                </c:pt>
                <c:pt idx="1076">
                  <c:v>24936</c:v>
                </c:pt>
                <c:pt idx="1077">
                  <c:v>23690</c:v>
                </c:pt>
                <c:pt idx="1078">
                  <c:v>21663</c:v>
                </c:pt>
                <c:pt idx="1079">
                  <c:v>21181</c:v>
                </c:pt>
                <c:pt idx="1080">
                  <c:v>19934</c:v>
                </c:pt>
                <c:pt idx="1081">
                  <c:v>21839</c:v>
                </c:pt>
                <c:pt idx="1082">
                  <c:v>20926</c:v>
                </c:pt>
                <c:pt idx="1083">
                  <c:v>19326</c:v>
                </c:pt>
                <c:pt idx="1084">
                  <c:v>18436</c:v>
                </c:pt>
                <c:pt idx="1085">
                  <c:v>17818</c:v>
                </c:pt>
                <c:pt idx="1086">
                  <c:v>21418</c:v>
                </c:pt>
                <c:pt idx="1087">
                  <c:v>19584</c:v>
                </c:pt>
                <c:pt idx="1088">
                  <c:v>17475</c:v>
                </c:pt>
                <c:pt idx="1089">
                  <c:v>18116</c:v>
                </c:pt>
                <c:pt idx="1090">
                  <c:v>18460</c:v>
                </c:pt>
                <c:pt idx="1091">
                  <c:v>17246</c:v>
                </c:pt>
                <c:pt idx="1092">
                  <c:v>22089</c:v>
                </c:pt>
                <c:pt idx="1093">
                  <c:v>18470</c:v>
                </c:pt>
                <c:pt idx="1094">
                  <c:v>17379</c:v>
                </c:pt>
                <c:pt idx="1095">
                  <c:v>17344</c:v>
                </c:pt>
                <c:pt idx="1096">
                  <c:v>18897</c:v>
                </c:pt>
                <c:pt idx="1097">
                  <c:v>16920</c:v>
                </c:pt>
                <c:pt idx="1098">
                  <c:v>16588</c:v>
                </c:pt>
                <c:pt idx="1099">
                  <c:v>15926</c:v>
                </c:pt>
                <c:pt idx="1100">
                  <c:v>17609</c:v>
                </c:pt>
                <c:pt idx="1101">
                  <c:v>15445</c:v>
                </c:pt>
                <c:pt idx="1102">
                  <c:v>16653</c:v>
                </c:pt>
                <c:pt idx="1103">
                  <c:v>18626</c:v>
                </c:pt>
                <c:pt idx="1104">
                  <c:v>16420</c:v>
                </c:pt>
                <c:pt idx="1105">
                  <c:v>15410</c:v>
                </c:pt>
                <c:pt idx="1106">
                  <c:v>19395</c:v>
                </c:pt>
                <c:pt idx="1107">
                  <c:v>18164</c:v>
                </c:pt>
                <c:pt idx="1108">
                  <c:v>15555</c:v>
                </c:pt>
                <c:pt idx="1109">
                  <c:v>15134</c:v>
                </c:pt>
                <c:pt idx="1110">
                  <c:v>15117</c:v>
                </c:pt>
                <c:pt idx="1111">
                  <c:v>15552</c:v>
                </c:pt>
                <c:pt idx="1112">
                  <c:v>19990</c:v>
                </c:pt>
                <c:pt idx="1113">
                  <c:v>17695</c:v>
                </c:pt>
                <c:pt idx="1114">
                  <c:v>15375</c:v>
                </c:pt>
                <c:pt idx="1115">
                  <c:v>15843</c:v>
                </c:pt>
                <c:pt idx="1116">
                  <c:v>17348</c:v>
                </c:pt>
                <c:pt idx="1117">
                  <c:v>15356</c:v>
                </c:pt>
                <c:pt idx="1118">
                  <c:v>15967</c:v>
                </c:pt>
                <c:pt idx="1119">
                  <c:v>14727</c:v>
                </c:pt>
                <c:pt idx="1120">
                  <c:v>16118</c:v>
                </c:pt>
                <c:pt idx="1121">
                  <c:v>13900</c:v>
                </c:pt>
                <c:pt idx="1122">
                  <c:v>18296</c:v>
                </c:pt>
                <c:pt idx="1123">
                  <c:v>17191</c:v>
                </c:pt>
                <c:pt idx="1124">
                  <c:v>14916</c:v>
                </c:pt>
                <c:pt idx="1125">
                  <c:v>14656</c:v>
                </c:pt>
                <c:pt idx="1126">
                  <c:v>14288</c:v>
                </c:pt>
                <c:pt idx="1127">
                  <c:v>14200</c:v>
                </c:pt>
                <c:pt idx="1128">
                  <c:v>16072</c:v>
                </c:pt>
                <c:pt idx="1129">
                  <c:v>14486</c:v>
                </c:pt>
                <c:pt idx="1130">
                  <c:v>14013</c:v>
                </c:pt>
                <c:pt idx="1131">
                  <c:v>16317</c:v>
                </c:pt>
                <c:pt idx="1132">
                  <c:v>15053</c:v>
                </c:pt>
                <c:pt idx="1133">
                  <c:v>19430</c:v>
                </c:pt>
                <c:pt idx="1134">
                  <c:v>19485</c:v>
                </c:pt>
                <c:pt idx="1135">
                  <c:v>19024</c:v>
                </c:pt>
                <c:pt idx="1136">
                  <c:v>18824</c:v>
                </c:pt>
                <c:pt idx="1137">
                  <c:v>18449</c:v>
                </c:pt>
                <c:pt idx="1138">
                  <c:v>18799</c:v>
                </c:pt>
                <c:pt idx="1139">
                  <c:v>17839</c:v>
                </c:pt>
                <c:pt idx="1140">
                  <c:v>17551</c:v>
                </c:pt>
                <c:pt idx="1141">
                  <c:v>16956</c:v>
                </c:pt>
                <c:pt idx="1142">
                  <c:v>15413</c:v>
                </c:pt>
                <c:pt idx="1143">
                  <c:v>13727</c:v>
                </c:pt>
                <c:pt idx="1144">
                  <c:v>13459</c:v>
                </c:pt>
                <c:pt idx="1145">
                  <c:v>13690</c:v>
                </c:pt>
                <c:pt idx="1146">
                  <c:v>12842</c:v>
                </c:pt>
                <c:pt idx="1147">
                  <c:v>13472</c:v>
                </c:pt>
                <c:pt idx="1148">
                  <c:v>13130</c:v>
                </c:pt>
                <c:pt idx="1149">
                  <c:v>13109</c:v>
                </c:pt>
                <c:pt idx="1150">
                  <c:v>12848</c:v>
                </c:pt>
                <c:pt idx="1151">
                  <c:v>14001</c:v>
                </c:pt>
                <c:pt idx="1152">
                  <c:v>14102</c:v>
                </c:pt>
                <c:pt idx="1153">
                  <c:v>16185</c:v>
                </c:pt>
                <c:pt idx="1154">
                  <c:v>13896</c:v>
                </c:pt>
                <c:pt idx="1155">
                  <c:v>13081</c:v>
                </c:pt>
                <c:pt idx="1156">
                  <c:v>13853</c:v>
                </c:pt>
                <c:pt idx="1157">
                  <c:v>12953</c:v>
                </c:pt>
                <c:pt idx="1158">
                  <c:v>12999</c:v>
                </c:pt>
                <c:pt idx="1159">
                  <c:v>15054</c:v>
                </c:pt>
                <c:pt idx="1160">
                  <c:v>13262</c:v>
                </c:pt>
                <c:pt idx="1161">
                  <c:v>13379</c:v>
                </c:pt>
                <c:pt idx="1162">
                  <c:v>12507</c:v>
                </c:pt>
                <c:pt idx="1163">
                  <c:v>13055</c:v>
                </c:pt>
                <c:pt idx="1164">
                  <c:v>16138</c:v>
                </c:pt>
                <c:pt idx="1165">
                  <c:v>16882</c:v>
                </c:pt>
                <c:pt idx="1166">
                  <c:v>15532</c:v>
                </c:pt>
                <c:pt idx="1167">
                  <c:v>13783</c:v>
                </c:pt>
                <c:pt idx="1168">
                  <c:v>13028</c:v>
                </c:pt>
                <c:pt idx="1169">
                  <c:v>13000</c:v>
                </c:pt>
                <c:pt idx="1170">
                  <c:v>12977</c:v>
                </c:pt>
                <c:pt idx="1171">
                  <c:v>14100</c:v>
                </c:pt>
                <c:pt idx="1172">
                  <c:v>12494</c:v>
                </c:pt>
                <c:pt idx="1173">
                  <c:v>12858</c:v>
                </c:pt>
                <c:pt idx="1174">
                  <c:v>12639</c:v>
                </c:pt>
                <c:pt idx="1175">
                  <c:v>14520</c:v>
                </c:pt>
                <c:pt idx="1176">
                  <c:v>12631</c:v>
                </c:pt>
                <c:pt idx="1177">
                  <c:v>13830</c:v>
                </c:pt>
                <c:pt idx="1178">
                  <c:v>13025</c:v>
                </c:pt>
                <c:pt idx="1179">
                  <c:v>17128</c:v>
                </c:pt>
                <c:pt idx="1180">
                  <c:v>14717</c:v>
                </c:pt>
                <c:pt idx="1181">
                  <c:v>13391</c:v>
                </c:pt>
                <c:pt idx="1182">
                  <c:v>14334</c:v>
                </c:pt>
                <c:pt idx="1183">
                  <c:v>13111</c:v>
                </c:pt>
                <c:pt idx="1184">
                  <c:v>14611</c:v>
                </c:pt>
                <c:pt idx="1185">
                  <c:v>12731</c:v>
                </c:pt>
                <c:pt idx="1186">
                  <c:v>15048</c:v>
                </c:pt>
                <c:pt idx="1187">
                  <c:v>13008</c:v>
                </c:pt>
                <c:pt idx="1188">
                  <c:v>12675</c:v>
                </c:pt>
                <c:pt idx="1189">
                  <c:v>15252</c:v>
                </c:pt>
                <c:pt idx="1190">
                  <c:v>13459</c:v>
                </c:pt>
                <c:pt idx="1191">
                  <c:v>12526</c:v>
                </c:pt>
                <c:pt idx="1192">
                  <c:v>13258</c:v>
                </c:pt>
                <c:pt idx="1193">
                  <c:v>13905</c:v>
                </c:pt>
                <c:pt idx="1194">
                  <c:v>13228</c:v>
                </c:pt>
                <c:pt idx="1195">
                  <c:v>17351</c:v>
                </c:pt>
                <c:pt idx="1196">
                  <c:v>17607</c:v>
                </c:pt>
                <c:pt idx="1197">
                  <c:v>17977</c:v>
                </c:pt>
                <c:pt idx="1198">
                  <c:v>17440</c:v>
                </c:pt>
                <c:pt idx="1199">
                  <c:v>18555</c:v>
                </c:pt>
                <c:pt idx="1200">
                  <c:v>17953</c:v>
                </c:pt>
                <c:pt idx="1201">
                  <c:v>17063</c:v>
                </c:pt>
                <c:pt idx="1202">
                  <c:v>17497</c:v>
                </c:pt>
                <c:pt idx="1203">
                  <c:v>17619</c:v>
                </c:pt>
                <c:pt idx="1204">
                  <c:v>17599</c:v>
                </c:pt>
                <c:pt idx="1205">
                  <c:v>17509</c:v>
                </c:pt>
                <c:pt idx="1206">
                  <c:v>17378</c:v>
                </c:pt>
                <c:pt idx="1207">
                  <c:v>17063</c:v>
                </c:pt>
                <c:pt idx="1208">
                  <c:v>16790</c:v>
                </c:pt>
                <c:pt idx="1209">
                  <c:v>17363</c:v>
                </c:pt>
                <c:pt idx="1210">
                  <c:v>17108</c:v>
                </c:pt>
                <c:pt idx="1211">
                  <c:v>17022</c:v>
                </c:pt>
                <c:pt idx="1212">
                  <c:v>17090</c:v>
                </c:pt>
                <c:pt idx="1213">
                  <c:v>17109</c:v>
                </c:pt>
                <c:pt idx="1214">
                  <c:v>17735</c:v>
                </c:pt>
                <c:pt idx="1215">
                  <c:v>17586</c:v>
                </c:pt>
                <c:pt idx="1216">
                  <c:v>17385</c:v>
                </c:pt>
                <c:pt idx="1217">
                  <c:v>16625</c:v>
                </c:pt>
                <c:pt idx="1218">
                  <c:v>16967</c:v>
                </c:pt>
                <c:pt idx="1219">
                  <c:v>17359</c:v>
                </c:pt>
                <c:pt idx="1220">
                  <c:v>16885</c:v>
                </c:pt>
                <c:pt idx="1221">
                  <c:v>17233</c:v>
                </c:pt>
                <c:pt idx="1222">
                  <c:v>17139</c:v>
                </c:pt>
                <c:pt idx="1223">
                  <c:v>16809</c:v>
                </c:pt>
                <c:pt idx="1224">
                  <c:v>17189</c:v>
                </c:pt>
                <c:pt idx="1225">
                  <c:v>16620</c:v>
                </c:pt>
                <c:pt idx="1226">
                  <c:v>17010</c:v>
                </c:pt>
                <c:pt idx="1227">
                  <c:v>15915</c:v>
                </c:pt>
                <c:pt idx="1228">
                  <c:v>17369</c:v>
                </c:pt>
                <c:pt idx="1229">
                  <c:v>17339</c:v>
                </c:pt>
                <c:pt idx="1230">
                  <c:v>16682</c:v>
                </c:pt>
                <c:pt idx="1231">
                  <c:v>17109</c:v>
                </c:pt>
                <c:pt idx="1232">
                  <c:v>16738</c:v>
                </c:pt>
                <c:pt idx="1233">
                  <c:v>17024</c:v>
                </c:pt>
                <c:pt idx="1234">
                  <c:v>17138</c:v>
                </c:pt>
                <c:pt idx="1235">
                  <c:v>17237</c:v>
                </c:pt>
                <c:pt idx="1236">
                  <c:v>16951</c:v>
                </c:pt>
                <c:pt idx="1237">
                  <c:v>17439</c:v>
                </c:pt>
                <c:pt idx="1238">
                  <c:v>16569</c:v>
                </c:pt>
                <c:pt idx="1239">
                  <c:v>16237</c:v>
                </c:pt>
                <c:pt idx="1240">
                  <c:v>17279</c:v>
                </c:pt>
                <c:pt idx="1241">
                  <c:v>16365</c:v>
                </c:pt>
                <c:pt idx="1242">
                  <c:v>16424</c:v>
                </c:pt>
                <c:pt idx="1243">
                  <c:v>16694</c:v>
                </c:pt>
                <c:pt idx="1244">
                  <c:v>16474</c:v>
                </c:pt>
                <c:pt idx="1245">
                  <c:v>16773</c:v>
                </c:pt>
                <c:pt idx="1246">
                  <c:v>16848</c:v>
                </c:pt>
                <c:pt idx="1247">
                  <c:v>16325</c:v>
                </c:pt>
                <c:pt idx="1248">
                  <c:v>16922</c:v>
                </c:pt>
                <c:pt idx="1249">
                  <c:v>16635</c:v>
                </c:pt>
                <c:pt idx="1250">
                  <c:v>16692</c:v>
                </c:pt>
                <c:pt idx="1251">
                  <c:v>16904</c:v>
                </c:pt>
                <c:pt idx="1252">
                  <c:v>15837</c:v>
                </c:pt>
                <c:pt idx="1253">
                  <c:v>15729</c:v>
                </c:pt>
                <c:pt idx="1254">
                  <c:v>16020</c:v>
                </c:pt>
                <c:pt idx="1255">
                  <c:v>16138</c:v>
                </c:pt>
                <c:pt idx="1256">
                  <c:v>16516</c:v>
                </c:pt>
                <c:pt idx="1257">
                  <c:v>16749</c:v>
                </c:pt>
                <c:pt idx="1258">
                  <c:v>15963</c:v>
                </c:pt>
                <c:pt idx="1259">
                  <c:v>15736</c:v>
                </c:pt>
                <c:pt idx="1260">
                  <c:v>15951</c:v>
                </c:pt>
                <c:pt idx="1261">
                  <c:v>15533</c:v>
                </c:pt>
                <c:pt idx="1262">
                  <c:v>15761</c:v>
                </c:pt>
                <c:pt idx="1263">
                  <c:v>15319</c:v>
                </c:pt>
                <c:pt idx="1264">
                  <c:v>16044</c:v>
                </c:pt>
                <c:pt idx="1265">
                  <c:v>16175</c:v>
                </c:pt>
                <c:pt idx="1266">
                  <c:v>16127</c:v>
                </c:pt>
                <c:pt idx="1267">
                  <c:v>15584</c:v>
                </c:pt>
                <c:pt idx="1268">
                  <c:v>15340</c:v>
                </c:pt>
                <c:pt idx="1269">
                  <c:v>15551</c:v>
                </c:pt>
                <c:pt idx="1270">
                  <c:v>15553</c:v>
                </c:pt>
                <c:pt idx="1271">
                  <c:v>15016</c:v>
                </c:pt>
                <c:pt idx="1272">
                  <c:v>15259</c:v>
                </c:pt>
                <c:pt idx="1273">
                  <c:v>15352</c:v>
                </c:pt>
                <c:pt idx="1274">
                  <c:v>15678</c:v>
                </c:pt>
                <c:pt idx="1275">
                  <c:v>16007</c:v>
                </c:pt>
                <c:pt idx="1276">
                  <c:v>15146</c:v>
                </c:pt>
                <c:pt idx="1277">
                  <c:v>15495</c:v>
                </c:pt>
                <c:pt idx="1278">
                  <c:v>15127</c:v>
                </c:pt>
                <c:pt idx="1279">
                  <c:v>14000</c:v>
                </c:pt>
                <c:pt idx="1280">
                  <c:v>14694</c:v>
                </c:pt>
                <c:pt idx="1281">
                  <c:v>14106</c:v>
                </c:pt>
                <c:pt idx="1282">
                  <c:v>14089</c:v>
                </c:pt>
                <c:pt idx="1283">
                  <c:v>13864</c:v>
                </c:pt>
                <c:pt idx="1284">
                  <c:v>12886</c:v>
                </c:pt>
                <c:pt idx="1285">
                  <c:v>13826</c:v>
                </c:pt>
                <c:pt idx="1286">
                  <c:v>13197</c:v>
                </c:pt>
                <c:pt idx="1287">
                  <c:v>12965</c:v>
                </c:pt>
                <c:pt idx="1288">
                  <c:v>13008</c:v>
                </c:pt>
                <c:pt idx="1289">
                  <c:v>11964</c:v>
                </c:pt>
                <c:pt idx="1290">
                  <c:v>12617</c:v>
                </c:pt>
                <c:pt idx="1291">
                  <c:v>12211</c:v>
                </c:pt>
                <c:pt idx="1292">
                  <c:v>12233</c:v>
                </c:pt>
                <c:pt idx="1293">
                  <c:v>14167</c:v>
                </c:pt>
                <c:pt idx="1294">
                  <c:v>13566</c:v>
                </c:pt>
                <c:pt idx="1295">
                  <c:v>13218</c:v>
                </c:pt>
                <c:pt idx="1296">
                  <c:v>12312</c:v>
                </c:pt>
                <c:pt idx="1297">
                  <c:v>11864</c:v>
                </c:pt>
                <c:pt idx="1298">
                  <c:v>11711</c:v>
                </c:pt>
                <c:pt idx="1299">
                  <c:v>12539</c:v>
                </c:pt>
                <c:pt idx="1300">
                  <c:v>12507</c:v>
                </c:pt>
                <c:pt idx="1301">
                  <c:v>14455</c:v>
                </c:pt>
                <c:pt idx="1302">
                  <c:v>13572</c:v>
                </c:pt>
                <c:pt idx="1303">
                  <c:v>13290</c:v>
                </c:pt>
                <c:pt idx="1304">
                  <c:v>13455</c:v>
                </c:pt>
                <c:pt idx="1305">
                  <c:v>12187</c:v>
                </c:pt>
                <c:pt idx="1306">
                  <c:v>12242</c:v>
                </c:pt>
                <c:pt idx="1307">
                  <c:v>15602</c:v>
                </c:pt>
                <c:pt idx="1308">
                  <c:v>13390</c:v>
                </c:pt>
                <c:pt idx="1309">
                  <c:v>12318</c:v>
                </c:pt>
                <c:pt idx="1310">
                  <c:v>12903</c:v>
                </c:pt>
                <c:pt idx="1311">
                  <c:v>12086</c:v>
                </c:pt>
                <c:pt idx="1312">
                  <c:v>13193</c:v>
                </c:pt>
                <c:pt idx="1313">
                  <c:v>11765</c:v>
                </c:pt>
                <c:pt idx="1314">
                  <c:v>11934</c:v>
                </c:pt>
                <c:pt idx="1315">
                  <c:v>12686</c:v>
                </c:pt>
                <c:pt idx="1316">
                  <c:v>11733</c:v>
                </c:pt>
                <c:pt idx="1317">
                  <c:v>11566</c:v>
                </c:pt>
                <c:pt idx="1318">
                  <c:v>13348</c:v>
                </c:pt>
                <c:pt idx="1319">
                  <c:v>12505</c:v>
                </c:pt>
                <c:pt idx="1320">
                  <c:v>12011</c:v>
                </c:pt>
                <c:pt idx="1321">
                  <c:v>12345</c:v>
                </c:pt>
                <c:pt idx="1322">
                  <c:v>13552</c:v>
                </c:pt>
                <c:pt idx="1323">
                  <c:v>12339</c:v>
                </c:pt>
                <c:pt idx="1324">
                  <c:v>11608</c:v>
                </c:pt>
                <c:pt idx="1325">
                  <c:v>11849</c:v>
                </c:pt>
                <c:pt idx="1326">
                  <c:v>13215</c:v>
                </c:pt>
                <c:pt idx="1327">
                  <c:v>11399</c:v>
                </c:pt>
                <c:pt idx="1328">
                  <c:v>11802</c:v>
                </c:pt>
                <c:pt idx="1329">
                  <c:v>15545</c:v>
                </c:pt>
                <c:pt idx="1330">
                  <c:v>14152</c:v>
                </c:pt>
                <c:pt idx="1331">
                  <c:v>11556</c:v>
                </c:pt>
                <c:pt idx="1332">
                  <c:v>12193</c:v>
                </c:pt>
                <c:pt idx="1333">
                  <c:v>14324</c:v>
                </c:pt>
                <c:pt idx="1334">
                  <c:v>13161</c:v>
                </c:pt>
                <c:pt idx="1335">
                  <c:v>11589</c:v>
                </c:pt>
                <c:pt idx="1336">
                  <c:v>12553</c:v>
                </c:pt>
                <c:pt idx="1337">
                  <c:v>16728</c:v>
                </c:pt>
                <c:pt idx="1338">
                  <c:v>15763</c:v>
                </c:pt>
                <c:pt idx="1339">
                  <c:v>14489</c:v>
                </c:pt>
                <c:pt idx="1340">
                  <c:v>13493</c:v>
                </c:pt>
                <c:pt idx="1341">
                  <c:v>13192</c:v>
                </c:pt>
                <c:pt idx="1342">
                  <c:v>12885</c:v>
                </c:pt>
                <c:pt idx="1343">
                  <c:v>12249</c:v>
                </c:pt>
                <c:pt idx="1344">
                  <c:v>12991</c:v>
                </c:pt>
                <c:pt idx="1345">
                  <c:v>12352</c:v>
                </c:pt>
                <c:pt idx="1346">
                  <c:v>15114</c:v>
                </c:pt>
                <c:pt idx="1347">
                  <c:v>12967</c:v>
                </c:pt>
                <c:pt idx="1348">
                  <c:v>12329</c:v>
                </c:pt>
                <c:pt idx="1349">
                  <c:v>12628</c:v>
                </c:pt>
                <c:pt idx="1350">
                  <c:v>12700</c:v>
                </c:pt>
                <c:pt idx="1351">
                  <c:v>16111</c:v>
                </c:pt>
                <c:pt idx="1352">
                  <c:v>12962</c:v>
                </c:pt>
                <c:pt idx="1353">
                  <c:v>13839</c:v>
                </c:pt>
                <c:pt idx="1354">
                  <c:v>12833</c:v>
                </c:pt>
                <c:pt idx="1355">
                  <c:v>13160</c:v>
                </c:pt>
                <c:pt idx="1356">
                  <c:v>14934</c:v>
                </c:pt>
                <c:pt idx="1357">
                  <c:v>13198</c:v>
                </c:pt>
                <c:pt idx="1358">
                  <c:v>13433</c:v>
                </c:pt>
                <c:pt idx="1359">
                  <c:v>16906</c:v>
                </c:pt>
                <c:pt idx="1360">
                  <c:v>16893</c:v>
                </c:pt>
                <c:pt idx="1361">
                  <c:v>16058</c:v>
                </c:pt>
                <c:pt idx="1362">
                  <c:v>15154</c:v>
                </c:pt>
                <c:pt idx="1363">
                  <c:v>11950</c:v>
                </c:pt>
                <c:pt idx="1364">
                  <c:v>13378</c:v>
                </c:pt>
                <c:pt idx="1365">
                  <c:v>12606</c:v>
                </c:pt>
                <c:pt idx="1366">
                  <c:v>13808</c:v>
                </c:pt>
                <c:pt idx="1367">
                  <c:v>12238</c:v>
                </c:pt>
                <c:pt idx="1368">
                  <c:v>15853</c:v>
                </c:pt>
                <c:pt idx="1369">
                  <c:v>13257</c:v>
                </c:pt>
                <c:pt idx="1370">
                  <c:v>12725</c:v>
                </c:pt>
                <c:pt idx="1371">
                  <c:v>13225</c:v>
                </c:pt>
                <c:pt idx="1372">
                  <c:v>16035</c:v>
                </c:pt>
                <c:pt idx="1373">
                  <c:v>13392</c:v>
                </c:pt>
                <c:pt idx="1374">
                  <c:v>11845</c:v>
                </c:pt>
                <c:pt idx="1375">
                  <c:v>15353</c:v>
                </c:pt>
                <c:pt idx="1376">
                  <c:v>12816</c:v>
                </c:pt>
                <c:pt idx="1377">
                  <c:v>12755</c:v>
                </c:pt>
                <c:pt idx="1378">
                  <c:v>12296</c:v>
                </c:pt>
                <c:pt idx="1379">
                  <c:v>12848</c:v>
                </c:pt>
                <c:pt idx="1380">
                  <c:v>12641</c:v>
                </c:pt>
                <c:pt idx="1381">
                  <c:v>12297</c:v>
                </c:pt>
                <c:pt idx="1382">
                  <c:v>16601</c:v>
                </c:pt>
                <c:pt idx="1383">
                  <c:v>15942</c:v>
                </c:pt>
                <c:pt idx="1384">
                  <c:v>13004</c:v>
                </c:pt>
                <c:pt idx="1385">
                  <c:v>13695</c:v>
                </c:pt>
                <c:pt idx="1386">
                  <c:v>12741</c:v>
                </c:pt>
                <c:pt idx="1387">
                  <c:v>15647</c:v>
                </c:pt>
                <c:pt idx="1388">
                  <c:v>13273</c:v>
                </c:pt>
                <c:pt idx="1389">
                  <c:v>13141</c:v>
                </c:pt>
                <c:pt idx="1390">
                  <c:v>12718</c:v>
                </c:pt>
                <c:pt idx="1391">
                  <c:v>13086</c:v>
                </c:pt>
                <c:pt idx="1392">
                  <c:v>11943</c:v>
                </c:pt>
                <c:pt idx="1393">
                  <c:v>11971</c:v>
                </c:pt>
                <c:pt idx="1394">
                  <c:v>11978</c:v>
                </c:pt>
                <c:pt idx="1395">
                  <c:v>15660</c:v>
                </c:pt>
                <c:pt idx="1396">
                  <c:v>16926</c:v>
                </c:pt>
                <c:pt idx="1397">
                  <c:v>14622</c:v>
                </c:pt>
                <c:pt idx="1398">
                  <c:v>12507</c:v>
                </c:pt>
                <c:pt idx="1399">
                  <c:v>13770</c:v>
                </c:pt>
                <c:pt idx="1400">
                  <c:v>12590</c:v>
                </c:pt>
                <c:pt idx="1401">
                  <c:v>11693</c:v>
                </c:pt>
                <c:pt idx="1402">
                  <c:v>14603</c:v>
                </c:pt>
                <c:pt idx="1403">
                  <c:v>12396</c:v>
                </c:pt>
                <c:pt idx="1404">
                  <c:v>13362</c:v>
                </c:pt>
                <c:pt idx="1405">
                  <c:v>12295</c:v>
                </c:pt>
                <c:pt idx="1406">
                  <c:v>12248</c:v>
                </c:pt>
                <c:pt idx="1407">
                  <c:v>12740</c:v>
                </c:pt>
                <c:pt idx="1408">
                  <c:v>13311</c:v>
                </c:pt>
                <c:pt idx="1409">
                  <c:v>11838</c:v>
                </c:pt>
                <c:pt idx="1410">
                  <c:v>12501</c:v>
                </c:pt>
                <c:pt idx="1411">
                  <c:v>13368</c:v>
                </c:pt>
                <c:pt idx="1412">
                  <c:v>12367</c:v>
                </c:pt>
                <c:pt idx="1413">
                  <c:v>13357</c:v>
                </c:pt>
                <c:pt idx="1414">
                  <c:v>17305</c:v>
                </c:pt>
                <c:pt idx="1415">
                  <c:v>17157</c:v>
                </c:pt>
                <c:pt idx="1416">
                  <c:v>17515</c:v>
                </c:pt>
                <c:pt idx="1417">
                  <c:v>18121</c:v>
                </c:pt>
                <c:pt idx="1418">
                  <c:v>17633</c:v>
                </c:pt>
                <c:pt idx="1419">
                  <c:v>18194</c:v>
                </c:pt>
                <c:pt idx="1420">
                  <c:v>17075</c:v>
                </c:pt>
                <c:pt idx="1421">
                  <c:v>17954</c:v>
                </c:pt>
                <c:pt idx="1422">
                  <c:v>16929</c:v>
                </c:pt>
                <c:pt idx="1423">
                  <c:v>16963</c:v>
                </c:pt>
                <c:pt idx="1424">
                  <c:v>16925</c:v>
                </c:pt>
                <c:pt idx="1425">
                  <c:v>17421</c:v>
                </c:pt>
                <c:pt idx="1426">
                  <c:v>16874</c:v>
                </c:pt>
                <c:pt idx="1427">
                  <c:v>16558</c:v>
                </c:pt>
                <c:pt idx="1428">
                  <c:v>16717</c:v>
                </c:pt>
                <c:pt idx="1429">
                  <c:v>17704</c:v>
                </c:pt>
                <c:pt idx="1430">
                  <c:v>16773</c:v>
                </c:pt>
                <c:pt idx="1431">
                  <c:v>16726</c:v>
                </c:pt>
                <c:pt idx="1432">
                  <c:v>15492</c:v>
                </c:pt>
                <c:pt idx="1433">
                  <c:v>14745</c:v>
                </c:pt>
                <c:pt idx="1434">
                  <c:v>13983</c:v>
                </c:pt>
                <c:pt idx="1435">
                  <c:v>13497</c:v>
                </c:pt>
                <c:pt idx="1436">
                  <c:v>12811</c:v>
                </c:pt>
                <c:pt idx="1437">
                  <c:v>12428</c:v>
                </c:pt>
                <c:pt idx="1438">
                  <c:v>12263</c:v>
                </c:pt>
                <c:pt idx="1439">
                  <c:v>14408</c:v>
                </c:pt>
                <c:pt idx="1440">
                  <c:v>13455</c:v>
                </c:pt>
                <c:pt idx="1441">
                  <c:v>13970</c:v>
                </c:pt>
                <c:pt idx="1442">
                  <c:v>12614</c:v>
                </c:pt>
                <c:pt idx="1443">
                  <c:v>15298</c:v>
                </c:pt>
                <c:pt idx="1444">
                  <c:v>13188</c:v>
                </c:pt>
                <c:pt idx="1445">
                  <c:v>13113</c:v>
                </c:pt>
                <c:pt idx="1446">
                  <c:v>12953</c:v>
                </c:pt>
                <c:pt idx="1447">
                  <c:v>14102</c:v>
                </c:pt>
                <c:pt idx="1448">
                  <c:v>11703</c:v>
                </c:pt>
                <c:pt idx="1449">
                  <c:v>12655</c:v>
                </c:pt>
                <c:pt idx="1450">
                  <c:v>15625</c:v>
                </c:pt>
                <c:pt idx="1451">
                  <c:v>12631</c:v>
                </c:pt>
                <c:pt idx="1452">
                  <c:v>11723</c:v>
                </c:pt>
                <c:pt idx="1453">
                  <c:v>12136</c:v>
                </c:pt>
                <c:pt idx="1454">
                  <c:v>16005</c:v>
                </c:pt>
                <c:pt idx="1455">
                  <c:v>14182</c:v>
                </c:pt>
                <c:pt idx="1456">
                  <c:v>12400</c:v>
                </c:pt>
                <c:pt idx="1457">
                  <c:v>14222</c:v>
                </c:pt>
                <c:pt idx="1458">
                  <c:v>12294</c:v>
                </c:pt>
                <c:pt idx="1459">
                  <c:v>12100</c:v>
                </c:pt>
                <c:pt idx="1460">
                  <c:v>15641</c:v>
                </c:pt>
                <c:pt idx="1461">
                  <c:v>12993</c:v>
                </c:pt>
                <c:pt idx="1462">
                  <c:v>12759</c:v>
                </c:pt>
                <c:pt idx="1463">
                  <c:v>16364</c:v>
                </c:pt>
                <c:pt idx="1464">
                  <c:v>15643</c:v>
                </c:pt>
                <c:pt idx="1465">
                  <c:v>13123</c:v>
                </c:pt>
                <c:pt idx="1466">
                  <c:v>12164</c:v>
                </c:pt>
                <c:pt idx="1467">
                  <c:v>13601</c:v>
                </c:pt>
                <c:pt idx="1468">
                  <c:v>11981</c:v>
                </c:pt>
                <c:pt idx="1469">
                  <c:v>12220</c:v>
                </c:pt>
                <c:pt idx="1470">
                  <c:v>12846</c:v>
                </c:pt>
                <c:pt idx="1471">
                  <c:v>12055</c:v>
                </c:pt>
                <c:pt idx="1472">
                  <c:v>11860</c:v>
                </c:pt>
                <c:pt idx="1473">
                  <c:v>11830</c:v>
                </c:pt>
                <c:pt idx="1474">
                  <c:v>11799</c:v>
                </c:pt>
                <c:pt idx="1475">
                  <c:v>12383</c:v>
                </c:pt>
                <c:pt idx="1476">
                  <c:v>11680</c:v>
                </c:pt>
                <c:pt idx="1477">
                  <c:v>12192</c:v>
                </c:pt>
                <c:pt idx="1478">
                  <c:v>12476</c:v>
                </c:pt>
                <c:pt idx="1479">
                  <c:v>16868</c:v>
                </c:pt>
                <c:pt idx="1480">
                  <c:v>17173</c:v>
                </c:pt>
                <c:pt idx="1481">
                  <c:v>16702</c:v>
                </c:pt>
                <c:pt idx="1482">
                  <c:v>17315</c:v>
                </c:pt>
                <c:pt idx="1483">
                  <c:v>17215</c:v>
                </c:pt>
                <c:pt idx="1484">
                  <c:v>16548</c:v>
                </c:pt>
                <c:pt idx="1485">
                  <c:v>16551</c:v>
                </c:pt>
                <c:pt idx="1486">
                  <c:v>16215</c:v>
                </c:pt>
                <c:pt idx="1487">
                  <c:v>17055</c:v>
                </c:pt>
                <c:pt idx="1488">
                  <c:v>16609</c:v>
                </c:pt>
                <c:pt idx="1489">
                  <c:v>16527</c:v>
                </c:pt>
                <c:pt idx="1490">
                  <c:v>15787</c:v>
                </c:pt>
                <c:pt idx="1491">
                  <c:v>16733</c:v>
                </c:pt>
                <c:pt idx="1492">
                  <c:v>16298</c:v>
                </c:pt>
                <c:pt idx="1493">
                  <c:v>16110</c:v>
                </c:pt>
                <c:pt idx="1494">
                  <c:v>15885</c:v>
                </c:pt>
                <c:pt idx="1495">
                  <c:v>15210</c:v>
                </c:pt>
                <c:pt idx="1496">
                  <c:v>14111</c:v>
                </c:pt>
                <c:pt idx="1497">
                  <c:v>14306</c:v>
                </c:pt>
                <c:pt idx="1498">
                  <c:v>12939</c:v>
                </c:pt>
                <c:pt idx="1499">
                  <c:v>12109</c:v>
                </c:pt>
                <c:pt idx="1500">
                  <c:v>14129</c:v>
                </c:pt>
                <c:pt idx="1501">
                  <c:v>12882</c:v>
                </c:pt>
                <c:pt idx="1502">
                  <c:v>12335</c:v>
                </c:pt>
                <c:pt idx="1503">
                  <c:v>12134</c:v>
                </c:pt>
                <c:pt idx="1504">
                  <c:v>12007</c:v>
                </c:pt>
                <c:pt idx="1505">
                  <c:v>15065</c:v>
                </c:pt>
                <c:pt idx="1506">
                  <c:v>12516</c:v>
                </c:pt>
                <c:pt idx="1507">
                  <c:v>12053</c:v>
                </c:pt>
                <c:pt idx="1508">
                  <c:v>14335</c:v>
                </c:pt>
                <c:pt idx="1509">
                  <c:v>12602</c:v>
                </c:pt>
                <c:pt idx="1510">
                  <c:v>12973</c:v>
                </c:pt>
                <c:pt idx="1511">
                  <c:v>12100</c:v>
                </c:pt>
                <c:pt idx="1512">
                  <c:v>12254</c:v>
                </c:pt>
                <c:pt idx="1513">
                  <c:v>16203</c:v>
                </c:pt>
                <c:pt idx="1514">
                  <c:v>15034</c:v>
                </c:pt>
                <c:pt idx="1515">
                  <c:v>13495</c:v>
                </c:pt>
                <c:pt idx="1516">
                  <c:v>13030</c:v>
                </c:pt>
                <c:pt idx="1517">
                  <c:v>12477</c:v>
                </c:pt>
                <c:pt idx="1518">
                  <c:v>11900</c:v>
                </c:pt>
                <c:pt idx="1519">
                  <c:v>11903</c:v>
                </c:pt>
                <c:pt idx="1520">
                  <c:v>12814</c:v>
                </c:pt>
                <c:pt idx="1521">
                  <c:v>13931</c:v>
                </c:pt>
                <c:pt idx="1522">
                  <c:v>12618</c:v>
                </c:pt>
                <c:pt idx="1523">
                  <c:v>12583</c:v>
                </c:pt>
                <c:pt idx="1524">
                  <c:v>12675</c:v>
                </c:pt>
                <c:pt idx="1525">
                  <c:v>12396</c:v>
                </c:pt>
                <c:pt idx="1526">
                  <c:v>12739</c:v>
                </c:pt>
                <c:pt idx="1527">
                  <c:v>17175</c:v>
                </c:pt>
                <c:pt idx="1528">
                  <c:v>17047</c:v>
                </c:pt>
                <c:pt idx="1529">
                  <c:v>17072</c:v>
                </c:pt>
                <c:pt idx="1530">
                  <c:v>17367</c:v>
                </c:pt>
                <c:pt idx="1531">
                  <c:v>16456</c:v>
                </c:pt>
                <c:pt idx="1532">
                  <c:v>14631</c:v>
                </c:pt>
                <c:pt idx="1533">
                  <c:v>13645</c:v>
                </c:pt>
                <c:pt idx="1534">
                  <c:v>13102</c:v>
                </c:pt>
                <c:pt idx="1535">
                  <c:v>12818</c:v>
                </c:pt>
                <c:pt idx="1536">
                  <c:v>15237</c:v>
                </c:pt>
                <c:pt idx="1537">
                  <c:v>12626</c:v>
                </c:pt>
                <c:pt idx="1538">
                  <c:v>12911</c:v>
                </c:pt>
                <c:pt idx="1539">
                  <c:v>12377</c:v>
                </c:pt>
                <c:pt idx="1540">
                  <c:v>11694</c:v>
                </c:pt>
                <c:pt idx="1541">
                  <c:v>13347</c:v>
                </c:pt>
                <c:pt idx="1542">
                  <c:v>11786</c:v>
                </c:pt>
                <c:pt idx="1543">
                  <c:v>16335</c:v>
                </c:pt>
                <c:pt idx="1544">
                  <c:v>16963</c:v>
                </c:pt>
                <c:pt idx="1545">
                  <c:v>16045</c:v>
                </c:pt>
                <c:pt idx="1546">
                  <c:v>12490</c:v>
                </c:pt>
                <c:pt idx="1547">
                  <c:v>11361</c:v>
                </c:pt>
                <c:pt idx="1548">
                  <c:v>13986</c:v>
                </c:pt>
                <c:pt idx="1549">
                  <c:v>12593</c:v>
                </c:pt>
                <c:pt idx="1550">
                  <c:v>12910</c:v>
                </c:pt>
                <c:pt idx="1551">
                  <c:v>13800</c:v>
                </c:pt>
                <c:pt idx="1552">
                  <c:v>16152</c:v>
                </c:pt>
                <c:pt idx="1553">
                  <c:v>14313</c:v>
                </c:pt>
                <c:pt idx="1554">
                  <c:v>14160</c:v>
                </c:pt>
                <c:pt idx="1555">
                  <c:v>17206</c:v>
                </c:pt>
                <c:pt idx="1556">
                  <c:v>14538</c:v>
                </c:pt>
                <c:pt idx="1557">
                  <c:v>15480</c:v>
                </c:pt>
                <c:pt idx="1558">
                  <c:v>18716</c:v>
                </c:pt>
                <c:pt idx="1559">
                  <c:v>17340</c:v>
                </c:pt>
                <c:pt idx="1560">
                  <c:v>14109</c:v>
                </c:pt>
                <c:pt idx="1561">
                  <c:v>14002</c:v>
                </c:pt>
                <c:pt idx="1562">
                  <c:v>16583</c:v>
                </c:pt>
                <c:pt idx="1563">
                  <c:v>13871</c:v>
                </c:pt>
                <c:pt idx="1564">
                  <c:v>13740</c:v>
                </c:pt>
                <c:pt idx="1565">
                  <c:v>13924</c:v>
                </c:pt>
                <c:pt idx="1566">
                  <c:v>14046</c:v>
                </c:pt>
                <c:pt idx="1567">
                  <c:v>14418</c:v>
                </c:pt>
                <c:pt idx="1568">
                  <c:v>19550</c:v>
                </c:pt>
                <c:pt idx="1569">
                  <c:v>20660</c:v>
                </c:pt>
                <c:pt idx="1570">
                  <c:v>20889</c:v>
                </c:pt>
                <c:pt idx="1571">
                  <c:v>20523</c:v>
                </c:pt>
                <c:pt idx="1572">
                  <c:v>21035</c:v>
                </c:pt>
                <c:pt idx="1573">
                  <c:v>21158</c:v>
                </c:pt>
                <c:pt idx="1574">
                  <c:v>21253</c:v>
                </c:pt>
                <c:pt idx="1575">
                  <c:v>22228</c:v>
                </c:pt>
                <c:pt idx="1576">
                  <c:v>22075</c:v>
                </c:pt>
                <c:pt idx="1577">
                  <c:v>20684</c:v>
                </c:pt>
                <c:pt idx="1578">
                  <c:v>21451</c:v>
                </c:pt>
                <c:pt idx="1579">
                  <c:v>20525</c:v>
                </c:pt>
                <c:pt idx="1580">
                  <c:v>21222</c:v>
                </c:pt>
                <c:pt idx="1581">
                  <c:v>22096</c:v>
                </c:pt>
                <c:pt idx="1582">
                  <c:v>21516</c:v>
                </c:pt>
                <c:pt idx="1583">
                  <c:v>22677</c:v>
                </c:pt>
                <c:pt idx="1584">
                  <c:v>22057</c:v>
                </c:pt>
                <c:pt idx="1585">
                  <c:v>21755</c:v>
                </c:pt>
                <c:pt idx="1586">
                  <c:v>22333</c:v>
                </c:pt>
                <c:pt idx="1587">
                  <c:v>21233</c:v>
                </c:pt>
                <c:pt idx="1588">
                  <c:v>22568</c:v>
                </c:pt>
                <c:pt idx="1589">
                  <c:v>22332</c:v>
                </c:pt>
                <c:pt idx="1590">
                  <c:v>21235</c:v>
                </c:pt>
                <c:pt idx="1591">
                  <c:v>21765</c:v>
                </c:pt>
                <c:pt idx="1592">
                  <c:v>21804</c:v>
                </c:pt>
                <c:pt idx="1593">
                  <c:v>22503</c:v>
                </c:pt>
                <c:pt idx="1594">
                  <c:v>21596</c:v>
                </c:pt>
                <c:pt idx="1595">
                  <c:v>22483</c:v>
                </c:pt>
                <c:pt idx="1596">
                  <c:v>22172</c:v>
                </c:pt>
                <c:pt idx="1597">
                  <c:v>21598</c:v>
                </c:pt>
                <c:pt idx="1598">
                  <c:v>21293</c:v>
                </c:pt>
                <c:pt idx="1599">
                  <c:v>21259</c:v>
                </c:pt>
                <c:pt idx="1600">
                  <c:v>21663</c:v>
                </c:pt>
                <c:pt idx="1601">
                  <c:v>21773</c:v>
                </c:pt>
                <c:pt idx="1602">
                  <c:v>22187</c:v>
                </c:pt>
                <c:pt idx="1603">
                  <c:v>22002</c:v>
                </c:pt>
                <c:pt idx="1604">
                  <c:v>21394</c:v>
                </c:pt>
                <c:pt idx="1605">
                  <c:v>20881</c:v>
                </c:pt>
                <c:pt idx="1606">
                  <c:v>21164</c:v>
                </c:pt>
                <c:pt idx="1607">
                  <c:v>21700</c:v>
                </c:pt>
                <c:pt idx="1608">
                  <c:v>22270</c:v>
                </c:pt>
                <c:pt idx="1609">
                  <c:v>21336</c:v>
                </c:pt>
                <c:pt idx="1610">
                  <c:v>21843</c:v>
                </c:pt>
                <c:pt idx="1611">
                  <c:v>22397</c:v>
                </c:pt>
                <c:pt idx="1612">
                  <c:v>22114</c:v>
                </c:pt>
                <c:pt idx="1613">
                  <c:v>22299</c:v>
                </c:pt>
                <c:pt idx="1614">
                  <c:v>21162</c:v>
                </c:pt>
                <c:pt idx="1615">
                  <c:v>21415</c:v>
                </c:pt>
                <c:pt idx="1616">
                  <c:v>21290</c:v>
                </c:pt>
                <c:pt idx="1617">
                  <c:v>21526</c:v>
                </c:pt>
                <c:pt idx="1618">
                  <c:v>21712</c:v>
                </c:pt>
                <c:pt idx="1619">
                  <c:v>20994</c:v>
                </c:pt>
                <c:pt idx="1620">
                  <c:v>21661</c:v>
                </c:pt>
                <c:pt idx="1621">
                  <c:v>20755</c:v>
                </c:pt>
                <c:pt idx="1622">
                  <c:v>21207</c:v>
                </c:pt>
                <c:pt idx="1623">
                  <c:v>20609</c:v>
                </c:pt>
                <c:pt idx="1624">
                  <c:v>20431</c:v>
                </c:pt>
                <c:pt idx="1625">
                  <c:v>20852</c:v>
                </c:pt>
                <c:pt idx="1626">
                  <c:v>20785</c:v>
                </c:pt>
                <c:pt idx="1627">
                  <c:v>21324</c:v>
                </c:pt>
                <c:pt idx="1628">
                  <c:v>21511</c:v>
                </c:pt>
                <c:pt idx="1629">
                  <c:v>21388</c:v>
                </c:pt>
                <c:pt idx="1630">
                  <c:v>20937</c:v>
                </c:pt>
                <c:pt idx="1631">
                  <c:v>20947</c:v>
                </c:pt>
                <c:pt idx="1632">
                  <c:v>21892</c:v>
                </c:pt>
                <c:pt idx="1633">
                  <c:v>21350</c:v>
                </c:pt>
                <c:pt idx="1634">
                  <c:v>21500</c:v>
                </c:pt>
                <c:pt idx="1635">
                  <c:v>21449</c:v>
                </c:pt>
                <c:pt idx="1636">
                  <c:v>21633</c:v>
                </c:pt>
                <c:pt idx="1637">
                  <c:v>21771</c:v>
                </c:pt>
                <c:pt idx="1638">
                  <c:v>21694</c:v>
                </c:pt>
                <c:pt idx="1639">
                  <c:v>23381</c:v>
                </c:pt>
                <c:pt idx="1640">
                  <c:v>29998</c:v>
                </c:pt>
                <c:pt idx="1641">
                  <c:v>49744</c:v>
                </c:pt>
                <c:pt idx="1642">
                  <c:v>91447</c:v>
                </c:pt>
                <c:pt idx="1643">
                  <c:v>165135</c:v>
                </c:pt>
                <c:pt idx="1644">
                  <c:v>247353</c:v>
                </c:pt>
                <c:pt idx="1645">
                  <c:v>311019</c:v>
                </c:pt>
                <c:pt idx="1646">
                  <c:v>329514</c:v>
                </c:pt>
                <c:pt idx="1647">
                  <c:v>296455</c:v>
                </c:pt>
                <c:pt idx="1648">
                  <c:v>231282</c:v>
                </c:pt>
                <c:pt idx="1649">
                  <c:v>172205</c:v>
                </c:pt>
                <c:pt idx="1650">
                  <c:v>127130</c:v>
                </c:pt>
                <c:pt idx="1651">
                  <c:v>98512</c:v>
                </c:pt>
                <c:pt idx="1652">
                  <c:v>80539</c:v>
                </c:pt>
                <c:pt idx="1653">
                  <c:v>70954</c:v>
                </c:pt>
                <c:pt idx="1654">
                  <c:v>61858</c:v>
                </c:pt>
                <c:pt idx="1655">
                  <c:v>57256</c:v>
                </c:pt>
                <c:pt idx="1656">
                  <c:v>51333</c:v>
                </c:pt>
                <c:pt idx="1657">
                  <c:v>50905</c:v>
                </c:pt>
                <c:pt idx="1658">
                  <c:v>46832</c:v>
                </c:pt>
                <c:pt idx="1659">
                  <c:v>46101</c:v>
                </c:pt>
                <c:pt idx="1660">
                  <c:v>48513</c:v>
                </c:pt>
                <c:pt idx="1661">
                  <c:v>49836</c:v>
                </c:pt>
                <c:pt idx="1662">
                  <c:v>52324</c:v>
                </c:pt>
                <c:pt idx="1663">
                  <c:v>51389</c:v>
                </c:pt>
                <c:pt idx="1664">
                  <c:v>49337</c:v>
                </c:pt>
                <c:pt idx="1665">
                  <c:v>44442</c:v>
                </c:pt>
                <c:pt idx="1666">
                  <c:v>40782</c:v>
                </c:pt>
                <c:pt idx="1667">
                  <c:v>37189</c:v>
                </c:pt>
                <c:pt idx="1668">
                  <c:v>36302</c:v>
                </c:pt>
                <c:pt idx="1669">
                  <c:v>33382</c:v>
                </c:pt>
                <c:pt idx="1670">
                  <c:v>33212</c:v>
                </c:pt>
                <c:pt idx="1671">
                  <c:v>33984</c:v>
                </c:pt>
                <c:pt idx="1672">
                  <c:v>35358</c:v>
                </c:pt>
                <c:pt idx="1673">
                  <c:v>38549</c:v>
                </c:pt>
                <c:pt idx="1674">
                  <c:v>44455</c:v>
                </c:pt>
                <c:pt idx="1675">
                  <c:v>48860</c:v>
                </c:pt>
                <c:pt idx="1676">
                  <c:v>51181</c:v>
                </c:pt>
                <c:pt idx="1677">
                  <c:v>49586</c:v>
                </c:pt>
                <c:pt idx="1678">
                  <c:v>48404</c:v>
                </c:pt>
                <c:pt idx="1679">
                  <c:v>44050</c:v>
                </c:pt>
                <c:pt idx="1680">
                  <c:v>40071</c:v>
                </c:pt>
                <c:pt idx="1681">
                  <c:v>37597</c:v>
                </c:pt>
                <c:pt idx="1682">
                  <c:v>34466</c:v>
                </c:pt>
                <c:pt idx="1683">
                  <c:v>32778</c:v>
                </c:pt>
                <c:pt idx="1684">
                  <c:v>33580</c:v>
                </c:pt>
                <c:pt idx="1685">
                  <c:v>31789</c:v>
                </c:pt>
                <c:pt idx="1686">
                  <c:v>30714</c:v>
                </c:pt>
                <c:pt idx="1687">
                  <c:v>30204</c:v>
                </c:pt>
                <c:pt idx="1688">
                  <c:v>29896</c:v>
                </c:pt>
                <c:pt idx="1689">
                  <c:v>29252</c:v>
                </c:pt>
                <c:pt idx="1690">
                  <c:v>28425</c:v>
                </c:pt>
                <c:pt idx="1691">
                  <c:v>27526</c:v>
                </c:pt>
                <c:pt idx="1692">
                  <c:v>27802</c:v>
                </c:pt>
                <c:pt idx="1693">
                  <c:v>27826</c:v>
                </c:pt>
                <c:pt idx="1694">
                  <c:v>26776</c:v>
                </c:pt>
                <c:pt idx="1695">
                  <c:v>27396</c:v>
                </c:pt>
                <c:pt idx="1696">
                  <c:v>27241</c:v>
                </c:pt>
                <c:pt idx="1697">
                  <c:v>26375</c:v>
                </c:pt>
                <c:pt idx="1698">
                  <c:v>26150</c:v>
                </c:pt>
                <c:pt idx="1699">
                  <c:v>26056</c:v>
                </c:pt>
                <c:pt idx="1700">
                  <c:v>25828</c:v>
                </c:pt>
                <c:pt idx="1701">
                  <c:v>25932</c:v>
                </c:pt>
                <c:pt idx="1702">
                  <c:v>27552</c:v>
                </c:pt>
                <c:pt idx="1703">
                  <c:v>31205</c:v>
                </c:pt>
                <c:pt idx="1704">
                  <c:v>38062</c:v>
                </c:pt>
                <c:pt idx="1705">
                  <c:v>44504</c:v>
                </c:pt>
                <c:pt idx="1706">
                  <c:v>49051</c:v>
                </c:pt>
                <c:pt idx="1707">
                  <c:v>50497</c:v>
                </c:pt>
                <c:pt idx="1708">
                  <c:v>49224</c:v>
                </c:pt>
                <c:pt idx="1709">
                  <c:v>43355</c:v>
                </c:pt>
                <c:pt idx="1710">
                  <c:v>39825</c:v>
                </c:pt>
                <c:pt idx="1711">
                  <c:v>35638</c:v>
                </c:pt>
                <c:pt idx="1712">
                  <c:v>33295</c:v>
                </c:pt>
                <c:pt idx="1713">
                  <c:v>32974</c:v>
                </c:pt>
                <c:pt idx="1714">
                  <c:v>29624</c:v>
                </c:pt>
                <c:pt idx="1715">
                  <c:v>29732</c:v>
                </c:pt>
                <c:pt idx="1716">
                  <c:v>28798</c:v>
                </c:pt>
                <c:pt idx="1717">
                  <c:v>27733</c:v>
                </c:pt>
                <c:pt idx="1718">
                  <c:v>28364</c:v>
                </c:pt>
                <c:pt idx="1719">
                  <c:v>27356</c:v>
                </c:pt>
                <c:pt idx="1720">
                  <c:v>27791</c:v>
                </c:pt>
                <c:pt idx="1721">
                  <c:v>27414</c:v>
                </c:pt>
                <c:pt idx="1722">
                  <c:v>25854</c:v>
                </c:pt>
                <c:pt idx="1723">
                  <c:v>25608</c:v>
                </c:pt>
                <c:pt idx="1724">
                  <c:v>24904</c:v>
                </c:pt>
                <c:pt idx="1725">
                  <c:v>24719</c:v>
                </c:pt>
                <c:pt idx="1726">
                  <c:v>25311</c:v>
                </c:pt>
                <c:pt idx="1727">
                  <c:v>27314</c:v>
                </c:pt>
                <c:pt idx="1728">
                  <c:v>30742</c:v>
                </c:pt>
                <c:pt idx="1729">
                  <c:v>39759</c:v>
                </c:pt>
                <c:pt idx="1730">
                  <c:v>58502</c:v>
                </c:pt>
                <c:pt idx="1731">
                  <c:v>87164</c:v>
                </c:pt>
                <c:pt idx="1732">
                  <c:v>116174</c:v>
                </c:pt>
                <c:pt idx="1733">
                  <c:v>133409</c:v>
                </c:pt>
                <c:pt idx="1734">
                  <c:v>134984</c:v>
                </c:pt>
                <c:pt idx="1735">
                  <c:v>124870</c:v>
                </c:pt>
                <c:pt idx="1736">
                  <c:v>107669</c:v>
                </c:pt>
                <c:pt idx="1737">
                  <c:v>92781</c:v>
                </c:pt>
                <c:pt idx="1738">
                  <c:v>78078</c:v>
                </c:pt>
                <c:pt idx="1739">
                  <c:v>66865</c:v>
                </c:pt>
                <c:pt idx="1740">
                  <c:v>60787</c:v>
                </c:pt>
                <c:pt idx="1741">
                  <c:v>56000</c:v>
                </c:pt>
                <c:pt idx="1742">
                  <c:v>51691</c:v>
                </c:pt>
                <c:pt idx="1743">
                  <c:v>46667</c:v>
                </c:pt>
                <c:pt idx="1744">
                  <c:v>44054</c:v>
                </c:pt>
                <c:pt idx="1745">
                  <c:v>41762</c:v>
                </c:pt>
                <c:pt idx="1746">
                  <c:v>40798</c:v>
                </c:pt>
                <c:pt idx="1747">
                  <c:v>38117</c:v>
                </c:pt>
                <c:pt idx="1748">
                  <c:v>36721</c:v>
                </c:pt>
                <c:pt idx="1749">
                  <c:v>34659</c:v>
                </c:pt>
                <c:pt idx="1750">
                  <c:v>34210</c:v>
                </c:pt>
                <c:pt idx="1751">
                  <c:v>33204</c:v>
                </c:pt>
                <c:pt idx="1752">
                  <c:v>33566</c:v>
                </c:pt>
                <c:pt idx="1753">
                  <c:v>31163</c:v>
                </c:pt>
                <c:pt idx="1754">
                  <c:v>30586</c:v>
                </c:pt>
                <c:pt idx="1755">
                  <c:v>30441</c:v>
                </c:pt>
                <c:pt idx="1756">
                  <c:v>29628</c:v>
                </c:pt>
                <c:pt idx="1757">
                  <c:v>29283</c:v>
                </c:pt>
                <c:pt idx="1758">
                  <c:v>29149</c:v>
                </c:pt>
                <c:pt idx="1759">
                  <c:v>28195</c:v>
                </c:pt>
                <c:pt idx="1760">
                  <c:v>27116</c:v>
                </c:pt>
                <c:pt idx="1761">
                  <c:v>27318</c:v>
                </c:pt>
                <c:pt idx="1762">
                  <c:v>26391</c:v>
                </c:pt>
                <c:pt idx="1763">
                  <c:v>27476</c:v>
                </c:pt>
                <c:pt idx="1764">
                  <c:v>27609</c:v>
                </c:pt>
                <c:pt idx="1765">
                  <c:v>27477</c:v>
                </c:pt>
                <c:pt idx="1766">
                  <c:v>27441</c:v>
                </c:pt>
                <c:pt idx="1767">
                  <c:v>27381</c:v>
                </c:pt>
                <c:pt idx="1768">
                  <c:v>26699</c:v>
                </c:pt>
                <c:pt idx="1769">
                  <c:v>25987</c:v>
                </c:pt>
                <c:pt idx="1770">
                  <c:v>25707</c:v>
                </c:pt>
                <c:pt idx="1771">
                  <c:v>25955</c:v>
                </c:pt>
                <c:pt idx="1772">
                  <c:v>24929</c:v>
                </c:pt>
                <c:pt idx="1773">
                  <c:v>24521</c:v>
                </c:pt>
                <c:pt idx="1774">
                  <c:v>24573</c:v>
                </c:pt>
                <c:pt idx="1775">
                  <c:v>24159</c:v>
                </c:pt>
                <c:pt idx="1776">
                  <c:v>25236</c:v>
                </c:pt>
                <c:pt idx="1777">
                  <c:v>24576</c:v>
                </c:pt>
                <c:pt idx="1778">
                  <c:v>24046</c:v>
                </c:pt>
                <c:pt idx="1779">
                  <c:v>24052</c:v>
                </c:pt>
                <c:pt idx="1780">
                  <c:v>25169</c:v>
                </c:pt>
                <c:pt idx="1781">
                  <c:v>24085</c:v>
                </c:pt>
                <c:pt idx="1782">
                  <c:v>24380</c:v>
                </c:pt>
                <c:pt idx="1783">
                  <c:v>24317</c:v>
                </c:pt>
                <c:pt idx="1784">
                  <c:v>24166</c:v>
                </c:pt>
                <c:pt idx="1785">
                  <c:v>25241</c:v>
                </c:pt>
                <c:pt idx="1786">
                  <c:v>24819</c:v>
                </c:pt>
                <c:pt idx="1787">
                  <c:v>24531</c:v>
                </c:pt>
                <c:pt idx="1788">
                  <c:v>24293</c:v>
                </c:pt>
                <c:pt idx="1789">
                  <c:v>24835</c:v>
                </c:pt>
                <c:pt idx="1790">
                  <c:v>23082</c:v>
                </c:pt>
                <c:pt idx="1791">
                  <c:v>23768</c:v>
                </c:pt>
                <c:pt idx="1792">
                  <c:v>23309</c:v>
                </c:pt>
                <c:pt idx="1793">
                  <c:v>22528</c:v>
                </c:pt>
                <c:pt idx="1794">
                  <c:v>23193</c:v>
                </c:pt>
                <c:pt idx="1795">
                  <c:v>22586</c:v>
                </c:pt>
                <c:pt idx="1796">
                  <c:v>21915</c:v>
                </c:pt>
                <c:pt idx="1797">
                  <c:v>24027</c:v>
                </c:pt>
                <c:pt idx="1798">
                  <c:v>23674</c:v>
                </c:pt>
                <c:pt idx="1799">
                  <c:v>22800</c:v>
                </c:pt>
                <c:pt idx="1800">
                  <c:v>23563</c:v>
                </c:pt>
                <c:pt idx="1801">
                  <c:v>22302</c:v>
                </c:pt>
                <c:pt idx="1802">
                  <c:v>22827</c:v>
                </c:pt>
                <c:pt idx="1803">
                  <c:v>24021</c:v>
                </c:pt>
                <c:pt idx="1804">
                  <c:v>22046</c:v>
                </c:pt>
                <c:pt idx="1805">
                  <c:v>21722</c:v>
                </c:pt>
                <c:pt idx="1806">
                  <c:v>23219</c:v>
                </c:pt>
                <c:pt idx="1807">
                  <c:v>21393</c:v>
                </c:pt>
                <c:pt idx="1808">
                  <c:v>21862</c:v>
                </c:pt>
                <c:pt idx="1809">
                  <c:v>20512</c:v>
                </c:pt>
                <c:pt idx="1810">
                  <c:v>19827</c:v>
                </c:pt>
                <c:pt idx="1811">
                  <c:v>20484</c:v>
                </c:pt>
                <c:pt idx="1812">
                  <c:v>18764</c:v>
                </c:pt>
                <c:pt idx="1813">
                  <c:v>19640</c:v>
                </c:pt>
                <c:pt idx="1814">
                  <c:v>19910</c:v>
                </c:pt>
                <c:pt idx="1815">
                  <c:v>19018</c:v>
                </c:pt>
                <c:pt idx="1816">
                  <c:v>18766</c:v>
                </c:pt>
                <c:pt idx="1817">
                  <c:v>18888</c:v>
                </c:pt>
                <c:pt idx="1818">
                  <c:v>18234</c:v>
                </c:pt>
                <c:pt idx="1819">
                  <c:v>18131</c:v>
                </c:pt>
                <c:pt idx="1820">
                  <c:v>18272</c:v>
                </c:pt>
                <c:pt idx="1821">
                  <c:v>17472</c:v>
                </c:pt>
                <c:pt idx="1822">
                  <c:v>17964</c:v>
                </c:pt>
                <c:pt idx="1823">
                  <c:v>18538</c:v>
                </c:pt>
                <c:pt idx="1824">
                  <c:v>18310</c:v>
                </c:pt>
                <c:pt idx="1825">
                  <c:v>18829</c:v>
                </c:pt>
                <c:pt idx="1826">
                  <c:v>17111</c:v>
                </c:pt>
                <c:pt idx="1827">
                  <c:v>18815</c:v>
                </c:pt>
                <c:pt idx="1828">
                  <c:v>18689</c:v>
                </c:pt>
                <c:pt idx="1829">
                  <c:v>18723</c:v>
                </c:pt>
                <c:pt idx="1830">
                  <c:v>18173</c:v>
                </c:pt>
                <c:pt idx="1831">
                  <c:v>18082</c:v>
                </c:pt>
                <c:pt idx="1832">
                  <c:v>17383</c:v>
                </c:pt>
                <c:pt idx="1833">
                  <c:v>20918</c:v>
                </c:pt>
                <c:pt idx="1834">
                  <c:v>20701</c:v>
                </c:pt>
                <c:pt idx="1835">
                  <c:v>20720</c:v>
                </c:pt>
                <c:pt idx="1836">
                  <c:v>18930</c:v>
                </c:pt>
                <c:pt idx="1837">
                  <c:v>17892</c:v>
                </c:pt>
                <c:pt idx="1838">
                  <c:v>17884</c:v>
                </c:pt>
                <c:pt idx="1839">
                  <c:v>18400</c:v>
                </c:pt>
                <c:pt idx="1840">
                  <c:v>17929</c:v>
                </c:pt>
                <c:pt idx="1841">
                  <c:v>18208</c:v>
                </c:pt>
                <c:pt idx="1842">
                  <c:v>17644</c:v>
                </c:pt>
                <c:pt idx="1843">
                  <c:v>17534</c:v>
                </c:pt>
                <c:pt idx="1844">
                  <c:v>17362</c:v>
                </c:pt>
                <c:pt idx="1845">
                  <c:v>17717</c:v>
                </c:pt>
                <c:pt idx="1846">
                  <c:v>17605</c:v>
                </c:pt>
                <c:pt idx="1847">
                  <c:v>17651</c:v>
                </c:pt>
                <c:pt idx="1848">
                  <c:v>17104</c:v>
                </c:pt>
                <c:pt idx="1849">
                  <c:v>16797</c:v>
                </c:pt>
                <c:pt idx="1850">
                  <c:v>17649</c:v>
                </c:pt>
                <c:pt idx="1851">
                  <c:v>16193</c:v>
                </c:pt>
                <c:pt idx="1852">
                  <c:v>18955</c:v>
                </c:pt>
                <c:pt idx="1853">
                  <c:v>19149</c:v>
                </c:pt>
                <c:pt idx="1854">
                  <c:v>17554</c:v>
                </c:pt>
                <c:pt idx="1855">
                  <c:v>16467</c:v>
                </c:pt>
                <c:pt idx="1856">
                  <c:v>16586</c:v>
                </c:pt>
                <c:pt idx="1857">
                  <c:v>16220</c:v>
                </c:pt>
                <c:pt idx="1858">
                  <c:v>17902</c:v>
                </c:pt>
                <c:pt idx="1859">
                  <c:v>17553</c:v>
                </c:pt>
                <c:pt idx="1860">
                  <c:v>16597</c:v>
                </c:pt>
                <c:pt idx="1861">
                  <c:v>17192</c:v>
                </c:pt>
                <c:pt idx="1862">
                  <c:v>17278</c:v>
                </c:pt>
                <c:pt idx="1863">
                  <c:v>21122</c:v>
                </c:pt>
                <c:pt idx="1864">
                  <c:v>19425</c:v>
                </c:pt>
                <c:pt idx="1865">
                  <c:v>18333</c:v>
                </c:pt>
                <c:pt idx="1866">
                  <c:v>16736</c:v>
                </c:pt>
                <c:pt idx="1867">
                  <c:v>17323</c:v>
                </c:pt>
                <c:pt idx="1868">
                  <c:v>15759</c:v>
                </c:pt>
                <c:pt idx="1869">
                  <c:v>16982</c:v>
                </c:pt>
                <c:pt idx="1870">
                  <c:v>17728</c:v>
                </c:pt>
                <c:pt idx="1871">
                  <c:v>16163</c:v>
                </c:pt>
                <c:pt idx="1872">
                  <c:v>16718</c:v>
                </c:pt>
                <c:pt idx="1873">
                  <c:v>18170</c:v>
                </c:pt>
                <c:pt idx="1874">
                  <c:v>16229</c:v>
                </c:pt>
                <c:pt idx="1875">
                  <c:v>17101</c:v>
                </c:pt>
                <c:pt idx="1876">
                  <c:v>16386</c:v>
                </c:pt>
                <c:pt idx="1877">
                  <c:v>15840</c:v>
                </c:pt>
                <c:pt idx="1878">
                  <c:v>20534</c:v>
                </c:pt>
                <c:pt idx="1879">
                  <c:v>19164</c:v>
                </c:pt>
                <c:pt idx="1880">
                  <c:v>17714</c:v>
                </c:pt>
                <c:pt idx="1881">
                  <c:v>15576</c:v>
                </c:pt>
                <c:pt idx="1882">
                  <c:v>16454</c:v>
                </c:pt>
                <c:pt idx="1883">
                  <c:v>16696</c:v>
                </c:pt>
                <c:pt idx="1884">
                  <c:v>16856</c:v>
                </c:pt>
                <c:pt idx="1885">
                  <c:v>15312</c:v>
                </c:pt>
                <c:pt idx="1886">
                  <c:v>15688</c:v>
                </c:pt>
                <c:pt idx="1887">
                  <c:v>15946</c:v>
                </c:pt>
                <c:pt idx="1888">
                  <c:v>16113</c:v>
                </c:pt>
                <c:pt idx="1889">
                  <c:v>17292</c:v>
                </c:pt>
                <c:pt idx="1890">
                  <c:v>15808</c:v>
                </c:pt>
                <c:pt idx="1891">
                  <c:v>14643</c:v>
                </c:pt>
                <c:pt idx="1892">
                  <c:v>15831</c:v>
                </c:pt>
                <c:pt idx="1893">
                  <c:v>16144</c:v>
                </c:pt>
                <c:pt idx="1894">
                  <c:v>20985</c:v>
                </c:pt>
                <c:pt idx="1895">
                  <c:v>18230</c:v>
                </c:pt>
                <c:pt idx="1896">
                  <c:v>16332</c:v>
                </c:pt>
                <c:pt idx="1897">
                  <c:v>15969</c:v>
                </c:pt>
                <c:pt idx="1898">
                  <c:v>15631</c:v>
                </c:pt>
                <c:pt idx="1899">
                  <c:v>18533</c:v>
                </c:pt>
                <c:pt idx="1900">
                  <c:v>16379</c:v>
                </c:pt>
                <c:pt idx="1901">
                  <c:v>17183</c:v>
                </c:pt>
                <c:pt idx="1902">
                  <c:v>18140</c:v>
                </c:pt>
                <c:pt idx="1903">
                  <c:v>14726</c:v>
                </c:pt>
                <c:pt idx="1904">
                  <c:v>19912</c:v>
                </c:pt>
                <c:pt idx="1905">
                  <c:v>18513</c:v>
                </c:pt>
                <c:pt idx="1906">
                  <c:v>16938</c:v>
                </c:pt>
                <c:pt idx="1907">
                  <c:v>15359</c:v>
                </c:pt>
                <c:pt idx="1908">
                  <c:v>16746</c:v>
                </c:pt>
                <c:pt idx="1909">
                  <c:v>14946</c:v>
                </c:pt>
                <c:pt idx="1910">
                  <c:v>15219</c:v>
                </c:pt>
                <c:pt idx="1911">
                  <c:v>18734</c:v>
                </c:pt>
                <c:pt idx="1912">
                  <c:v>17777</c:v>
                </c:pt>
                <c:pt idx="1913">
                  <c:v>15341</c:v>
                </c:pt>
                <c:pt idx="1914">
                  <c:v>15382</c:v>
                </c:pt>
                <c:pt idx="1915">
                  <c:v>18906</c:v>
                </c:pt>
                <c:pt idx="1916">
                  <c:v>16879</c:v>
                </c:pt>
                <c:pt idx="1917">
                  <c:v>15180</c:v>
                </c:pt>
                <c:pt idx="1918">
                  <c:v>15007</c:v>
                </c:pt>
                <c:pt idx="1919">
                  <c:v>17351</c:v>
                </c:pt>
                <c:pt idx="1920">
                  <c:v>15184</c:v>
                </c:pt>
                <c:pt idx="1921">
                  <c:v>17446</c:v>
                </c:pt>
                <c:pt idx="1922">
                  <c:v>15345</c:v>
                </c:pt>
                <c:pt idx="1923">
                  <c:v>15563</c:v>
                </c:pt>
                <c:pt idx="1924">
                  <c:v>17495</c:v>
                </c:pt>
                <c:pt idx="1925">
                  <c:v>16729</c:v>
                </c:pt>
                <c:pt idx="1926">
                  <c:v>19316</c:v>
                </c:pt>
                <c:pt idx="1927">
                  <c:v>21119</c:v>
                </c:pt>
                <c:pt idx="1928">
                  <c:v>19915</c:v>
                </c:pt>
                <c:pt idx="1929">
                  <c:v>17389</c:v>
                </c:pt>
                <c:pt idx="1930">
                  <c:v>15669</c:v>
                </c:pt>
                <c:pt idx="1931">
                  <c:v>15079</c:v>
                </c:pt>
                <c:pt idx="1932">
                  <c:v>15155</c:v>
                </c:pt>
                <c:pt idx="1933">
                  <c:v>14827</c:v>
                </c:pt>
                <c:pt idx="1934">
                  <c:v>15886</c:v>
                </c:pt>
                <c:pt idx="1935">
                  <c:v>14472</c:v>
                </c:pt>
                <c:pt idx="1936">
                  <c:v>15951</c:v>
                </c:pt>
                <c:pt idx="1937">
                  <c:v>15354</c:v>
                </c:pt>
                <c:pt idx="1938">
                  <c:v>19256</c:v>
                </c:pt>
                <c:pt idx="1939">
                  <c:v>17255</c:v>
                </c:pt>
                <c:pt idx="1940">
                  <c:v>14808</c:v>
                </c:pt>
                <c:pt idx="1941">
                  <c:v>14670</c:v>
                </c:pt>
                <c:pt idx="1942">
                  <c:v>16560</c:v>
                </c:pt>
                <c:pt idx="1943">
                  <c:v>14909</c:v>
                </c:pt>
                <c:pt idx="1944">
                  <c:v>16040</c:v>
                </c:pt>
                <c:pt idx="1945">
                  <c:v>19748</c:v>
                </c:pt>
                <c:pt idx="1946">
                  <c:v>19639</c:v>
                </c:pt>
                <c:pt idx="1947">
                  <c:v>17123</c:v>
                </c:pt>
                <c:pt idx="1948">
                  <c:v>15144</c:v>
                </c:pt>
                <c:pt idx="1949">
                  <c:v>17548</c:v>
                </c:pt>
                <c:pt idx="1950">
                  <c:v>17325</c:v>
                </c:pt>
                <c:pt idx="1951">
                  <c:v>15261</c:v>
                </c:pt>
                <c:pt idx="1952">
                  <c:v>16712</c:v>
                </c:pt>
                <c:pt idx="1953">
                  <c:v>18189</c:v>
                </c:pt>
                <c:pt idx="1954">
                  <c:v>14664</c:v>
                </c:pt>
                <c:pt idx="1955">
                  <c:v>17820</c:v>
                </c:pt>
                <c:pt idx="1956">
                  <c:v>16442</c:v>
                </c:pt>
                <c:pt idx="1957">
                  <c:v>15030</c:v>
                </c:pt>
                <c:pt idx="1958">
                  <c:v>15227</c:v>
                </c:pt>
                <c:pt idx="1959">
                  <c:v>15942</c:v>
                </c:pt>
                <c:pt idx="1960">
                  <c:v>16044</c:v>
                </c:pt>
                <c:pt idx="1961">
                  <c:v>15528</c:v>
                </c:pt>
                <c:pt idx="1962">
                  <c:v>14908</c:v>
                </c:pt>
                <c:pt idx="1963">
                  <c:v>20266</c:v>
                </c:pt>
                <c:pt idx="1964">
                  <c:v>21396</c:v>
                </c:pt>
                <c:pt idx="1965">
                  <c:v>20531</c:v>
                </c:pt>
                <c:pt idx="1966">
                  <c:v>20579</c:v>
                </c:pt>
                <c:pt idx="1967">
                  <c:v>20314</c:v>
                </c:pt>
                <c:pt idx="1968">
                  <c:v>18948</c:v>
                </c:pt>
                <c:pt idx="1969">
                  <c:v>18538</c:v>
                </c:pt>
                <c:pt idx="1970">
                  <c:v>16961</c:v>
                </c:pt>
                <c:pt idx="1971">
                  <c:v>15991</c:v>
                </c:pt>
                <c:pt idx="1972">
                  <c:v>15845</c:v>
                </c:pt>
                <c:pt idx="1973">
                  <c:v>17954</c:v>
                </c:pt>
                <c:pt idx="1974">
                  <c:v>14483</c:v>
                </c:pt>
                <c:pt idx="1975">
                  <c:v>15375</c:v>
                </c:pt>
                <c:pt idx="1976">
                  <c:v>15503</c:v>
                </c:pt>
                <c:pt idx="1977">
                  <c:v>14926</c:v>
                </c:pt>
                <c:pt idx="1978">
                  <c:v>17066</c:v>
                </c:pt>
                <c:pt idx="1979">
                  <c:v>15461</c:v>
                </c:pt>
                <c:pt idx="1980">
                  <c:v>14261</c:v>
                </c:pt>
                <c:pt idx="1981">
                  <c:v>15342</c:v>
                </c:pt>
                <c:pt idx="1982">
                  <c:v>18768</c:v>
                </c:pt>
                <c:pt idx="1983">
                  <c:v>16305</c:v>
                </c:pt>
                <c:pt idx="1984">
                  <c:v>15187</c:v>
                </c:pt>
                <c:pt idx="1985">
                  <c:v>15371</c:v>
                </c:pt>
                <c:pt idx="1986">
                  <c:v>15188</c:v>
                </c:pt>
                <c:pt idx="1987">
                  <c:v>17212</c:v>
                </c:pt>
                <c:pt idx="1988">
                  <c:v>15193</c:v>
                </c:pt>
                <c:pt idx="1989">
                  <c:v>16133</c:v>
                </c:pt>
                <c:pt idx="1990">
                  <c:v>15750</c:v>
                </c:pt>
                <c:pt idx="1991">
                  <c:v>15695</c:v>
                </c:pt>
                <c:pt idx="1992">
                  <c:v>21057</c:v>
                </c:pt>
                <c:pt idx="1993">
                  <c:v>21109</c:v>
                </c:pt>
                <c:pt idx="1994">
                  <c:v>20316</c:v>
                </c:pt>
                <c:pt idx="1995">
                  <c:v>18501</c:v>
                </c:pt>
                <c:pt idx="1996">
                  <c:v>16731</c:v>
                </c:pt>
                <c:pt idx="1997">
                  <c:v>15062</c:v>
                </c:pt>
                <c:pt idx="1998">
                  <c:v>15902</c:v>
                </c:pt>
                <c:pt idx="1999">
                  <c:v>15812</c:v>
                </c:pt>
                <c:pt idx="2000">
                  <c:v>14821</c:v>
                </c:pt>
                <c:pt idx="2001">
                  <c:v>17924</c:v>
                </c:pt>
                <c:pt idx="2002">
                  <c:v>16516</c:v>
                </c:pt>
                <c:pt idx="2003">
                  <c:v>16596</c:v>
                </c:pt>
                <c:pt idx="2004">
                  <c:v>18425</c:v>
                </c:pt>
                <c:pt idx="2005">
                  <c:v>22106</c:v>
                </c:pt>
                <c:pt idx="2006">
                  <c:v>19235</c:v>
                </c:pt>
                <c:pt idx="2007">
                  <c:v>18038</c:v>
                </c:pt>
                <c:pt idx="2008">
                  <c:v>18444</c:v>
                </c:pt>
                <c:pt idx="2009">
                  <c:v>19604</c:v>
                </c:pt>
                <c:pt idx="2010">
                  <c:v>22777</c:v>
                </c:pt>
                <c:pt idx="2011">
                  <c:v>22035</c:v>
                </c:pt>
                <c:pt idx="2012">
                  <c:v>24320</c:v>
                </c:pt>
                <c:pt idx="2013">
                  <c:v>23375</c:v>
                </c:pt>
                <c:pt idx="2014">
                  <c:v>27949</c:v>
                </c:pt>
                <c:pt idx="2015">
                  <c:v>27934</c:v>
                </c:pt>
                <c:pt idx="2016">
                  <c:v>25194</c:v>
                </c:pt>
                <c:pt idx="2017">
                  <c:v>21316</c:v>
                </c:pt>
                <c:pt idx="2018">
                  <c:v>19192</c:v>
                </c:pt>
                <c:pt idx="2019">
                  <c:v>20921</c:v>
                </c:pt>
                <c:pt idx="2020">
                  <c:v>19635</c:v>
                </c:pt>
                <c:pt idx="2021">
                  <c:v>18745</c:v>
                </c:pt>
                <c:pt idx="2022">
                  <c:v>18862</c:v>
                </c:pt>
                <c:pt idx="2023">
                  <c:v>18183</c:v>
                </c:pt>
                <c:pt idx="2024">
                  <c:v>18694</c:v>
                </c:pt>
                <c:pt idx="2025">
                  <c:v>19257</c:v>
                </c:pt>
                <c:pt idx="2026">
                  <c:v>19303</c:v>
                </c:pt>
                <c:pt idx="2027">
                  <c:v>19196</c:v>
                </c:pt>
                <c:pt idx="2028">
                  <c:v>17338</c:v>
                </c:pt>
                <c:pt idx="2029">
                  <c:v>17969</c:v>
                </c:pt>
                <c:pt idx="2030">
                  <c:v>22911</c:v>
                </c:pt>
                <c:pt idx="2031">
                  <c:v>23190</c:v>
                </c:pt>
                <c:pt idx="2032">
                  <c:v>21501</c:v>
                </c:pt>
                <c:pt idx="2033">
                  <c:v>19327</c:v>
                </c:pt>
                <c:pt idx="2034">
                  <c:v>17117</c:v>
                </c:pt>
                <c:pt idx="2035">
                  <c:v>16129</c:v>
                </c:pt>
                <c:pt idx="2036">
                  <c:v>16963</c:v>
                </c:pt>
                <c:pt idx="2037">
                  <c:v>15508</c:v>
                </c:pt>
                <c:pt idx="2038">
                  <c:v>16013</c:v>
                </c:pt>
                <c:pt idx="2039">
                  <c:v>19322</c:v>
                </c:pt>
                <c:pt idx="2040">
                  <c:v>17610</c:v>
                </c:pt>
                <c:pt idx="2041">
                  <c:v>17092</c:v>
                </c:pt>
                <c:pt idx="2042">
                  <c:v>20289</c:v>
                </c:pt>
                <c:pt idx="2043">
                  <c:v>16053</c:v>
                </c:pt>
                <c:pt idx="2044">
                  <c:v>16261</c:v>
                </c:pt>
                <c:pt idx="2045">
                  <c:v>17979</c:v>
                </c:pt>
                <c:pt idx="2046">
                  <c:v>19412</c:v>
                </c:pt>
                <c:pt idx="2047">
                  <c:v>17034</c:v>
                </c:pt>
                <c:pt idx="2048">
                  <c:v>18474</c:v>
                </c:pt>
                <c:pt idx="2049">
                  <c:v>17127</c:v>
                </c:pt>
                <c:pt idx="2050">
                  <c:v>15699</c:v>
                </c:pt>
                <c:pt idx="2051">
                  <c:v>16574</c:v>
                </c:pt>
                <c:pt idx="2052">
                  <c:v>16038</c:v>
                </c:pt>
                <c:pt idx="2053">
                  <c:v>21834</c:v>
                </c:pt>
                <c:pt idx="2054">
                  <c:v>21395</c:v>
                </c:pt>
                <c:pt idx="2055">
                  <c:v>20592</c:v>
                </c:pt>
                <c:pt idx="2056">
                  <c:v>17805</c:v>
                </c:pt>
                <c:pt idx="2057">
                  <c:v>16533</c:v>
                </c:pt>
                <c:pt idx="2058">
                  <c:v>16066</c:v>
                </c:pt>
                <c:pt idx="2059">
                  <c:v>18685</c:v>
                </c:pt>
                <c:pt idx="2060">
                  <c:v>19538</c:v>
                </c:pt>
                <c:pt idx="2061">
                  <c:v>16146</c:v>
                </c:pt>
                <c:pt idx="2062">
                  <c:v>16466</c:v>
                </c:pt>
                <c:pt idx="2063">
                  <c:v>19792</c:v>
                </c:pt>
                <c:pt idx="2064">
                  <c:v>15449</c:v>
                </c:pt>
                <c:pt idx="2065">
                  <c:v>18194</c:v>
                </c:pt>
                <c:pt idx="2066">
                  <c:v>16065</c:v>
                </c:pt>
                <c:pt idx="2067">
                  <c:v>21825</c:v>
                </c:pt>
                <c:pt idx="2068">
                  <c:v>22090</c:v>
                </c:pt>
                <c:pt idx="2069">
                  <c:v>22402</c:v>
                </c:pt>
                <c:pt idx="2070">
                  <c:v>20883</c:v>
                </c:pt>
                <c:pt idx="2071">
                  <c:v>19564</c:v>
                </c:pt>
                <c:pt idx="2072">
                  <c:v>17215</c:v>
                </c:pt>
                <c:pt idx="2073">
                  <c:v>15872</c:v>
                </c:pt>
                <c:pt idx="2074">
                  <c:v>14913</c:v>
                </c:pt>
                <c:pt idx="2075">
                  <c:v>18730</c:v>
                </c:pt>
                <c:pt idx="2076">
                  <c:v>15844</c:v>
                </c:pt>
                <c:pt idx="2077">
                  <c:v>17451</c:v>
                </c:pt>
                <c:pt idx="2078">
                  <c:v>18210</c:v>
                </c:pt>
                <c:pt idx="2079">
                  <c:v>16419</c:v>
                </c:pt>
                <c:pt idx="2080">
                  <c:v>17987</c:v>
                </c:pt>
                <c:pt idx="2081">
                  <c:v>17393</c:v>
                </c:pt>
                <c:pt idx="2082">
                  <c:v>15637</c:v>
                </c:pt>
                <c:pt idx="2083">
                  <c:v>19081</c:v>
                </c:pt>
                <c:pt idx="2084">
                  <c:v>21415</c:v>
                </c:pt>
                <c:pt idx="2085">
                  <c:v>22334</c:v>
                </c:pt>
                <c:pt idx="2086">
                  <c:v>22868</c:v>
                </c:pt>
                <c:pt idx="2087">
                  <c:v>22764</c:v>
                </c:pt>
                <c:pt idx="2088">
                  <c:v>22760</c:v>
                </c:pt>
                <c:pt idx="2089">
                  <c:v>23662</c:v>
                </c:pt>
                <c:pt idx="2090">
                  <c:v>23676</c:v>
                </c:pt>
                <c:pt idx="2091">
                  <c:v>22406</c:v>
                </c:pt>
                <c:pt idx="2092">
                  <c:v>22956</c:v>
                </c:pt>
                <c:pt idx="2093">
                  <c:v>22839</c:v>
                </c:pt>
                <c:pt idx="2094">
                  <c:v>22799</c:v>
                </c:pt>
                <c:pt idx="2095">
                  <c:v>22388</c:v>
                </c:pt>
                <c:pt idx="2096">
                  <c:v>23285</c:v>
                </c:pt>
                <c:pt idx="2097">
                  <c:v>22898</c:v>
                </c:pt>
                <c:pt idx="2098">
                  <c:v>22895</c:v>
                </c:pt>
                <c:pt idx="2099">
                  <c:v>22925</c:v>
                </c:pt>
                <c:pt idx="2100">
                  <c:v>22455</c:v>
                </c:pt>
                <c:pt idx="2101">
                  <c:v>22796</c:v>
                </c:pt>
                <c:pt idx="2102">
                  <c:v>22571</c:v>
                </c:pt>
                <c:pt idx="2103">
                  <c:v>22606</c:v>
                </c:pt>
                <c:pt idx="2104">
                  <c:v>22034</c:v>
                </c:pt>
                <c:pt idx="2105">
                  <c:v>21759</c:v>
                </c:pt>
                <c:pt idx="2106">
                  <c:v>21671</c:v>
                </c:pt>
                <c:pt idx="2107">
                  <c:v>23236</c:v>
                </c:pt>
                <c:pt idx="2108">
                  <c:v>21843</c:v>
                </c:pt>
                <c:pt idx="2109">
                  <c:v>20416</c:v>
                </c:pt>
                <c:pt idx="2110">
                  <c:v>19057</c:v>
                </c:pt>
                <c:pt idx="2111">
                  <c:v>18474</c:v>
                </c:pt>
                <c:pt idx="2112">
                  <c:v>17306</c:v>
                </c:pt>
                <c:pt idx="2113">
                  <c:v>18186</c:v>
                </c:pt>
                <c:pt idx="2114">
                  <c:v>17570</c:v>
                </c:pt>
                <c:pt idx="2115">
                  <c:v>17189</c:v>
                </c:pt>
                <c:pt idx="2116">
                  <c:v>18197</c:v>
                </c:pt>
                <c:pt idx="2117">
                  <c:v>17931</c:v>
                </c:pt>
                <c:pt idx="2118">
                  <c:v>17481</c:v>
                </c:pt>
                <c:pt idx="2119">
                  <c:v>22173</c:v>
                </c:pt>
                <c:pt idx="2120">
                  <c:v>19765</c:v>
                </c:pt>
                <c:pt idx="2121">
                  <c:v>17795</c:v>
                </c:pt>
                <c:pt idx="2122">
                  <c:v>22140</c:v>
                </c:pt>
                <c:pt idx="2123">
                  <c:v>19501</c:v>
                </c:pt>
                <c:pt idx="2124">
                  <c:v>17989</c:v>
                </c:pt>
                <c:pt idx="2125">
                  <c:v>16710</c:v>
                </c:pt>
                <c:pt idx="2126">
                  <c:v>16713</c:v>
                </c:pt>
                <c:pt idx="2127">
                  <c:v>18801</c:v>
                </c:pt>
                <c:pt idx="2128">
                  <c:v>16688</c:v>
                </c:pt>
                <c:pt idx="2129">
                  <c:v>16924</c:v>
                </c:pt>
                <c:pt idx="2130">
                  <c:v>20485</c:v>
                </c:pt>
                <c:pt idx="2131">
                  <c:v>18262</c:v>
                </c:pt>
                <c:pt idx="2132">
                  <c:v>16370</c:v>
                </c:pt>
                <c:pt idx="2133">
                  <c:v>16306</c:v>
                </c:pt>
                <c:pt idx="2134">
                  <c:v>16750</c:v>
                </c:pt>
                <c:pt idx="2135">
                  <c:v>19042</c:v>
                </c:pt>
                <c:pt idx="2136">
                  <c:v>19713</c:v>
                </c:pt>
                <c:pt idx="2137">
                  <c:v>17214</c:v>
                </c:pt>
                <c:pt idx="2138">
                  <c:v>17066</c:v>
                </c:pt>
                <c:pt idx="2139">
                  <c:v>16931</c:v>
                </c:pt>
                <c:pt idx="2140">
                  <c:v>17415</c:v>
                </c:pt>
                <c:pt idx="2141">
                  <c:v>21128</c:v>
                </c:pt>
                <c:pt idx="2142">
                  <c:v>18700</c:v>
                </c:pt>
                <c:pt idx="2143">
                  <c:v>17748</c:v>
                </c:pt>
                <c:pt idx="2144">
                  <c:v>16577</c:v>
                </c:pt>
                <c:pt idx="2145">
                  <c:v>17287</c:v>
                </c:pt>
                <c:pt idx="2146">
                  <c:v>19442</c:v>
                </c:pt>
                <c:pt idx="2147">
                  <c:v>16885</c:v>
                </c:pt>
                <c:pt idx="2148">
                  <c:v>20744</c:v>
                </c:pt>
                <c:pt idx="2149">
                  <c:v>16994</c:v>
                </c:pt>
                <c:pt idx="2150">
                  <c:v>16355</c:v>
                </c:pt>
                <c:pt idx="2151">
                  <c:v>20160</c:v>
                </c:pt>
                <c:pt idx="2152">
                  <c:v>18678</c:v>
                </c:pt>
                <c:pt idx="2153">
                  <c:v>16792</c:v>
                </c:pt>
                <c:pt idx="2154">
                  <c:v>17375</c:v>
                </c:pt>
                <c:pt idx="2155">
                  <c:v>20542</c:v>
                </c:pt>
                <c:pt idx="2156">
                  <c:v>17232</c:v>
                </c:pt>
                <c:pt idx="2157">
                  <c:v>18327</c:v>
                </c:pt>
                <c:pt idx="2158">
                  <c:v>16295</c:v>
                </c:pt>
                <c:pt idx="2159">
                  <c:v>18098</c:v>
                </c:pt>
                <c:pt idx="2160">
                  <c:v>17247</c:v>
                </c:pt>
                <c:pt idx="2161">
                  <c:v>21755</c:v>
                </c:pt>
                <c:pt idx="2162">
                  <c:v>20862</c:v>
                </c:pt>
                <c:pt idx="2163">
                  <c:v>18380</c:v>
                </c:pt>
                <c:pt idx="2164">
                  <c:v>16808</c:v>
                </c:pt>
                <c:pt idx="2165">
                  <c:v>18418</c:v>
                </c:pt>
                <c:pt idx="2166">
                  <c:v>22000</c:v>
                </c:pt>
                <c:pt idx="2167">
                  <c:v>19941</c:v>
                </c:pt>
                <c:pt idx="2168">
                  <c:v>17491</c:v>
                </c:pt>
                <c:pt idx="2169">
                  <c:v>20720</c:v>
                </c:pt>
                <c:pt idx="2170">
                  <c:v>17979</c:v>
                </c:pt>
                <c:pt idx="2171">
                  <c:v>16131</c:v>
                </c:pt>
                <c:pt idx="2172">
                  <c:v>17043</c:v>
                </c:pt>
                <c:pt idx="2173">
                  <c:v>16766</c:v>
                </c:pt>
                <c:pt idx="2174">
                  <c:v>23719</c:v>
                </c:pt>
                <c:pt idx="2175">
                  <c:v>23780</c:v>
                </c:pt>
                <c:pt idx="2176">
                  <c:v>23519</c:v>
                </c:pt>
                <c:pt idx="2177">
                  <c:v>23982</c:v>
                </c:pt>
                <c:pt idx="2178">
                  <c:v>23648</c:v>
                </c:pt>
                <c:pt idx="2179">
                  <c:v>24046</c:v>
                </c:pt>
                <c:pt idx="2180">
                  <c:v>23478</c:v>
                </c:pt>
                <c:pt idx="2181">
                  <c:v>22335</c:v>
                </c:pt>
                <c:pt idx="2182">
                  <c:v>23760</c:v>
                </c:pt>
                <c:pt idx="2183">
                  <c:v>24417</c:v>
                </c:pt>
                <c:pt idx="2184">
                  <c:v>25136</c:v>
                </c:pt>
                <c:pt idx="2185">
                  <c:v>23576</c:v>
                </c:pt>
                <c:pt idx="2186">
                  <c:v>23480</c:v>
                </c:pt>
                <c:pt idx="2187">
                  <c:v>23586</c:v>
                </c:pt>
                <c:pt idx="2188">
                  <c:v>23421</c:v>
                </c:pt>
                <c:pt idx="2189">
                  <c:v>22883</c:v>
                </c:pt>
                <c:pt idx="2190">
                  <c:v>24088</c:v>
                </c:pt>
                <c:pt idx="2191">
                  <c:v>23261</c:v>
                </c:pt>
                <c:pt idx="2192">
                  <c:v>23792</c:v>
                </c:pt>
                <c:pt idx="2193">
                  <c:v>23754</c:v>
                </c:pt>
                <c:pt idx="2194">
                  <c:v>24917</c:v>
                </c:pt>
                <c:pt idx="2195">
                  <c:v>23897</c:v>
                </c:pt>
                <c:pt idx="2196">
                  <c:v>23659</c:v>
                </c:pt>
                <c:pt idx="2197">
                  <c:v>24803</c:v>
                </c:pt>
                <c:pt idx="2198">
                  <c:v>24423</c:v>
                </c:pt>
                <c:pt idx="2199">
                  <c:v>24584</c:v>
                </c:pt>
                <c:pt idx="2200">
                  <c:v>24943</c:v>
                </c:pt>
                <c:pt idx="2201">
                  <c:v>24521</c:v>
                </c:pt>
                <c:pt idx="2202">
                  <c:v>24303</c:v>
                </c:pt>
                <c:pt idx="2203">
                  <c:v>23605</c:v>
                </c:pt>
                <c:pt idx="2204">
                  <c:v>23873</c:v>
                </c:pt>
                <c:pt idx="2205">
                  <c:v>23121</c:v>
                </c:pt>
                <c:pt idx="2206">
                  <c:v>22747</c:v>
                </c:pt>
                <c:pt idx="2207">
                  <c:v>23052</c:v>
                </c:pt>
                <c:pt idx="2208">
                  <c:v>23230</c:v>
                </c:pt>
                <c:pt idx="2209">
                  <c:v>22572</c:v>
                </c:pt>
                <c:pt idx="2210">
                  <c:v>21225</c:v>
                </c:pt>
                <c:pt idx="2211">
                  <c:v>20140</c:v>
                </c:pt>
                <c:pt idx="2212">
                  <c:v>20638</c:v>
                </c:pt>
                <c:pt idx="2213">
                  <c:v>19511</c:v>
                </c:pt>
                <c:pt idx="2214">
                  <c:v>19313</c:v>
                </c:pt>
                <c:pt idx="2215">
                  <c:v>20052</c:v>
                </c:pt>
                <c:pt idx="2216">
                  <c:v>20422</c:v>
                </c:pt>
                <c:pt idx="2217">
                  <c:v>18673</c:v>
                </c:pt>
                <c:pt idx="2218">
                  <c:v>17781</c:v>
                </c:pt>
                <c:pt idx="2219">
                  <c:v>17531</c:v>
                </c:pt>
                <c:pt idx="2220">
                  <c:v>16556</c:v>
                </c:pt>
                <c:pt idx="2221">
                  <c:v>20095</c:v>
                </c:pt>
                <c:pt idx="2222">
                  <c:v>20799</c:v>
                </c:pt>
                <c:pt idx="2223">
                  <c:v>18617</c:v>
                </c:pt>
                <c:pt idx="2224">
                  <c:v>17724</c:v>
                </c:pt>
                <c:pt idx="2225">
                  <c:v>22155</c:v>
                </c:pt>
                <c:pt idx="2226">
                  <c:v>19186</c:v>
                </c:pt>
                <c:pt idx="2227">
                  <c:v>19220</c:v>
                </c:pt>
                <c:pt idx="2228">
                  <c:v>21405</c:v>
                </c:pt>
                <c:pt idx="2229">
                  <c:v>17377</c:v>
                </c:pt>
                <c:pt idx="2230">
                  <c:v>22976</c:v>
                </c:pt>
                <c:pt idx="2231">
                  <c:v>22338</c:v>
                </c:pt>
                <c:pt idx="2232">
                  <c:v>19333</c:v>
                </c:pt>
                <c:pt idx="2233">
                  <c:v>17441</c:v>
                </c:pt>
                <c:pt idx="2234">
                  <c:v>17407</c:v>
                </c:pt>
                <c:pt idx="2235">
                  <c:v>18123</c:v>
                </c:pt>
                <c:pt idx="2236">
                  <c:v>18189</c:v>
                </c:pt>
                <c:pt idx="2237">
                  <c:v>23932</c:v>
                </c:pt>
                <c:pt idx="2238">
                  <c:v>21719</c:v>
                </c:pt>
                <c:pt idx="2239">
                  <c:v>19404</c:v>
                </c:pt>
                <c:pt idx="2240">
                  <c:v>18301</c:v>
                </c:pt>
                <c:pt idx="2241">
                  <c:v>17915</c:v>
                </c:pt>
                <c:pt idx="2242">
                  <c:v>17706</c:v>
                </c:pt>
                <c:pt idx="2243">
                  <c:v>17549</c:v>
                </c:pt>
                <c:pt idx="2244">
                  <c:v>24258</c:v>
                </c:pt>
                <c:pt idx="2245">
                  <c:v>20894</c:v>
                </c:pt>
                <c:pt idx="2246">
                  <c:v>18579</c:v>
                </c:pt>
                <c:pt idx="2247">
                  <c:v>20569</c:v>
                </c:pt>
                <c:pt idx="2248">
                  <c:v>20708</c:v>
                </c:pt>
                <c:pt idx="2249">
                  <c:v>18674</c:v>
                </c:pt>
                <c:pt idx="2250">
                  <c:v>17828</c:v>
                </c:pt>
                <c:pt idx="2251">
                  <c:v>18669</c:v>
                </c:pt>
                <c:pt idx="2252">
                  <c:v>24986</c:v>
                </c:pt>
                <c:pt idx="2253">
                  <c:v>20166</c:v>
                </c:pt>
                <c:pt idx="2254">
                  <c:v>17589</c:v>
                </c:pt>
                <c:pt idx="2255">
                  <c:v>20587</c:v>
                </c:pt>
                <c:pt idx="2256">
                  <c:v>18488</c:v>
                </c:pt>
                <c:pt idx="2257">
                  <c:v>17917</c:v>
                </c:pt>
                <c:pt idx="2258">
                  <c:v>22422</c:v>
                </c:pt>
                <c:pt idx="2259">
                  <c:v>18303</c:v>
                </c:pt>
                <c:pt idx="2260">
                  <c:v>21448</c:v>
                </c:pt>
                <c:pt idx="2261">
                  <c:v>18487</c:v>
                </c:pt>
                <c:pt idx="2262">
                  <c:v>22194</c:v>
                </c:pt>
                <c:pt idx="2263">
                  <c:v>23209</c:v>
                </c:pt>
                <c:pt idx="2264">
                  <c:v>19124</c:v>
                </c:pt>
                <c:pt idx="2265">
                  <c:v>17529</c:v>
                </c:pt>
                <c:pt idx="2266">
                  <c:v>19546</c:v>
                </c:pt>
                <c:pt idx="2267">
                  <c:v>17672</c:v>
                </c:pt>
                <c:pt idx="2268">
                  <c:v>18307</c:v>
                </c:pt>
                <c:pt idx="2269">
                  <c:v>24456</c:v>
                </c:pt>
                <c:pt idx="2270">
                  <c:v>22088</c:v>
                </c:pt>
                <c:pt idx="2271">
                  <c:v>19661</c:v>
                </c:pt>
                <c:pt idx="2272">
                  <c:v>17351</c:v>
                </c:pt>
                <c:pt idx="2273">
                  <c:v>21413</c:v>
                </c:pt>
                <c:pt idx="2274">
                  <c:v>18530</c:v>
                </c:pt>
                <c:pt idx="2275">
                  <c:v>18988</c:v>
                </c:pt>
                <c:pt idx="2276">
                  <c:v>19320</c:v>
                </c:pt>
                <c:pt idx="2277">
                  <c:v>21723</c:v>
                </c:pt>
                <c:pt idx="2278">
                  <c:v>18289</c:v>
                </c:pt>
                <c:pt idx="2279">
                  <c:v>18228</c:v>
                </c:pt>
                <c:pt idx="2280">
                  <c:v>22252</c:v>
                </c:pt>
                <c:pt idx="2281">
                  <c:v>17914</c:v>
                </c:pt>
                <c:pt idx="2282">
                  <c:v>18244</c:v>
                </c:pt>
                <c:pt idx="2283">
                  <c:v>25946</c:v>
                </c:pt>
                <c:pt idx="2284">
                  <c:v>25593</c:v>
                </c:pt>
                <c:pt idx="2285">
                  <c:v>26390</c:v>
                </c:pt>
                <c:pt idx="2286">
                  <c:v>25541</c:v>
                </c:pt>
                <c:pt idx="2287">
                  <c:v>26074</c:v>
                </c:pt>
                <c:pt idx="2288">
                  <c:v>26348</c:v>
                </c:pt>
                <c:pt idx="2289">
                  <c:v>26822</c:v>
                </c:pt>
                <c:pt idx="2290">
                  <c:v>25350</c:v>
                </c:pt>
                <c:pt idx="2291">
                  <c:v>26605</c:v>
                </c:pt>
                <c:pt idx="2292">
                  <c:v>24720</c:v>
                </c:pt>
                <c:pt idx="2293">
                  <c:v>24991</c:v>
                </c:pt>
                <c:pt idx="2294">
                  <c:v>24773</c:v>
                </c:pt>
                <c:pt idx="2295">
                  <c:v>26055</c:v>
                </c:pt>
                <c:pt idx="2296">
                  <c:v>25215</c:v>
                </c:pt>
                <c:pt idx="2297">
                  <c:v>25139</c:v>
                </c:pt>
                <c:pt idx="2298">
                  <c:v>24587</c:v>
                </c:pt>
                <c:pt idx="2299">
                  <c:v>25020</c:v>
                </c:pt>
                <c:pt idx="2300">
                  <c:v>24532</c:v>
                </c:pt>
                <c:pt idx="2301">
                  <c:v>23581</c:v>
                </c:pt>
                <c:pt idx="2302">
                  <c:v>22883</c:v>
                </c:pt>
                <c:pt idx="2303">
                  <c:v>22972</c:v>
                </c:pt>
                <c:pt idx="2304">
                  <c:v>21487</c:v>
                </c:pt>
                <c:pt idx="2305">
                  <c:v>20899</c:v>
                </c:pt>
                <c:pt idx="2306">
                  <c:v>20073</c:v>
                </c:pt>
                <c:pt idx="2307">
                  <c:v>20428</c:v>
                </c:pt>
                <c:pt idx="2308">
                  <c:v>22309</c:v>
                </c:pt>
                <c:pt idx="2309">
                  <c:v>21451</c:v>
                </c:pt>
                <c:pt idx="2310">
                  <c:v>19645</c:v>
                </c:pt>
                <c:pt idx="2311">
                  <c:v>19394</c:v>
                </c:pt>
                <c:pt idx="2312">
                  <c:v>19041</c:v>
                </c:pt>
                <c:pt idx="2313">
                  <c:v>19048</c:v>
                </c:pt>
                <c:pt idx="2314">
                  <c:v>23579</c:v>
                </c:pt>
                <c:pt idx="2315">
                  <c:v>21056</c:v>
                </c:pt>
                <c:pt idx="2316">
                  <c:v>21041</c:v>
                </c:pt>
                <c:pt idx="2317">
                  <c:v>18939</c:v>
                </c:pt>
                <c:pt idx="2318">
                  <c:v>18862</c:v>
                </c:pt>
                <c:pt idx="2319">
                  <c:v>25036</c:v>
                </c:pt>
                <c:pt idx="2320">
                  <c:v>21228</c:v>
                </c:pt>
                <c:pt idx="2321">
                  <c:v>19301</c:v>
                </c:pt>
                <c:pt idx="2322">
                  <c:v>17761</c:v>
                </c:pt>
                <c:pt idx="2323">
                  <c:v>21211</c:v>
                </c:pt>
                <c:pt idx="2324">
                  <c:v>21288</c:v>
                </c:pt>
                <c:pt idx="2325">
                  <c:v>20211</c:v>
                </c:pt>
                <c:pt idx="2326">
                  <c:v>19684</c:v>
                </c:pt>
                <c:pt idx="2327">
                  <c:v>18779</c:v>
                </c:pt>
                <c:pt idx="2328">
                  <c:v>18646</c:v>
                </c:pt>
                <c:pt idx="2329">
                  <c:v>22274</c:v>
                </c:pt>
                <c:pt idx="2330">
                  <c:v>25850</c:v>
                </c:pt>
                <c:pt idx="2331">
                  <c:v>25761</c:v>
                </c:pt>
                <c:pt idx="2332">
                  <c:v>25993</c:v>
                </c:pt>
                <c:pt idx="2333">
                  <c:v>24098</c:v>
                </c:pt>
                <c:pt idx="2334">
                  <c:v>21996</c:v>
                </c:pt>
                <c:pt idx="2335">
                  <c:v>20305</c:v>
                </c:pt>
                <c:pt idx="2336">
                  <c:v>19033</c:v>
                </c:pt>
                <c:pt idx="2337">
                  <c:v>18900</c:v>
                </c:pt>
                <c:pt idx="2338">
                  <c:v>19400</c:v>
                </c:pt>
                <c:pt idx="2339">
                  <c:v>20842</c:v>
                </c:pt>
                <c:pt idx="2340">
                  <c:v>19502</c:v>
                </c:pt>
                <c:pt idx="2341">
                  <c:v>19923</c:v>
                </c:pt>
                <c:pt idx="2342">
                  <c:v>18884</c:v>
                </c:pt>
                <c:pt idx="2343">
                  <c:v>24759</c:v>
                </c:pt>
                <c:pt idx="2344">
                  <c:v>21010</c:v>
                </c:pt>
                <c:pt idx="2345">
                  <c:v>19907</c:v>
                </c:pt>
                <c:pt idx="2346">
                  <c:v>19041</c:v>
                </c:pt>
                <c:pt idx="2347">
                  <c:v>26982</c:v>
                </c:pt>
                <c:pt idx="2348">
                  <c:v>27497</c:v>
                </c:pt>
                <c:pt idx="2349">
                  <c:v>28602</c:v>
                </c:pt>
                <c:pt idx="2350">
                  <c:v>28154</c:v>
                </c:pt>
                <c:pt idx="2351">
                  <c:v>27657</c:v>
                </c:pt>
                <c:pt idx="2352">
                  <c:v>27840</c:v>
                </c:pt>
                <c:pt idx="2353">
                  <c:v>27231</c:v>
                </c:pt>
                <c:pt idx="2354">
                  <c:v>27479</c:v>
                </c:pt>
                <c:pt idx="2355">
                  <c:v>27390</c:v>
                </c:pt>
                <c:pt idx="2356">
                  <c:v>26907</c:v>
                </c:pt>
                <c:pt idx="2357">
                  <c:v>27023</c:v>
                </c:pt>
                <c:pt idx="2358">
                  <c:v>26326</c:v>
                </c:pt>
                <c:pt idx="2359">
                  <c:v>26189</c:v>
                </c:pt>
                <c:pt idx="2360">
                  <c:v>25596</c:v>
                </c:pt>
                <c:pt idx="2361">
                  <c:v>27186</c:v>
                </c:pt>
                <c:pt idx="2362">
                  <c:v>25030</c:v>
                </c:pt>
                <c:pt idx="2363">
                  <c:v>24110</c:v>
                </c:pt>
                <c:pt idx="2364">
                  <c:v>23059</c:v>
                </c:pt>
                <c:pt idx="2365">
                  <c:v>21857</c:v>
                </c:pt>
                <c:pt idx="2366">
                  <c:v>21309</c:v>
                </c:pt>
                <c:pt idx="2367">
                  <c:v>20177</c:v>
                </c:pt>
                <c:pt idx="2368">
                  <c:v>19560</c:v>
                </c:pt>
                <c:pt idx="2369">
                  <c:v>19449</c:v>
                </c:pt>
                <c:pt idx="2370">
                  <c:v>22601</c:v>
                </c:pt>
                <c:pt idx="2371">
                  <c:v>21417</c:v>
                </c:pt>
                <c:pt idx="2372">
                  <c:v>19142</c:v>
                </c:pt>
                <c:pt idx="2373">
                  <c:v>20187</c:v>
                </c:pt>
                <c:pt idx="2374">
                  <c:v>20400</c:v>
                </c:pt>
                <c:pt idx="2375">
                  <c:v>20253</c:v>
                </c:pt>
                <c:pt idx="2376">
                  <c:v>19033</c:v>
                </c:pt>
                <c:pt idx="2377">
                  <c:v>19903</c:v>
                </c:pt>
                <c:pt idx="2378">
                  <c:v>25736</c:v>
                </c:pt>
                <c:pt idx="2379">
                  <c:v>23174</c:v>
                </c:pt>
                <c:pt idx="2380">
                  <c:v>21451</c:v>
                </c:pt>
                <c:pt idx="2381">
                  <c:v>19463</c:v>
                </c:pt>
                <c:pt idx="2382">
                  <c:v>19568</c:v>
                </c:pt>
                <c:pt idx="2383">
                  <c:v>20213</c:v>
                </c:pt>
                <c:pt idx="2384">
                  <c:v>22796</c:v>
                </c:pt>
                <c:pt idx="2385">
                  <c:v>26379</c:v>
                </c:pt>
                <c:pt idx="2386">
                  <c:v>24320</c:v>
                </c:pt>
                <c:pt idx="2387">
                  <c:v>23436</c:v>
                </c:pt>
                <c:pt idx="2388">
                  <c:v>21003</c:v>
                </c:pt>
                <c:pt idx="2389">
                  <c:v>20117</c:v>
                </c:pt>
                <c:pt idx="2390">
                  <c:v>23185</c:v>
                </c:pt>
                <c:pt idx="2391">
                  <c:v>19975</c:v>
                </c:pt>
                <c:pt idx="2392">
                  <c:v>20441</c:v>
                </c:pt>
                <c:pt idx="2393">
                  <c:v>21324</c:v>
                </c:pt>
                <c:pt idx="2394">
                  <c:v>25193</c:v>
                </c:pt>
                <c:pt idx="2395">
                  <c:v>22187</c:v>
                </c:pt>
                <c:pt idx="2396">
                  <c:v>20939</c:v>
                </c:pt>
                <c:pt idx="2397">
                  <c:v>26036</c:v>
                </c:pt>
                <c:pt idx="2398">
                  <c:v>22965</c:v>
                </c:pt>
                <c:pt idx="2399">
                  <c:v>20655</c:v>
                </c:pt>
                <c:pt idx="2400">
                  <c:v>20030</c:v>
                </c:pt>
                <c:pt idx="2401">
                  <c:v>21643</c:v>
                </c:pt>
                <c:pt idx="2402">
                  <c:v>20837</c:v>
                </c:pt>
                <c:pt idx="2403">
                  <c:v>29217</c:v>
                </c:pt>
                <c:pt idx="2404">
                  <c:v>32745</c:v>
                </c:pt>
                <c:pt idx="2405">
                  <c:v>35840</c:v>
                </c:pt>
                <c:pt idx="2406">
                  <c:v>37032</c:v>
                </c:pt>
                <c:pt idx="2407">
                  <c:v>35313</c:v>
                </c:pt>
                <c:pt idx="2408">
                  <c:v>31620</c:v>
                </c:pt>
                <c:pt idx="2409">
                  <c:v>30376</c:v>
                </c:pt>
                <c:pt idx="2410">
                  <c:v>28694</c:v>
                </c:pt>
                <c:pt idx="2411">
                  <c:v>27529</c:v>
                </c:pt>
                <c:pt idx="2412">
                  <c:v>27452</c:v>
                </c:pt>
                <c:pt idx="2413">
                  <c:v>26687</c:v>
                </c:pt>
                <c:pt idx="2414">
                  <c:v>26358</c:v>
                </c:pt>
                <c:pt idx="2415">
                  <c:v>23472</c:v>
                </c:pt>
                <c:pt idx="2416">
                  <c:v>21938</c:v>
                </c:pt>
                <c:pt idx="2417">
                  <c:v>20924</c:v>
                </c:pt>
                <c:pt idx="2418">
                  <c:v>24945</c:v>
                </c:pt>
                <c:pt idx="2419">
                  <c:v>22386</c:v>
                </c:pt>
                <c:pt idx="2420">
                  <c:v>21880</c:v>
                </c:pt>
                <c:pt idx="2421">
                  <c:v>21856</c:v>
                </c:pt>
                <c:pt idx="2422">
                  <c:v>21270</c:v>
                </c:pt>
                <c:pt idx="2423">
                  <c:v>23920</c:v>
                </c:pt>
                <c:pt idx="2424">
                  <c:v>21108</c:v>
                </c:pt>
                <c:pt idx="2425">
                  <c:v>20268</c:v>
                </c:pt>
                <c:pt idx="2426">
                  <c:v>26595</c:v>
                </c:pt>
                <c:pt idx="2427">
                  <c:v>24848</c:v>
                </c:pt>
                <c:pt idx="2428">
                  <c:v>22509</c:v>
                </c:pt>
                <c:pt idx="2429">
                  <c:v>21527</c:v>
                </c:pt>
                <c:pt idx="2430">
                  <c:v>21997</c:v>
                </c:pt>
                <c:pt idx="2431">
                  <c:v>25605</c:v>
                </c:pt>
                <c:pt idx="2432">
                  <c:v>21794</c:v>
                </c:pt>
                <c:pt idx="2433">
                  <c:v>21930</c:v>
                </c:pt>
                <c:pt idx="2434">
                  <c:v>21826</c:v>
                </c:pt>
                <c:pt idx="2435">
                  <c:v>21297</c:v>
                </c:pt>
                <c:pt idx="2436">
                  <c:v>25763</c:v>
                </c:pt>
                <c:pt idx="2437">
                  <c:v>25165</c:v>
                </c:pt>
                <c:pt idx="2438">
                  <c:v>22722</c:v>
                </c:pt>
                <c:pt idx="2439">
                  <c:v>23434</c:v>
                </c:pt>
                <c:pt idx="2440">
                  <c:v>22406</c:v>
                </c:pt>
                <c:pt idx="2441">
                  <c:v>31346</c:v>
                </c:pt>
                <c:pt idx="2442">
                  <c:v>33837</c:v>
                </c:pt>
                <c:pt idx="2443">
                  <c:v>33588</c:v>
                </c:pt>
                <c:pt idx="2444">
                  <c:v>35648</c:v>
                </c:pt>
                <c:pt idx="2445">
                  <c:v>36162</c:v>
                </c:pt>
                <c:pt idx="2446">
                  <c:v>36347</c:v>
                </c:pt>
                <c:pt idx="2447">
                  <c:v>36167</c:v>
                </c:pt>
                <c:pt idx="2448">
                  <c:v>35893</c:v>
                </c:pt>
                <c:pt idx="2449">
                  <c:v>36205</c:v>
                </c:pt>
                <c:pt idx="2450">
                  <c:v>35562</c:v>
                </c:pt>
                <c:pt idx="2451">
                  <c:v>35840</c:v>
                </c:pt>
                <c:pt idx="2452">
                  <c:v>35007</c:v>
                </c:pt>
                <c:pt idx="2453">
                  <c:v>36388</c:v>
                </c:pt>
                <c:pt idx="2454">
                  <c:v>35258</c:v>
                </c:pt>
                <c:pt idx="2455">
                  <c:v>34780</c:v>
                </c:pt>
                <c:pt idx="2456">
                  <c:v>35001</c:v>
                </c:pt>
                <c:pt idx="2457">
                  <c:v>34234</c:v>
                </c:pt>
                <c:pt idx="2458">
                  <c:v>33520</c:v>
                </c:pt>
                <c:pt idx="2459">
                  <c:v>32069</c:v>
                </c:pt>
                <c:pt idx="2460">
                  <c:v>30859</c:v>
                </c:pt>
                <c:pt idx="2461">
                  <c:v>29431</c:v>
                </c:pt>
                <c:pt idx="2462">
                  <c:v>29494</c:v>
                </c:pt>
                <c:pt idx="2463">
                  <c:v>27132</c:v>
                </c:pt>
                <c:pt idx="2464">
                  <c:v>26461</c:v>
                </c:pt>
                <c:pt idx="2465">
                  <c:v>26639</c:v>
                </c:pt>
                <c:pt idx="2466">
                  <c:v>25707</c:v>
                </c:pt>
                <c:pt idx="2467">
                  <c:v>24317</c:v>
                </c:pt>
                <c:pt idx="2468">
                  <c:v>24892</c:v>
                </c:pt>
                <c:pt idx="2469">
                  <c:v>24792</c:v>
                </c:pt>
                <c:pt idx="2470">
                  <c:v>28851</c:v>
                </c:pt>
                <c:pt idx="2471">
                  <c:v>27291</c:v>
                </c:pt>
                <c:pt idx="2472">
                  <c:v>25204</c:v>
                </c:pt>
                <c:pt idx="2473">
                  <c:v>24308</c:v>
                </c:pt>
                <c:pt idx="2474">
                  <c:v>27116</c:v>
                </c:pt>
                <c:pt idx="2475">
                  <c:v>24211</c:v>
                </c:pt>
                <c:pt idx="2476">
                  <c:v>24737</c:v>
                </c:pt>
                <c:pt idx="2477">
                  <c:v>30391</c:v>
                </c:pt>
                <c:pt idx="2478">
                  <c:v>25125</c:v>
                </c:pt>
                <c:pt idx="2479">
                  <c:v>23218</c:v>
                </c:pt>
                <c:pt idx="2480">
                  <c:v>23455</c:v>
                </c:pt>
                <c:pt idx="2481">
                  <c:v>28898</c:v>
                </c:pt>
                <c:pt idx="2482">
                  <c:v>25443</c:v>
                </c:pt>
                <c:pt idx="2483">
                  <c:v>23618</c:v>
                </c:pt>
                <c:pt idx="2484">
                  <c:v>28281</c:v>
                </c:pt>
                <c:pt idx="2485">
                  <c:v>25685</c:v>
                </c:pt>
                <c:pt idx="2486">
                  <c:v>24546</c:v>
                </c:pt>
                <c:pt idx="2487">
                  <c:v>24032</c:v>
                </c:pt>
                <c:pt idx="2488">
                  <c:v>30940</c:v>
                </c:pt>
                <c:pt idx="2489">
                  <c:v>26035</c:v>
                </c:pt>
                <c:pt idx="2490">
                  <c:v>25984</c:v>
                </c:pt>
                <c:pt idx="2491">
                  <c:v>25196</c:v>
                </c:pt>
                <c:pt idx="2492">
                  <c:v>25292</c:v>
                </c:pt>
                <c:pt idx="2493">
                  <c:v>27937</c:v>
                </c:pt>
                <c:pt idx="2494">
                  <c:v>25671</c:v>
                </c:pt>
                <c:pt idx="2495">
                  <c:v>24193</c:v>
                </c:pt>
                <c:pt idx="2496">
                  <c:v>32691</c:v>
                </c:pt>
                <c:pt idx="2497">
                  <c:v>33435</c:v>
                </c:pt>
                <c:pt idx="2498">
                  <c:v>32960</c:v>
                </c:pt>
                <c:pt idx="2499">
                  <c:v>32787</c:v>
                </c:pt>
                <c:pt idx="2500">
                  <c:v>31199</c:v>
                </c:pt>
                <c:pt idx="2501">
                  <c:v>31695</c:v>
                </c:pt>
                <c:pt idx="2502">
                  <c:v>29988</c:v>
                </c:pt>
                <c:pt idx="2503">
                  <c:v>28558</c:v>
                </c:pt>
                <c:pt idx="2504">
                  <c:v>27417</c:v>
                </c:pt>
                <c:pt idx="2505">
                  <c:v>24577</c:v>
                </c:pt>
                <c:pt idx="2506">
                  <c:v>27084</c:v>
                </c:pt>
                <c:pt idx="2507">
                  <c:v>26312</c:v>
                </c:pt>
                <c:pt idx="2508">
                  <c:v>23584</c:v>
                </c:pt>
                <c:pt idx="2509">
                  <c:v>24812</c:v>
                </c:pt>
                <c:pt idx="2510">
                  <c:v>30192</c:v>
                </c:pt>
                <c:pt idx="2511">
                  <c:v>25828</c:v>
                </c:pt>
                <c:pt idx="2512">
                  <c:v>24125</c:v>
                </c:pt>
                <c:pt idx="2513">
                  <c:v>23747</c:v>
                </c:pt>
                <c:pt idx="2514">
                  <c:v>27134</c:v>
                </c:pt>
                <c:pt idx="2515">
                  <c:v>26187</c:v>
                </c:pt>
                <c:pt idx="2516">
                  <c:v>26999</c:v>
                </c:pt>
                <c:pt idx="2517">
                  <c:v>24549</c:v>
                </c:pt>
                <c:pt idx="2518">
                  <c:v>24806</c:v>
                </c:pt>
                <c:pt idx="2519">
                  <c:v>26377</c:v>
                </c:pt>
                <c:pt idx="2520">
                  <c:v>24071</c:v>
                </c:pt>
                <c:pt idx="2521">
                  <c:v>27183</c:v>
                </c:pt>
                <c:pt idx="2522">
                  <c:v>25307</c:v>
                </c:pt>
                <c:pt idx="2523">
                  <c:v>27202</c:v>
                </c:pt>
                <c:pt idx="2524">
                  <c:v>24613</c:v>
                </c:pt>
                <c:pt idx="2525">
                  <c:v>35428</c:v>
                </c:pt>
                <c:pt idx="2526">
                  <c:v>34990</c:v>
                </c:pt>
                <c:pt idx="2527">
                  <c:v>34128</c:v>
                </c:pt>
                <c:pt idx="2528">
                  <c:v>31850</c:v>
                </c:pt>
                <c:pt idx="2529">
                  <c:v>29894</c:v>
                </c:pt>
                <c:pt idx="2530">
                  <c:v>28097</c:v>
                </c:pt>
                <c:pt idx="2531">
                  <c:v>26016</c:v>
                </c:pt>
                <c:pt idx="2532">
                  <c:v>28665</c:v>
                </c:pt>
                <c:pt idx="2533">
                  <c:v>26710</c:v>
                </c:pt>
                <c:pt idx="2534">
                  <c:v>25748</c:v>
                </c:pt>
                <c:pt idx="2535">
                  <c:v>27908</c:v>
                </c:pt>
                <c:pt idx="2536">
                  <c:v>35967</c:v>
                </c:pt>
                <c:pt idx="2537">
                  <c:v>34391</c:v>
                </c:pt>
                <c:pt idx="2538">
                  <c:v>32126</c:v>
                </c:pt>
                <c:pt idx="2539">
                  <c:v>30130</c:v>
                </c:pt>
                <c:pt idx="2540">
                  <c:v>26685</c:v>
                </c:pt>
                <c:pt idx="2541">
                  <c:v>25981</c:v>
                </c:pt>
                <c:pt idx="2542">
                  <c:v>26338</c:v>
                </c:pt>
                <c:pt idx="2543">
                  <c:v>31013</c:v>
                </c:pt>
                <c:pt idx="2544">
                  <c:v>26695</c:v>
                </c:pt>
                <c:pt idx="2545">
                  <c:v>32741</c:v>
                </c:pt>
                <c:pt idx="2546">
                  <c:v>27513</c:v>
                </c:pt>
                <c:pt idx="2547">
                  <c:v>26210</c:v>
                </c:pt>
                <c:pt idx="2548">
                  <c:v>25909</c:v>
                </c:pt>
                <c:pt idx="2549">
                  <c:v>28199</c:v>
                </c:pt>
                <c:pt idx="2550">
                  <c:v>26302</c:v>
                </c:pt>
                <c:pt idx="2551">
                  <c:v>37038</c:v>
                </c:pt>
                <c:pt idx="2552">
                  <c:v>36956</c:v>
                </c:pt>
                <c:pt idx="2553">
                  <c:v>37111</c:v>
                </c:pt>
                <c:pt idx="2554">
                  <c:v>36702</c:v>
                </c:pt>
                <c:pt idx="2555">
                  <c:v>38494</c:v>
                </c:pt>
                <c:pt idx="2556">
                  <c:v>37287</c:v>
                </c:pt>
                <c:pt idx="2557">
                  <c:v>37554</c:v>
                </c:pt>
                <c:pt idx="2558">
                  <c:v>38869</c:v>
                </c:pt>
                <c:pt idx="2559">
                  <c:v>37473</c:v>
                </c:pt>
                <c:pt idx="2560">
                  <c:v>37853</c:v>
                </c:pt>
                <c:pt idx="2561">
                  <c:v>36603</c:v>
                </c:pt>
                <c:pt idx="2562">
                  <c:v>37526</c:v>
                </c:pt>
                <c:pt idx="2563">
                  <c:v>37677</c:v>
                </c:pt>
                <c:pt idx="2564">
                  <c:v>38184</c:v>
                </c:pt>
                <c:pt idx="2565">
                  <c:v>39012</c:v>
                </c:pt>
                <c:pt idx="2566">
                  <c:v>38663</c:v>
                </c:pt>
                <c:pt idx="2567">
                  <c:v>38734</c:v>
                </c:pt>
                <c:pt idx="2568">
                  <c:v>37622</c:v>
                </c:pt>
                <c:pt idx="2569">
                  <c:v>38222</c:v>
                </c:pt>
                <c:pt idx="2570">
                  <c:v>38800</c:v>
                </c:pt>
                <c:pt idx="2571">
                  <c:v>38047</c:v>
                </c:pt>
                <c:pt idx="2572">
                  <c:v>39897</c:v>
                </c:pt>
                <c:pt idx="2573">
                  <c:v>40371</c:v>
                </c:pt>
                <c:pt idx="2574">
                  <c:v>40411</c:v>
                </c:pt>
                <c:pt idx="2575">
                  <c:v>39176</c:v>
                </c:pt>
                <c:pt idx="2576">
                  <c:v>39595</c:v>
                </c:pt>
                <c:pt idx="2577">
                  <c:v>41284</c:v>
                </c:pt>
                <c:pt idx="2578">
                  <c:v>41820</c:v>
                </c:pt>
                <c:pt idx="2579">
                  <c:v>41677</c:v>
                </c:pt>
                <c:pt idx="2580">
                  <c:v>42383</c:v>
                </c:pt>
                <c:pt idx="2581">
                  <c:v>42177</c:v>
                </c:pt>
                <c:pt idx="2582">
                  <c:v>43117</c:v>
                </c:pt>
                <c:pt idx="2583">
                  <c:v>43266</c:v>
                </c:pt>
                <c:pt idx="2584">
                  <c:v>43407</c:v>
                </c:pt>
                <c:pt idx="2585">
                  <c:v>43972</c:v>
                </c:pt>
                <c:pt idx="2586">
                  <c:v>45493</c:v>
                </c:pt>
                <c:pt idx="2587">
                  <c:v>44080</c:v>
                </c:pt>
                <c:pt idx="2588">
                  <c:v>45303</c:v>
                </c:pt>
                <c:pt idx="2589">
                  <c:v>45050</c:v>
                </c:pt>
                <c:pt idx="2590">
                  <c:v>44046</c:v>
                </c:pt>
                <c:pt idx="2591">
                  <c:v>44479</c:v>
                </c:pt>
                <c:pt idx="2592">
                  <c:v>45747</c:v>
                </c:pt>
                <c:pt idx="2593">
                  <c:v>45869</c:v>
                </c:pt>
                <c:pt idx="2594">
                  <c:v>46411</c:v>
                </c:pt>
                <c:pt idx="2595">
                  <c:v>47041</c:v>
                </c:pt>
                <c:pt idx="2596">
                  <c:v>45884</c:v>
                </c:pt>
                <c:pt idx="2597">
                  <c:v>46553</c:v>
                </c:pt>
                <c:pt idx="2598">
                  <c:v>47028</c:v>
                </c:pt>
                <c:pt idx="2599">
                  <c:v>47370</c:v>
                </c:pt>
                <c:pt idx="2600">
                  <c:v>46795</c:v>
                </c:pt>
                <c:pt idx="2601">
                  <c:v>46597</c:v>
                </c:pt>
                <c:pt idx="2602">
                  <c:v>45945</c:v>
                </c:pt>
                <c:pt idx="2603">
                  <c:v>44581</c:v>
                </c:pt>
                <c:pt idx="2604">
                  <c:v>45160</c:v>
                </c:pt>
                <c:pt idx="2605">
                  <c:v>45478</c:v>
                </c:pt>
                <c:pt idx="2606">
                  <c:v>45402</c:v>
                </c:pt>
                <c:pt idx="2607">
                  <c:v>44649</c:v>
                </c:pt>
                <c:pt idx="2608">
                  <c:v>42913</c:v>
                </c:pt>
                <c:pt idx="2609">
                  <c:v>44172</c:v>
                </c:pt>
                <c:pt idx="2610">
                  <c:v>43270</c:v>
                </c:pt>
                <c:pt idx="2611">
                  <c:v>42952</c:v>
                </c:pt>
                <c:pt idx="2612">
                  <c:v>41674</c:v>
                </c:pt>
                <c:pt idx="2613">
                  <c:v>43393</c:v>
                </c:pt>
                <c:pt idx="2614">
                  <c:v>42323</c:v>
                </c:pt>
                <c:pt idx="2615">
                  <c:v>40666</c:v>
                </c:pt>
                <c:pt idx="2616">
                  <c:v>42166</c:v>
                </c:pt>
                <c:pt idx="2617">
                  <c:v>40720</c:v>
                </c:pt>
                <c:pt idx="2618">
                  <c:v>41315</c:v>
                </c:pt>
                <c:pt idx="2619">
                  <c:v>40415</c:v>
                </c:pt>
                <c:pt idx="2620">
                  <c:v>39496</c:v>
                </c:pt>
                <c:pt idx="2621">
                  <c:v>38916</c:v>
                </c:pt>
                <c:pt idx="2622">
                  <c:v>40116</c:v>
                </c:pt>
                <c:pt idx="2623">
                  <c:v>39057</c:v>
                </c:pt>
                <c:pt idx="2624">
                  <c:v>41199</c:v>
                </c:pt>
                <c:pt idx="2625">
                  <c:v>41501</c:v>
                </c:pt>
                <c:pt idx="2626">
                  <c:v>40671</c:v>
                </c:pt>
                <c:pt idx="2627">
                  <c:v>39342</c:v>
                </c:pt>
                <c:pt idx="2628">
                  <c:v>40955</c:v>
                </c:pt>
                <c:pt idx="2629">
                  <c:v>39595</c:v>
                </c:pt>
                <c:pt idx="2630">
                  <c:v>39496</c:v>
                </c:pt>
                <c:pt idx="2631">
                  <c:v>38340</c:v>
                </c:pt>
                <c:pt idx="2632">
                  <c:v>39672</c:v>
                </c:pt>
                <c:pt idx="2633">
                  <c:v>40424</c:v>
                </c:pt>
                <c:pt idx="2634">
                  <c:v>40083</c:v>
                </c:pt>
                <c:pt idx="2635">
                  <c:v>39787</c:v>
                </c:pt>
                <c:pt idx="2636">
                  <c:v>39883</c:v>
                </c:pt>
                <c:pt idx="2637">
                  <c:v>39442</c:v>
                </c:pt>
                <c:pt idx="2638">
                  <c:v>39625</c:v>
                </c:pt>
                <c:pt idx="2639">
                  <c:v>39553</c:v>
                </c:pt>
                <c:pt idx="2640">
                  <c:v>40034</c:v>
                </c:pt>
                <c:pt idx="2641">
                  <c:v>39462</c:v>
                </c:pt>
                <c:pt idx="2642">
                  <c:v>41205</c:v>
                </c:pt>
                <c:pt idx="2643">
                  <c:v>39611</c:v>
                </c:pt>
                <c:pt idx="2644">
                  <c:v>40138</c:v>
                </c:pt>
                <c:pt idx="2645">
                  <c:v>39093</c:v>
                </c:pt>
                <c:pt idx="2646">
                  <c:v>39415</c:v>
                </c:pt>
                <c:pt idx="2647">
                  <c:v>41193</c:v>
                </c:pt>
                <c:pt idx="2648">
                  <c:v>39300</c:v>
                </c:pt>
                <c:pt idx="2649">
                  <c:v>39357</c:v>
                </c:pt>
                <c:pt idx="2650">
                  <c:v>38863</c:v>
                </c:pt>
                <c:pt idx="2651">
                  <c:v>39450</c:v>
                </c:pt>
                <c:pt idx="2652">
                  <c:v>40170</c:v>
                </c:pt>
                <c:pt idx="2653">
                  <c:v>40266</c:v>
                </c:pt>
                <c:pt idx="2654">
                  <c:v>41144</c:v>
                </c:pt>
                <c:pt idx="2655">
                  <c:v>42137</c:v>
                </c:pt>
                <c:pt idx="2656">
                  <c:v>41636</c:v>
                </c:pt>
                <c:pt idx="2657">
                  <c:v>41008</c:v>
                </c:pt>
                <c:pt idx="2658">
                  <c:v>40489</c:v>
                </c:pt>
                <c:pt idx="2659">
                  <c:v>40576</c:v>
                </c:pt>
                <c:pt idx="2660">
                  <c:v>40490</c:v>
                </c:pt>
                <c:pt idx="2661">
                  <c:v>40510</c:v>
                </c:pt>
                <c:pt idx="2662">
                  <c:v>40336</c:v>
                </c:pt>
                <c:pt idx="2663">
                  <c:v>40624</c:v>
                </c:pt>
                <c:pt idx="2664">
                  <c:v>42296</c:v>
                </c:pt>
                <c:pt idx="2665">
                  <c:v>42048</c:v>
                </c:pt>
                <c:pt idx="2666">
                  <c:v>41121</c:v>
                </c:pt>
                <c:pt idx="2667">
                  <c:v>41529</c:v>
                </c:pt>
                <c:pt idx="2668">
                  <c:v>41891</c:v>
                </c:pt>
                <c:pt idx="2669">
                  <c:v>42740</c:v>
                </c:pt>
                <c:pt idx="2670">
                  <c:v>41795</c:v>
                </c:pt>
                <c:pt idx="2671">
                  <c:v>42547</c:v>
                </c:pt>
                <c:pt idx="2672">
                  <c:v>41603</c:v>
                </c:pt>
                <c:pt idx="2673">
                  <c:v>41849</c:v>
                </c:pt>
                <c:pt idx="2674">
                  <c:v>41621</c:v>
                </c:pt>
                <c:pt idx="2675">
                  <c:v>42796</c:v>
                </c:pt>
                <c:pt idx="2676">
                  <c:v>45562</c:v>
                </c:pt>
                <c:pt idx="2677">
                  <c:v>47368</c:v>
                </c:pt>
                <c:pt idx="2678">
                  <c:v>47347</c:v>
                </c:pt>
                <c:pt idx="2679">
                  <c:v>46212</c:v>
                </c:pt>
                <c:pt idx="2680">
                  <c:v>44690</c:v>
                </c:pt>
                <c:pt idx="2681">
                  <c:v>43251</c:v>
                </c:pt>
                <c:pt idx="2682">
                  <c:v>41777</c:v>
                </c:pt>
                <c:pt idx="2683">
                  <c:v>40801</c:v>
                </c:pt>
                <c:pt idx="2684">
                  <c:v>41509</c:v>
                </c:pt>
                <c:pt idx="2685">
                  <c:v>41182</c:v>
                </c:pt>
                <c:pt idx="2686">
                  <c:v>43441</c:v>
                </c:pt>
                <c:pt idx="2687">
                  <c:v>42321</c:v>
                </c:pt>
                <c:pt idx="2688">
                  <c:v>41987</c:v>
                </c:pt>
                <c:pt idx="2689">
                  <c:v>41821</c:v>
                </c:pt>
                <c:pt idx="2690">
                  <c:v>40896</c:v>
                </c:pt>
                <c:pt idx="2691">
                  <c:v>41821</c:v>
                </c:pt>
                <c:pt idx="2692">
                  <c:v>41148</c:v>
                </c:pt>
                <c:pt idx="2693">
                  <c:v>43066</c:v>
                </c:pt>
                <c:pt idx="2694">
                  <c:v>42682</c:v>
                </c:pt>
                <c:pt idx="2695">
                  <c:v>43091</c:v>
                </c:pt>
                <c:pt idx="2696">
                  <c:v>41746</c:v>
                </c:pt>
                <c:pt idx="2697">
                  <c:v>42396</c:v>
                </c:pt>
                <c:pt idx="2698">
                  <c:v>43705</c:v>
                </c:pt>
                <c:pt idx="2699">
                  <c:v>42908</c:v>
                </c:pt>
                <c:pt idx="2700">
                  <c:v>42318</c:v>
                </c:pt>
                <c:pt idx="2701">
                  <c:v>42602</c:v>
                </c:pt>
                <c:pt idx="2702">
                  <c:v>42248</c:v>
                </c:pt>
                <c:pt idx="2703">
                  <c:v>43787</c:v>
                </c:pt>
                <c:pt idx="2704">
                  <c:v>45542</c:v>
                </c:pt>
                <c:pt idx="2705">
                  <c:v>47062</c:v>
                </c:pt>
                <c:pt idx="2706">
                  <c:v>48466</c:v>
                </c:pt>
                <c:pt idx="2707">
                  <c:v>48802</c:v>
                </c:pt>
                <c:pt idx="2708">
                  <c:v>47803</c:v>
                </c:pt>
                <c:pt idx="2709">
                  <c:v>47608</c:v>
                </c:pt>
                <c:pt idx="2710">
                  <c:v>47340</c:v>
                </c:pt>
                <c:pt idx="2711">
                  <c:v>46550</c:v>
                </c:pt>
                <c:pt idx="2712">
                  <c:v>47612</c:v>
                </c:pt>
                <c:pt idx="2713">
                  <c:v>48940</c:v>
                </c:pt>
                <c:pt idx="2714">
                  <c:v>49103</c:v>
                </c:pt>
                <c:pt idx="2715">
                  <c:v>48704</c:v>
                </c:pt>
                <c:pt idx="2716">
                  <c:v>48749</c:v>
                </c:pt>
                <c:pt idx="2717">
                  <c:v>48199</c:v>
                </c:pt>
                <c:pt idx="2718">
                  <c:v>48538</c:v>
                </c:pt>
                <c:pt idx="2719">
                  <c:v>48815</c:v>
                </c:pt>
                <c:pt idx="2720">
                  <c:v>49082</c:v>
                </c:pt>
                <c:pt idx="2721">
                  <c:v>48818</c:v>
                </c:pt>
                <c:pt idx="2722">
                  <c:v>48756</c:v>
                </c:pt>
                <c:pt idx="2723">
                  <c:v>49747</c:v>
                </c:pt>
                <c:pt idx="2724">
                  <c:v>48755</c:v>
                </c:pt>
                <c:pt idx="2725">
                  <c:v>48124</c:v>
                </c:pt>
                <c:pt idx="2726">
                  <c:v>48408</c:v>
                </c:pt>
                <c:pt idx="2727">
                  <c:v>46643</c:v>
                </c:pt>
                <c:pt idx="2728">
                  <c:v>46600</c:v>
                </c:pt>
                <c:pt idx="2729">
                  <c:v>46881</c:v>
                </c:pt>
                <c:pt idx="2730">
                  <c:v>46857</c:v>
                </c:pt>
                <c:pt idx="2731">
                  <c:v>47390</c:v>
                </c:pt>
                <c:pt idx="2732">
                  <c:v>48050</c:v>
                </c:pt>
                <c:pt idx="2733">
                  <c:v>48703</c:v>
                </c:pt>
                <c:pt idx="2734">
                  <c:v>48682</c:v>
                </c:pt>
                <c:pt idx="2735">
                  <c:v>49186</c:v>
                </c:pt>
                <c:pt idx="2736">
                  <c:v>50388</c:v>
                </c:pt>
                <c:pt idx="2737">
                  <c:v>48852</c:v>
                </c:pt>
                <c:pt idx="2738">
                  <c:v>49386</c:v>
                </c:pt>
                <c:pt idx="2739">
                  <c:v>50481</c:v>
                </c:pt>
                <c:pt idx="2740">
                  <c:v>50359</c:v>
                </c:pt>
                <c:pt idx="2741">
                  <c:v>52653</c:v>
                </c:pt>
                <c:pt idx="2742">
                  <c:v>53291</c:v>
                </c:pt>
                <c:pt idx="2743">
                  <c:v>54743</c:v>
                </c:pt>
                <c:pt idx="2744">
                  <c:v>56281</c:v>
                </c:pt>
                <c:pt idx="2745">
                  <c:v>55751</c:v>
                </c:pt>
                <c:pt idx="2746">
                  <c:v>56081</c:v>
                </c:pt>
                <c:pt idx="2747">
                  <c:v>59930</c:v>
                </c:pt>
                <c:pt idx="2748">
                  <c:v>59422</c:v>
                </c:pt>
                <c:pt idx="2749">
                  <c:v>58731</c:v>
                </c:pt>
                <c:pt idx="2750">
                  <c:v>59383</c:v>
                </c:pt>
                <c:pt idx="2751">
                  <c:v>58958</c:v>
                </c:pt>
                <c:pt idx="2752">
                  <c:v>59105</c:v>
                </c:pt>
                <c:pt idx="2753">
                  <c:v>60963</c:v>
                </c:pt>
                <c:pt idx="2754">
                  <c:v>59815</c:v>
                </c:pt>
                <c:pt idx="2755">
                  <c:v>60211</c:v>
                </c:pt>
                <c:pt idx="2756">
                  <c:v>60988</c:v>
                </c:pt>
                <c:pt idx="2757">
                  <c:v>61144</c:v>
                </c:pt>
                <c:pt idx="2758">
                  <c:v>59162</c:v>
                </c:pt>
                <c:pt idx="2759">
                  <c:v>60160</c:v>
                </c:pt>
                <c:pt idx="2760">
                  <c:v>60437</c:v>
                </c:pt>
                <c:pt idx="2761">
                  <c:v>57553</c:v>
                </c:pt>
                <c:pt idx="2762">
                  <c:v>56673</c:v>
                </c:pt>
                <c:pt idx="2763">
                  <c:v>56413</c:v>
                </c:pt>
                <c:pt idx="2764">
                  <c:v>57007</c:v>
                </c:pt>
                <c:pt idx="2765">
                  <c:v>54798</c:v>
                </c:pt>
                <c:pt idx="2766">
                  <c:v>55440</c:v>
                </c:pt>
                <c:pt idx="2767">
                  <c:v>54206</c:v>
                </c:pt>
                <c:pt idx="2768">
                  <c:v>53646</c:v>
                </c:pt>
                <c:pt idx="2769">
                  <c:v>51696</c:v>
                </c:pt>
                <c:pt idx="2770">
                  <c:v>53013</c:v>
                </c:pt>
                <c:pt idx="2771">
                  <c:v>51307</c:v>
                </c:pt>
                <c:pt idx="2772">
                  <c:v>51552</c:v>
                </c:pt>
                <c:pt idx="2773">
                  <c:v>50433</c:v>
                </c:pt>
                <c:pt idx="2774">
                  <c:v>50429</c:v>
                </c:pt>
                <c:pt idx="2775">
                  <c:v>49722</c:v>
                </c:pt>
                <c:pt idx="2776">
                  <c:v>50111</c:v>
                </c:pt>
                <c:pt idx="2777">
                  <c:v>49517</c:v>
                </c:pt>
                <c:pt idx="2778">
                  <c:v>48174</c:v>
                </c:pt>
                <c:pt idx="2779">
                  <c:v>49113</c:v>
                </c:pt>
                <c:pt idx="2780">
                  <c:v>49747</c:v>
                </c:pt>
                <c:pt idx="2781">
                  <c:v>48808</c:v>
                </c:pt>
                <c:pt idx="2782">
                  <c:v>49000</c:v>
                </c:pt>
                <c:pt idx="2783">
                  <c:v>48267</c:v>
                </c:pt>
                <c:pt idx="2784">
                  <c:v>48926</c:v>
                </c:pt>
                <c:pt idx="2785">
                  <c:v>46977</c:v>
                </c:pt>
                <c:pt idx="2786">
                  <c:v>47414</c:v>
                </c:pt>
                <c:pt idx="2787">
                  <c:v>47232</c:v>
                </c:pt>
                <c:pt idx="2788">
                  <c:v>46208</c:v>
                </c:pt>
                <c:pt idx="2789">
                  <c:v>47000</c:v>
                </c:pt>
                <c:pt idx="2790">
                  <c:v>47762</c:v>
                </c:pt>
                <c:pt idx="2791">
                  <c:v>49955</c:v>
                </c:pt>
                <c:pt idx="2792">
                  <c:v>50064</c:v>
                </c:pt>
                <c:pt idx="2793">
                  <c:v>50193</c:v>
                </c:pt>
                <c:pt idx="2794">
                  <c:v>51768</c:v>
                </c:pt>
                <c:pt idx="2795">
                  <c:v>49854</c:v>
                </c:pt>
                <c:pt idx="2796">
                  <c:v>48322</c:v>
                </c:pt>
                <c:pt idx="2797">
                  <c:v>48585</c:v>
                </c:pt>
                <c:pt idx="2798">
                  <c:v>47727</c:v>
                </c:pt>
                <c:pt idx="2799">
                  <c:v>47835</c:v>
                </c:pt>
                <c:pt idx="2800">
                  <c:v>48149</c:v>
                </c:pt>
                <c:pt idx="2801">
                  <c:v>47328</c:v>
                </c:pt>
                <c:pt idx="2802">
                  <c:v>47423</c:v>
                </c:pt>
                <c:pt idx="2803">
                  <c:v>46360</c:v>
                </c:pt>
                <c:pt idx="2804">
                  <c:v>46198</c:v>
                </c:pt>
                <c:pt idx="2805">
                  <c:v>47074</c:v>
                </c:pt>
                <c:pt idx="2806">
                  <c:v>45945</c:v>
                </c:pt>
                <c:pt idx="2807">
                  <c:v>45688</c:v>
                </c:pt>
                <c:pt idx="2808">
                  <c:v>45891</c:v>
                </c:pt>
                <c:pt idx="2809">
                  <c:v>46507</c:v>
                </c:pt>
                <c:pt idx="2810">
                  <c:v>46471</c:v>
                </c:pt>
                <c:pt idx="2811">
                  <c:v>48530</c:v>
                </c:pt>
                <c:pt idx="2812">
                  <c:v>45324</c:v>
                </c:pt>
                <c:pt idx="2813">
                  <c:v>46126</c:v>
                </c:pt>
                <c:pt idx="2814">
                  <c:v>45730</c:v>
                </c:pt>
                <c:pt idx="2815">
                  <c:v>46180</c:v>
                </c:pt>
                <c:pt idx="2816">
                  <c:v>46889</c:v>
                </c:pt>
                <c:pt idx="2817">
                  <c:v>45371</c:v>
                </c:pt>
                <c:pt idx="2818">
                  <c:v>46233</c:v>
                </c:pt>
                <c:pt idx="2819">
                  <c:v>45722</c:v>
                </c:pt>
                <c:pt idx="2820">
                  <c:v>46229</c:v>
                </c:pt>
                <c:pt idx="2821">
                  <c:v>47494</c:v>
                </c:pt>
                <c:pt idx="2822">
                  <c:v>49022</c:v>
                </c:pt>
                <c:pt idx="2823">
                  <c:v>49750</c:v>
                </c:pt>
                <c:pt idx="2824">
                  <c:v>49522</c:v>
                </c:pt>
                <c:pt idx="2825">
                  <c:v>49032</c:v>
                </c:pt>
                <c:pt idx="2826">
                  <c:v>49342</c:v>
                </c:pt>
                <c:pt idx="2827">
                  <c:v>48524</c:v>
                </c:pt>
                <c:pt idx="2828">
                  <c:v>49653</c:v>
                </c:pt>
                <c:pt idx="2829">
                  <c:v>47704</c:v>
                </c:pt>
                <c:pt idx="2830">
                  <c:v>47522</c:v>
                </c:pt>
                <c:pt idx="2831">
                  <c:v>48587</c:v>
                </c:pt>
                <c:pt idx="2832">
                  <c:v>48807</c:v>
                </c:pt>
                <c:pt idx="2833">
                  <c:v>49317</c:v>
                </c:pt>
                <c:pt idx="2834">
                  <c:v>49090</c:v>
                </c:pt>
                <c:pt idx="2835">
                  <c:v>48854</c:v>
                </c:pt>
                <c:pt idx="2836">
                  <c:v>47521</c:v>
                </c:pt>
                <c:pt idx="2837">
                  <c:v>47001</c:v>
                </c:pt>
                <c:pt idx="2838">
                  <c:v>47466</c:v>
                </c:pt>
                <c:pt idx="2839">
                  <c:v>47293</c:v>
                </c:pt>
                <c:pt idx="2840">
                  <c:v>48273</c:v>
                </c:pt>
                <c:pt idx="2841">
                  <c:v>47245</c:v>
                </c:pt>
                <c:pt idx="2842">
                  <c:v>47933</c:v>
                </c:pt>
                <c:pt idx="2843">
                  <c:v>47554</c:v>
                </c:pt>
                <c:pt idx="2844">
                  <c:v>48065</c:v>
                </c:pt>
                <c:pt idx="2845">
                  <c:v>48367</c:v>
                </c:pt>
                <c:pt idx="2846">
                  <c:v>47867</c:v>
                </c:pt>
                <c:pt idx="2847">
                  <c:v>47904</c:v>
                </c:pt>
                <c:pt idx="2848">
                  <c:v>46556</c:v>
                </c:pt>
                <c:pt idx="2849">
                  <c:v>47810</c:v>
                </c:pt>
                <c:pt idx="2850">
                  <c:v>48633</c:v>
                </c:pt>
                <c:pt idx="2851">
                  <c:v>47968</c:v>
                </c:pt>
                <c:pt idx="2852">
                  <c:v>48866</c:v>
                </c:pt>
                <c:pt idx="2853">
                  <c:v>47642</c:v>
                </c:pt>
                <c:pt idx="2854">
                  <c:v>48652</c:v>
                </c:pt>
                <c:pt idx="2855">
                  <c:v>48192</c:v>
                </c:pt>
                <c:pt idx="2856">
                  <c:v>48211</c:v>
                </c:pt>
                <c:pt idx="2857">
                  <c:v>48457</c:v>
                </c:pt>
                <c:pt idx="2858">
                  <c:v>50069</c:v>
                </c:pt>
                <c:pt idx="2859">
                  <c:v>50153</c:v>
                </c:pt>
                <c:pt idx="2860">
                  <c:v>51565</c:v>
                </c:pt>
                <c:pt idx="2861">
                  <c:v>52569</c:v>
                </c:pt>
                <c:pt idx="2862">
                  <c:v>54441</c:v>
                </c:pt>
                <c:pt idx="2863">
                  <c:v>54799</c:v>
                </c:pt>
                <c:pt idx="2864">
                  <c:v>53303</c:v>
                </c:pt>
                <c:pt idx="2865">
                  <c:v>53727</c:v>
                </c:pt>
                <c:pt idx="2866">
                  <c:v>53478</c:v>
                </c:pt>
                <c:pt idx="2867">
                  <c:v>50536</c:v>
                </c:pt>
                <c:pt idx="2868">
                  <c:v>50311</c:v>
                </c:pt>
                <c:pt idx="2869">
                  <c:v>50191</c:v>
                </c:pt>
                <c:pt idx="2870">
                  <c:v>49388</c:v>
                </c:pt>
                <c:pt idx="2871">
                  <c:v>49426</c:v>
                </c:pt>
                <c:pt idx="2872">
                  <c:v>49438</c:v>
                </c:pt>
                <c:pt idx="2873">
                  <c:v>48841</c:v>
                </c:pt>
                <c:pt idx="2874">
                  <c:v>49543</c:v>
                </c:pt>
                <c:pt idx="2875">
                  <c:v>49310</c:v>
                </c:pt>
                <c:pt idx="2876">
                  <c:v>49115</c:v>
                </c:pt>
                <c:pt idx="2877">
                  <c:v>50434</c:v>
                </c:pt>
                <c:pt idx="2878">
                  <c:v>48455</c:v>
                </c:pt>
                <c:pt idx="2879">
                  <c:v>48488</c:v>
                </c:pt>
                <c:pt idx="2880">
                  <c:v>49797</c:v>
                </c:pt>
                <c:pt idx="2881">
                  <c:v>49061</c:v>
                </c:pt>
                <c:pt idx="2882">
                  <c:v>48954</c:v>
                </c:pt>
                <c:pt idx="2883">
                  <c:v>48095</c:v>
                </c:pt>
                <c:pt idx="2884">
                  <c:v>49222</c:v>
                </c:pt>
                <c:pt idx="2885">
                  <c:v>49736</c:v>
                </c:pt>
                <c:pt idx="2886">
                  <c:v>48668</c:v>
                </c:pt>
                <c:pt idx="2887">
                  <c:v>48990</c:v>
                </c:pt>
                <c:pt idx="2888">
                  <c:v>50325</c:v>
                </c:pt>
                <c:pt idx="2889">
                  <c:v>50527</c:v>
                </c:pt>
                <c:pt idx="2890">
                  <c:v>51976</c:v>
                </c:pt>
                <c:pt idx="2891">
                  <c:v>51808</c:v>
                </c:pt>
                <c:pt idx="2892">
                  <c:v>50874</c:v>
                </c:pt>
                <c:pt idx="2893">
                  <c:v>51629</c:v>
                </c:pt>
                <c:pt idx="2894">
                  <c:v>51017</c:v>
                </c:pt>
                <c:pt idx="2895">
                  <c:v>50710</c:v>
                </c:pt>
                <c:pt idx="2896">
                  <c:v>50731</c:v>
                </c:pt>
                <c:pt idx="2897">
                  <c:v>51027</c:v>
                </c:pt>
                <c:pt idx="2898">
                  <c:v>50319</c:v>
                </c:pt>
                <c:pt idx="2899">
                  <c:v>52282</c:v>
                </c:pt>
                <c:pt idx="2900">
                  <c:v>51344</c:v>
                </c:pt>
                <c:pt idx="2901">
                  <c:v>50012</c:v>
                </c:pt>
                <c:pt idx="2902">
                  <c:v>52065</c:v>
                </c:pt>
                <c:pt idx="2903">
                  <c:v>50007</c:v>
                </c:pt>
                <c:pt idx="2904">
                  <c:v>50048</c:v>
                </c:pt>
                <c:pt idx="2905">
                  <c:v>52448</c:v>
                </c:pt>
                <c:pt idx="2906">
                  <c:v>50514</c:v>
                </c:pt>
                <c:pt idx="2907">
                  <c:v>51799</c:v>
                </c:pt>
                <c:pt idx="2908">
                  <c:v>50794</c:v>
                </c:pt>
                <c:pt idx="2909">
                  <c:v>51947</c:v>
                </c:pt>
                <c:pt idx="2910">
                  <c:v>50696</c:v>
                </c:pt>
                <c:pt idx="2911">
                  <c:v>51490</c:v>
                </c:pt>
                <c:pt idx="2912">
                  <c:v>51259</c:v>
                </c:pt>
                <c:pt idx="2913">
                  <c:v>51923</c:v>
                </c:pt>
                <c:pt idx="2914">
                  <c:v>52093</c:v>
                </c:pt>
                <c:pt idx="2915">
                  <c:v>51905</c:v>
                </c:pt>
                <c:pt idx="2916">
                  <c:v>52074</c:v>
                </c:pt>
                <c:pt idx="2917">
                  <c:v>50805</c:v>
                </c:pt>
                <c:pt idx="2918">
                  <c:v>52223</c:v>
                </c:pt>
                <c:pt idx="2919">
                  <c:v>51711</c:v>
                </c:pt>
                <c:pt idx="2920">
                  <c:v>52159</c:v>
                </c:pt>
                <c:pt idx="2921">
                  <c:v>51450</c:v>
                </c:pt>
                <c:pt idx="2922">
                  <c:v>52605</c:v>
                </c:pt>
                <c:pt idx="2923">
                  <c:v>51857</c:v>
                </c:pt>
                <c:pt idx="2924">
                  <c:v>52839</c:v>
                </c:pt>
                <c:pt idx="2925">
                  <c:v>53002</c:v>
                </c:pt>
                <c:pt idx="2926">
                  <c:v>53969</c:v>
                </c:pt>
                <c:pt idx="2927">
                  <c:v>52330</c:v>
                </c:pt>
                <c:pt idx="2928">
                  <c:v>53313</c:v>
                </c:pt>
                <c:pt idx="2929">
                  <c:v>53595</c:v>
                </c:pt>
                <c:pt idx="2930">
                  <c:v>54013</c:v>
                </c:pt>
                <c:pt idx="2931">
                  <c:v>54249</c:v>
                </c:pt>
                <c:pt idx="2932">
                  <c:v>53313</c:v>
                </c:pt>
                <c:pt idx="2933">
                  <c:v>52844</c:v>
                </c:pt>
                <c:pt idx="2934">
                  <c:v>53098</c:v>
                </c:pt>
                <c:pt idx="2935">
                  <c:v>52927</c:v>
                </c:pt>
                <c:pt idx="2936">
                  <c:v>52461</c:v>
                </c:pt>
                <c:pt idx="2937">
                  <c:v>52368</c:v>
                </c:pt>
                <c:pt idx="2938">
                  <c:v>53005</c:v>
                </c:pt>
                <c:pt idx="2939">
                  <c:v>53989</c:v>
                </c:pt>
                <c:pt idx="2940">
                  <c:v>53267</c:v>
                </c:pt>
                <c:pt idx="2941">
                  <c:v>53005</c:v>
                </c:pt>
                <c:pt idx="2942">
                  <c:v>54021</c:v>
                </c:pt>
                <c:pt idx="2943">
                  <c:v>55017</c:v>
                </c:pt>
                <c:pt idx="2944">
                  <c:v>55835</c:v>
                </c:pt>
                <c:pt idx="2945">
                  <c:v>54136</c:v>
                </c:pt>
                <c:pt idx="2946">
                  <c:v>55568</c:v>
                </c:pt>
                <c:pt idx="2947">
                  <c:v>54955</c:v>
                </c:pt>
                <c:pt idx="2948">
                  <c:v>55754</c:v>
                </c:pt>
                <c:pt idx="2949">
                  <c:v>55675</c:v>
                </c:pt>
                <c:pt idx="2950">
                  <c:v>56123</c:v>
                </c:pt>
                <c:pt idx="2951">
                  <c:v>56716</c:v>
                </c:pt>
                <c:pt idx="2952">
                  <c:v>56569</c:v>
                </c:pt>
                <c:pt idx="2953">
                  <c:v>57532</c:v>
                </c:pt>
                <c:pt idx="2954">
                  <c:v>57246</c:v>
                </c:pt>
                <c:pt idx="2955">
                  <c:v>58654</c:v>
                </c:pt>
                <c:pt idx="2956">
                  <c:v>57797</c:v>
                </c:pt>
                <c:pt idx="2957">
                  <c:v>58277</c:v>
                </c:pt>
                <c:pt idx="2958">
                  <c:v>61948</c:v>
                </c:pt>
                <c:pt idx="2959">
                  <c:v>66734</c:v>
                </c:pt>
                <c:pt idx="2960">
                  <c:v>78856</c:v>
                </c:pt>
                <c:pt idx="2961">
                  <c:v>93593</c:v>
                </c:pt>
                <c:pt idx="2962">
                  <c:v>106701</c:v>
                </c:pt>
                <c:pt idx="2963">
                  <c:v>109590</c:v>
                </c:pt>
                <c:pt idx="2964">
                  <c:v>109746</c:v>
                </c:pt>
                <c:pt idx="2965">
                  <c:v>101395</c:v>
                </c:pt>
                <c:pt idx="2966">
                  <c:v>90846</c:v>
                </c:pt>
                <c:pt idx="2967">
                  <c:v>85689</c:v>
                </c:pt>
                <c:pt idx="2968">
                  <c:v>78484</c:v>
                </c:pt>
                <c:pt idx="2969">
                  <c:v>76331</c:v>
                </c:pt>
                <c:pt idx="2970">
                  <c:v>76747</c:v>
                </c:pt>
                <c:pt idx="2971">
                  <c:v>74333</c:v>
                </c:pt>
                <c:pt idx="2972">
                  <c:v>74597</c:v>
                </c:pt>
                <c:pt idx="2973">
                  <c:v>75921</c:v>
                </c:pt>
                <c:pt idx="2974">
                  <c:v>77446</c:v>
                </c:pt>
                <c:pt idx="2975">
                  <c:v>76238</c:v>
                </c:pt>
                <c:pt idx="2976">
                  <c:v>79091</c:v>
                </c:pt>
                <c:pt idx="2977">
                  <c:v>79254</c:v>
                </c:pt>
                <c:pt idx="2978">
                  <c:v>81067</c:v>
                </c:pt>
                <c:pt idx="2979">
                  <c:v>83502</c:v>
                </c:pt>
                <c:pt idx="2980">
                  <c:v>82861</c:v>
                </c:pt>
                <c:pt idx="2981">
                  <c:v>87380</c:v>
                </c:pt>
                <c:pt idx="2982">
                  <c:v>87147</c:v>
                </c:pt>
                <c:pt idx="2983">
                  <c:v>90712</c:v>
                </c:pt>
                <c:pt idx="2984">
                  <c:v>91382</c:v>
                </c:pt>
                <c:pt idx="2985">
                  <c:v>94182</c:v>
                </c:pt>
                <c:pt idx="2986">
                  <c:v>95168</c:v>
                </c:pt>
                <c:pt idx="2987">
                  <c:v>94234</c:v>
                </c:pt>
                <c:pt idx="2988">
                  <c:v>95130</c:v>
                </c:pt>
                <c:pt idx="2989">
                  <c:v>96908</c:v>
                </c:pt>
                <c:pt idx="2990">
                  <c:v>97226</c:v>
                </c:pt>
                <c:pt idx="2991">
                  <c:v>98382</c:v>
                </c:pt>
                <c:pt idx="2992">
                  <c:v>102011</c:v>
                </c:pt>
                <c:pt idx="2993">
                  <c:v>99814</c:v>
                </c:pt>
                <c:pt idx="2994">
                  <c:v>101791</c:v>
                </c:pt>
                <c:pt idx="2995">
                  <c:v>103549</c:v>
                </c:pt>
                <c:pt idx="2996">
                  <c:v>103973</c:v>
                </c:pt>
                <c:pt idx="2997">
                  <c:v>104131</c:v>
                </c:pt>
                <c:pt idx="2998">
                  <c:v>103396</c:v>
                </c:pt>
                <c:pt idx="2999">
                  <c:v>99484</c:v>
                </c:pt>
                <c:pt idx="3000">
                  <c:v>99029</c:v>
                </c:pt>
                <c:pt idx="3001">
                  <c:v>100293</c:v>
                </c:pt>
                <c:pt idx="3002">
                  <c:v>97857</c:v>
                </c:pt>
                <c:pt idx="3003">
                  <c:v>97117</c:v>
                </c:pt>
                <c:pt idx="3004">
                  <c:v>96307</c:v>
                </c:pt>
                <c:pt idx="3005">
                  <c:v>95322</c:v>
                </c:pt>
                <c:pt idx="3006">
                  <c:v>94385</c:v>
                </c:pt>
                <c:pt idx="3007">
                  <c:v>91069</c:v>
                </c:pt>
                <c:pt idx="3008">
                  <c:v>91440</c:v>
                </c:pt>
                <c:pt idx="3009">
                  <c:v>90664</c:v>
                </c:pt>
                <c:pt idx="3010">
                  <c:v>89935</c:v>
                </c:pt>
                <c:pt idx="3011">
                  <c:v>86425</c:v>
                </c:pt>
                <c:pt idx="3012">
                  <c:v>87684</c:v>
                </c:pt>
                <c:pt idx="3013">
                  <c:v>80991</c:v>
                </c:pt>
                <c:pt idx="3014">
                  <c:v>82728</c:v>
                </c:pt>
                <c:pt idx="3015">
                  <c:v>81421</c:v>
                </c:pt>
                <c:pt idx="3016">
                  <c:v>78764</c:v>
                </c:pt>
                <c:pt idx="3017">
                  <c:v>78332</c:v>
                </c:pt>
                <c:pt idx="3018">
                  <c:v>76863</c:v>
                </c:pt>
                <c:pt idx="3019">
                  <c:v>75046</c:v>
                </c:pt>
                <c:pt idx="3020">
                  <c:v>73752</c:v>
                </c:pt>
                <c:pt idx="3021">
                  <c:v>73162</c:v>
                </c:pt>
                <c:pt idx="3022">
                  <c:v>71294</c:v>
                </c:pt>
                <c:pt idx="3023">
                  <c:v>69529</c:v>
                </c:pt>
                <c:pt idx="3024">
                  <c:v>67066</c:v>
                </c:pt>
                <c:pt idx="3025">
                  <c:v>68731</c:v>
                </c:pt>
                <c:pt idx="3026">
                  <c:v>65876</c:v>
                </c:pt>
                <c:pt idx="3027">
                  <c:v>65574</c:v>
                </c:pt>
                <c:pt idx="3028">
                  <c:v>64978</c:v>
                </c:pt>
                <c:pt idx="3029">
                  <c:v>63022</c:v>
                </c:pt>
                <c:pt idx="3030">
                  <c:v>60878</c:v>
                </c:pt>
                <c:pt idx="3031">
                  <c:v>58975</c:v>
                </c:pt>
                <c:pt idx="3032">
                  <c:v>56502</c:v>
                </c:pt>
                <c:pt idx="3033">
                  <c:v>54889</c:v>
                </c:pt>
                <c:pt idx="3034">
                  <c:v>55866</c:v>
                </c:pt>
                <c:pt idx="3035">
                  <c:v>54453</c:v>
                </c:pt>
                <c:pt idx="3036">
                  <c:v>53131</c:v>
                </c:pt>
                <c:pt idx="3037">
                  <c:v>51476</c:v>
                </c:pt>
                <c:pt idx="3038">
                  <c:v>51297</c:v>
                </c:pt>
                <c:pt idx="3039">
                  <c:v>54712</c:v>
                </c:pt>
                <c:pt idx="3040">
                  <c:v>54149</c:v>
                </c:pt>
                <c:pt idx="3041">
                  <c:v>51264</c:v>
                </c:pt>
                <c:pt idx="3042">
                  <c:v>50628</c:v>
                </c:pt>
                <c:pt idx="3043">
                  <c:v>54023</c:v>
                </c:pt>
                <c:pt idx="3044">
                  <c:v>57484</c:v>
                </c:pt>
                <c:pt idx="3045">
                  <c:v>55019</c:v>
                </c:pt>
                <c:pt idx="3046">
                  <c:v>54469</c:v>
                </c:pt>
                <c:pt idx="3047">
                  <c:v>54902</c:v>
                </c:pt>
                <c:pt idx="3048">
                  <c:v>51471</c:v>
                </c:pt>
                <c:pt idx="3049">
                  <c:v>52887</c:v>
                </c:pt>
                <c:pt idx="3050">
                  <c:v>51676</c:v>
                </c:pt>
                <c:pt idx="3051">
                  <c:v>51321</c:v>
                </c:pt>
                <c:pt idx="3052">
                  <c:v>49579</c:v>
                </c:pt>
                <c:pt idx="3053">
                  <c:v>50752</c:v>
                </c:pt>
                <c:pt idx="3054">
                  <c:v>51844</c:v>
                </c:pt>
                <c:pt idx="3055">
                  <c:v>51436</c:v>
                </c:pt>
                <c:pt idx="3056">
                  <c:v>51488</c:v>
                </c:pt>
                <c:pt idx="3057">
                  <c:v>50452</c:v>
                </c:pt>
                <c:pt idx="3058">
                  <c:v>50745</c:v>
                </c:pt>
                <c:pt idx="3059">
                  <c:v>50809</c:v>
                </c:pt>
                <c:pt idx="3060">
                  <c:v>52501</c:v>
                </c:pt>
                <c:pt idx="3061">
                  <c:v>49540</c:v>
                </c:pt>
                <c:pt idx="3062">
                  <c:v>58804</c:v>
                </c:pt>
                <c:pt idx="3063">
                  <c:v>56484</c:v>
                </c:pt>
                <c:pt idx="3064">
                  <c:v>56978</c:v>
                </c:pt>
                <c:pt idx="3065">
                  <c:v>59149</c:v>
                </c:pt>
                <c:pt idx="3066">
                  <c:v>63795</c:v>
                </c:pt>
                <c:pt idx="3067">
                  <c:v>70437</c:v>
                </c:pt>
                <c:pt idx="3068">
                  <c:v>77893</c:v>
                </c:pt>
                <c:pt idx="3069">
                  <c:v>83044</c:v>
                </c:pt>
                <c:pt idx="3070">
                  <c:v>86856</c:v>
                </c:pt>
                <c:pt idx="3071">
                  <c:v>88226</c:v>
                </c:pt>
                <c:pt idx="3072">
                  <c:v>91283</c:v>
                </c:pt>
                <c:pt idx="3073">
                  <c:v>83193</c:v>
                </c:pt>
                <c:pt idx="3074">
                  <c:v>75994</c:v>
                </c:pt>
                <c:pt idx="3075">
                  <c:v>68430</c:v>
                </c:pt>
                <c:pt idx="3076">
                  <c:v>65861</c:v>
                </c:pt>
                <c:pt idx="3077">
                  <c:v>62797</c:v>
                </c:pt>
                <c:pt idx="3078">
                  <c:v>60695</c:v>
                </c:pt>
                <c:pt idx="3079">
                  <c:v>60907</c:v>
                </c:pt>
                <c:pt idx="3080">
                  <c:v>57512</c:v>
                </c:pt>
                <c:pt idx="3081">
                  <c:v>70312</c:v>
                </c:pt>
                <c:pt idx="3082">
                  <c:v>63122</c:v>
                </c:pt>
                <c:pt idx="3083">
                  <c:v>60738</c:v>
                </c:pt>
                <c:pt idx="3084">
                  <c:v>59593</c:v>
                </c:pt>
                <c:pt idx="3085">
                  <c:v>59222</c:v>
                </c:pt>
                <c:pt idx="3086">
                  <c:v>64545</c:v>
                </c:pt>
                <c:pt idx="3087">
                  <c:v>62180</c:v>
                </c:pt>
                <c:pt idx="3088">
                  <c:v>56858</c:v>
                </c:pt>
                <c:pt idx="3089">
                  <c:v>57132</c:v>
                </c:pt>
                <c:pt idx="3090">
                  <c:v>54752</c:v>
                </c:pt>
                <c:pt idx="3091">
                  <c:v>55528</c:v>
                </c:pt>
                <c:pt idx="3092">
                  <c:v>56615</c:v>
                </c:pt>
                <c:pt idx="3093">
                  <c:v>55354</c:v>
                </c:pt>
                <c:pt idx="3094">
                  <c:v>54042</c:v>
                </c:pt>
                <c:pt idx="3095">
                  <c:v>66377</c:v>
                </c:pt>
                <c:pt idx="3096">
                  <c:v>59827</c:v>
                </c:pt>
                <c:pt idx="3097">
                  <c:v>58652</c:v>
                </c:pt>
                <c:pt idx="3098">
                  <c:v>57301</c:v>
                </c:pt>
                <c:pt idx="3099">
                  <c:v>55352</c:v>
                </c:pt>
                <c:pt idx="3100">
                  <c:v>55605</c:v>
                </c:pt>
                <c:pt idx="3101">
                  <c:v>56181</c:v>
                </c:pt>
                <c:pt idx="3102">
                  <c:v>55467</c:v>
                </c:pt>
                <c:pt idx="3103">
                  <c:v>55886</c:v>
                </c:pt>
                <c:pt idx="3104">
                  <c:v>55989</c:v>
                </c:pt>
                <c:pt idx="3105">
                  <c:v>62718</c:v>
                </c:pt>
                <c:pt idx="3106">
                  <c:v>58475</c:v>
                </c:pt>
                <c:pt idx="3107">
                  <c:v>58094</c:v>
                </c:pt>
                <c:pt idx="3108">
                  <c:v>54582</c:v>
                </c:pt>
                <c:pt idx="3109">
                  <c:v>56700</c:v>
                </c:pt>
                <c:pt idx="3110">
                  <c:v>55325</c:v>
                </c:pt>
                <c:pt idx="3111">
                  <c:v>63517</c:v>
                </c:pt>
                <c:pt idx="3112">
                  <c:v>59389</c:v>
                </c:pt>
                <c:pt idx="3113">
                  <c:v>57235</c:v>
                </c:pt>
                <c:pt idx="3114">
                  <c:v>55849</c:v>
                </c:pt>
                <c:pt idx="3115">
                  <c:v>55406</c:v>
                </c:pt>
                <c:pt idx="3116">
                  <c:v>61203</c:v>
                </c:pt>
                <c:pt idx="3117">
                  <c:v>56586</c:v>
                </c:pt>
                <c:pt idx="3118">
                  <c:v>58728</c:v>
                </c:pt>
                <c:pt idx="3119">
                  <c:v>56950</c:v>
                </c:pt>
                <c:pt idx="3120">
                  <c:v>56533</c:v>
                </c:pt>
                <c:pt idx="3121">
                  <c:v>71204</c:v>
                </c:pt>
                <c:pt idx="3122">
                  <c:v>61301</c:v>
                </c:pt>
                <c:pt idx="3123">
                  <c:v>57403</c:v>
                </c:pt>
                <c:pt idx="3124">
                  <c:v>59546</c:v>
                </c:pt>
                <c:pt idx="3125">
                  <c:v>56910</c:v>
                </c:pt>
                <c:pt idx="3126">
                  <c:v>64270</c:v>
                </c:pt>
                <c:pt idx="3127">
                  <c:v>57796</c:v>
                </c:pt>
                <c:pt idx="3128">
                  <c:v>56528</c:v>
                </c:pt>
                <c:pt idx="3129">
                  <c:v>56168</c:v>
                </c:pt>
                <c:pt idx="3130">
                  <c:v>55911</c:v>
                </c:pt>
                <c:pt idx="3131">
                  <c:v>67559</c:v>
                </c:pt>
                <c:pt idx="3132">
                  <c:v>60136</c:v>
                </c:pt>
                <c:pt idx="3133">
                  <c:v>58439</c:v>
                </c:pt>
                <c:pt idx="3134">
                  <c:v>58373</c:v>
                </c:pt>
                <c:pt idx="3135">
                  <c:v>59830</c:v>
                </c:pt>
                <c:pt idx="3136">
                  <c:v>65056</c:v>
                </c:pt>
                <c:pt idx="3137">
                  <c:v>59738</c:v>
                </c:pt>
                <c:pt idx="3138">
                  <c:v>57849</c:v>
                </c:pt>
                <c:pt idx="3139">
                  <c:v>63246</c:v>
                </c:pt>
                <c:pt idx="3140">
                  <c:v>59107</c:v>
                </c:pt>
                <c:pt idx="3141">
                  <c:v>59130</c:v>
                </c:pt>
                <c:pt idx="3142">
                  <c:v>74252</c:v>
                </c:pt>
                <c:pt idx="3143">
                  <c:v>63257</c:v>
                </c:pt>
                <c:pt idx="3144">
                  <c:v>58218</c:v>
                </c:pt>
                <c:pt idx="3145">
                  <c:v>61441</c:v>
                </c:pt>
                <c:pt idx="3146">
                  <c:v>59336</c:v>
                </c:pt>
                <c:pt idx="3147">
                  <c:v>61593</c:v>
                </c:pt>
                <c:pt idx="3148">
                  <c:v>66205</c:v>
                </c:pt>
                <c:pt idx="3149">
                  <c:v>61061</c:v>
                </c:pt>
                <c:pt idx="3150">
                  <c:v>58873</c:v>
                </c:pt>
                <c:pt idx="3151">
                  <c:v>67748</c:v>
                </c:pt>
                <c:pt idx="3152">
                  <c:v>64177</c:v>
                </c:pt>
                <c:pt idx="3153">
                  <c:v>59022</c:v>
                </c:pt>
                <c:pt idx="3154">
                  <c:v>72298</c:v>
                </c:pt>
                <c:pt idx="3155">
                  <c:v>70897</c:v>
                </c:pt>
                <c:pt idx="3156">
                  <c:v>62178</c:v>
                </c:pt>
                <c:pt idx="3157">
                  <c:v>61015</c:v>
                </c:pt>
                <c:pt idx="3158">
                  <c:v>59487</c:v>
                </c:pt>
                <c:pt idx="3159">
                  <c:v>68323</c:v>
                </c:pt>
                <c:pt idx="3160">
                  <c:v>64027</c:v>
                </c:pt>
                <c:pt idx="3161">
                  <c:v>58882</c:v>
                </c:pt>
                <c:pt idx="3162">
                  <c:v>59819</c:v>
                </c:pt>
                <c:pt idx="3163">
                  <c:v>58244</c:v>
                </c:pt>
                <c:pt idx="3164">
                  <c:v>74343</c:v>
                </c:pt>
                <c:pt idx="3165">
                  <c:v>66033</c:v>
                </c:pt>
                <c:pt idx="3166">
                  <c:v>61957</c:v>
                </c:pt>
                <c:pt idx="3167">
                  <c:v>59857</c:v>
                </c:pt>
                <c:pt idx="3168">
                  <c:v>58923</c:v>
                </c:pt>
                <c:pt idx="3169">
                  <c:v>72215</c:v>
                </c:pt>
                <c:pt idx="3170">
                  <c:v>65704</c:v>
                </c:pt>
                <c:pt idx="3171">
                  <c:v>60168</c:v>
                </c:pt>
                <c:pt idx="3172">
                  <c:v>59878</c:v>
                </c:pt>
                <c:pt idx="3173">
                  <c:v>62329</c:v>
                </c:pt>
                <c:pt idx="3174">
                  <c:v>65484</c:v>
                </c:pt>
                <c:pt idx="3175">
                  <c:v>61225</c:v>
                </c:pt>
                <c:pt idx="3176">
                  <c:v>74029</c:v>
                </c:pt>
                <c:pt idx="3177">
                  <c:v>63324</c:v>
                </c:pt>
                <c:pt idx="3178">
                  <c:v>60829</c:v>
                </c:pt>
                <c:pt idx="3179">
                  <c:v>60405</c:v>
                </c:pt>
                <c:pt idx="3180">
                  <c:v>77241</c:v>
                </c:pt>
                <c:pt idx="3181">
                  <c:v>70344</c:v>
                </c:pt>
                <c:pt idx="3182">
                  <c:v>61918</c:v>
                </c:pt>
                <c:pt idx="3183">
                  <c:v>59951</c:v>
                </c:pt>
                <c:pt idx="3184">
                  <c:v>65348</c:v>
                </c:pt>
                <c:pt idx="3185">
                  <c:v>61361</c:v>
                </c:pt>
                <c:pt idx="3186">
                  <c:v>59663</c:v>
                </c:pt>
                <c:pt idx="3187">
                  <c:v>71896</c:v>
                </c:pt>
                <c:pt idx="3188">
                  <c:v>62069</c:v>
                </c:pt>
                <c:pt idx="3189">
                  <c:v>59583</c:v>
                </c:pt>
                <c:pt idx="3190">
                  <c:v>68724</c:v>
                </c:pt>
                <c:pt idx="3191">
                  <c:v>60043</c:v>
                </c:pt>
                <c:pt idx="3192">
                  <c:v>65472</c:v>
                </c:pt>
                <c:pt idx="3193">
                  <c:v>61530</c:v>
                </c:pt>
                <c:pt idx="3194">
                  <c:v>63542</c:v>
                </c:pt>
                <c:pt idx="3195">
                  <c:v>62633</c:v>
                </c:pt>
                <c:pt idx="3196">
                  <c:v>81535</c:v>
                </c:pt>
                <c:pt idx="3197">
                  <c:v>78910</c:v>
                </c:pt>
                <c:pt idx="3198">
                  <c:v>69197</c:v>
                </c:pt>
                <c:pt idx="3199">
                  <c:v>62081</c:v>
                </c:pt>
                <c:pt idx="3200">
                  <c:v>60690</c:v>
                </c:pt>
                <c:pt idx="3201">
                  <c:v>62098</c:v>
                </c:pt>
                <c:pt idx="3202">
                  <c:v>73488</c:v>
                </c:pt>
                <c:pt idx="3203">
                  <c:v>65267</c:v>
                </c:pt>
                <c:pt idx="3204">
                  <c:v>62105</c:v>
                </c:pt>
                <c:pt idx="3205">
                  <c:v>68853</c:v>
                </c:pt>
                <c:pt idx="3206">
                  <c:v>62859</c:v>
                </c:pt>
                <c:pt idx="3207">
                  <c:v>70027</c:v>
                </c:pt>
                <c:pt idx="3208">
                  <c:v>63696</c:v>
                </c:pt>
                <c:pt idx="3209">
                  <c:v>67815</c:v>
                </c:pt>
                <c:pt idx="3210">
                  <c:v>72226</c:v>
                </c:pt>
                <c:pt idx="3211">
                  <c:v>64870</c:v>
                </c:pt>
                <c:pt idx="3212">
                  <c:v>82746</c:v>
                </c:pt>
                <c:pt idx="3213">
                  <c:v>79974</c:v>
                </c:pt>
                <c:pt idx="3214">
                  <c:v>67205</c:v>
                </c:pt>
                <c:pt idx="3215">
                  <c:v>63397</c:v>
                </c:pt>
                <c:pt idx="3216">
                  <c:v>64985</c:v>
                </c:pt>
                <c:pt idx="3217">
                  <c:v>71675</c:v>
                </c:pt>
                <c:pt idx="3218">
                  <c:v>66447</c:v>
                </c:pt>
                <c:pt idx="3219">
                  <c:v>66122</c:v>
                </c:pt>
                <c:pt idx="3220">
                  <c:v>76529</c:v>
                </c:pt>
                <c:pt idx="3221">
                  <c:v>68590</c:v>
                </c:pt>
                <c:pt idx="3222">
                  <c:v>68021</c:v>
                </c:pt>
                <c:pt idx="3223">
                  <c:v>70417</c:v>
                </c:pt>
                <c:pt idx="3224">
                  <c:v>68379</c:v>
                </c:pt>
                <c:pt idx="3225">
                  <c:v>85736</c:v>
                </c:pt>
                <c:pt idx="3226">
                  <c:v>72810</c:v>
                </c:pt>
                <c:pt idx="3227">
                  <c:v>70052</c:v>
                </c:pt>
                <c:pt idx="3228">
                  <c:v>69910</c:v>
                </c:pt>
                <c:pt idx="3229">
                  <c:v>84440</c:v>
                </c:pt>
                <c:pt idx="3230">
                  <c:v>75387</c:v>
                </c:pt>
                <c:pt idx="3231">
                  <c:v>77244</c:v>
                </c:pt>
                <c:pt idx="3232">
                  <c:v>80247</c:v>
                </c:pt>
                <c:pt idx="3233">
                  <c:v>79234</c:v>
                </c:pt>
                <c:pt idx="3234">
                  <c:v>89123</c:v>
                </c:pt>
                <c:pt idx="3235">
                  <c:v>110204</c:v>
                </c:pt>
                <c:pt idx="3236">
                  <c:v>107568</c:v>
                </c:pt>
                <c:pt idx="3237">
                  <c:v>88499</c:v>
                </c:pt>
                <c:pt idx="3238">
                  <c:v>85950</c:v>
                </c:pt>
                <c:pt idx="3239">
                  <c:v>95551</c:v>
                </c:pt>
                <c:pt idx="3240">
                  <c:v>89224</c:v>
                </c:pt>
                <c:pt idx="3241">
                  <c:v>89234</c:v>
                </c:pt>
                <c:pt idx="3242">
                  <c:v>93149</c:v>
                </c:pt>
                <c:pt idx="3243">
                  <c:v>92677</c:v>
                </c:pt>
                <c:pt idx="3244">
                  <c:v>89454</c:v>
                </c:pt>
                <c:pt idx="3245">
                  <c:v>100265</c:v>
                </c:pt>
                <c:pt idx="3246">
                  <c:v>86263</c:v>
                </c:pt>
                <c:pt idx="3247">
                  <c:v>87591</c:v>
                </c:pt>
                <c:pt idx="3248">
                  <c:v>109957</c:v>
                </c:pt>
                <c:pt idx="3249">
                  <c:v>92544</c:v>
                </c:pt>
                <c:pt idx="3250">
                  <c:v>81614</c:v>
                </c:pt>
                <c:pt idx="3251">
                  <c:v>80195</c:v>
                </c:pt>
                <c:pt idx="3252">
                  <c:v>81684</c:v>
                </c:pt>
                <c:pt idx="3253">
                  <c:v>85465</c:v>
                </c:pt>
                <c:pt idx="3254">
                  <c:v>79854</c:v>
                </c:pt>
                <c:pt idx="3255">
                  <c:v>78723</c:v>
                </c:pt>
                <c:pt idx="3256">
                  <c:v>84605</c:v>
                </c:pt>
                <c:pt idx="3257">
                  <c:v>97661</c:v>
                </c:pt>
                <c:pt idx="3258">
                  <c:v>94614</c:v>
                </c:pt>
                <c:pt idx="3259">
                  <c:v>80444</c:v>
                </c:pt>
                <c:pt idx="3260">
                  <c:v>95362</c:v>
                </c:pt>
                <c:pt idx="3261">
                  <c:v>84132</c:v>
                </c:pt>
                <c:pt idx="3262">
                  <c:v>86945</c:v>
                </c:pt>
                <c:pt idx="3263">
                  <c:v>94455</c:v>
                </c:pt>
                <c:pt idx="3264">
                  <c:v>85253</c:v>
                </c:pt>
                <c:pt idx="3265">
                  <c:v>97101</c:v>
                </c:pt>
                <c:pt idx="3266">
                  <c:v>87030</c:v>
                </c:pt>
                <c:pt idx="3267">
                  <c:v>104084</c:v>
                </c:pt>
                <c:pt idx="3268">
                  <c:v>109751</c:v>
                </c:pt>
                <c:pt idx="3269">
                  <c:v>91598</c:v>
                </c:pt>
                <c:pt idx="3270">
                  <c:v>89577</c:v>
                </c:pt>
                <c:pt idx="3271">
                  <c:v>89322</c:v>
                </c:pt>
                <c:pt idx="3272">
                  <c:v>92213</c:v>
                </c:pt>
                <c:pt idx="3273">
                  <c:v>90097</c:v>
                </c:pt>
                <c:pt idx="3274">
                  <c:v>90110</c:v>
                </c:pt>
                <c:pt idx="3275">
                  <c:v>92087</c:v>
                </c:pt>
                <c:pt idx="3276">
                  <c:v>119630</c:v>
                </c:pt>
                <c:pt idx="3277">
                  <c:v>100009</c:v>
                </c:pt>
                <c:pt idx="3278">
                  <c:v>93380</c:v>
                </c:pt>
                <c:pt idx="3279">
                  <c:v>94588</c:v>
                </c:pt>
                <c:pt idx="3280">
                  <c:v>90765</c:v>
                </c:pt>
                <c:pt idx="3281">
                  <c:v>115358</c:v>
                </c:pt>
                <c:pt idx="3282">
                  <c:v>97028</c:v>
                </c:pt>
                <c:pt idx="3283">
                  <c:v>96244</c:v>
                </c:pt>
                <c:pt idx="3284">
                  <c:v>94835</c:v>
                </c:pt>
                <c:pt idx="3285">
                  <c:v>91141</c:v>
                </c:pt>
                <c:pt idx="3286">
                  <c:v>104389</c:v>
                </c:pt>
                <c:pt idx="3287">
                  <c:v>95350</c:v>
                </c:pt>
                <c:pt idx="3288">
                  <c:v>85342</c:v>
                </c:pt>
                <c:pt idx="3289">
                  <c:v>119591</c:v>
                </c:pt>
                <c:pt idx="3290">
                  <c:v>117543</c:v>
                </c:pt>
                <c:pt idx="3291">
                  <c:v>113766</c:v>
                </c:pt>
                <c:pt idx="3292">
                  <c:v>113254</c:v>
                </c:pt>
                <c:pt idx="3293">
                  <c:v>110104</c:v>
                </c:pt>
                <c:pt idx="3294">
                  <c:v>108665</c:v>
                </c:pt>
                <c:pt idx="3295">
                  <c:v>104508</c:v>
                </c:pt>
                <c:pt idx="3296">
                  <c:v>101963</c:v>
                </c:pt>
                <c:pt idx="3297">
                  <c:v>92810</c:v>
                </c:pt>
                <c:pt idx="3298">
                  <c:v>84760</c:v>
                </c:pt>
                <c:pt idx="3299">
                  <c:v>86456</c:v>
                </c:pt>
                <c:pt idx="3300">
                  <c:v>85417</c:v>
                </c:pt>
                <c:pt idx="3301">
                  <c:v>76342</c:v>
                </c:pt>
                <c:pt idx="3302">
                  <c:v>73939</c:v>
                </c:pt>
                <c:pt idx="3303">
                  <c:v>74738</c:v>
                </c:pt>
                <c:pt idx="3304">
                  <c:v>71958</c:v>
                </c:pt>
                <c:pt idx="3305">
                  <c:v>80115</c:v>
                </c:pt>
                <c:pt idx="3306">
                  <c:v>79173</c:v>
                </c:pt>
                <c:pt idx="3307">
                  <c:v>73538</c:v>
                </c:pt>
                <c:pt idx="3308">
                  <c:v>70442</c:v>
                </c:pt>
                <c:pt idx="3309">
                  <c:v>70414</c:v>
                </c:pt>
                <c:pt idx="3310">
                  <c:v>73256</c:v>
                </c:pt>
                <c:pt idx="3311">
                  <c:v>73014</c:v>
                </c:pt>
                <c:pt idx="3312">
                  <c:v>71342</c:v>
                </c:pt>
                <c:pt idx="3313">
                  <c:v>71786</c:v>
                </c:pt>
                <c:pt idx="3314">
                  <c:v>72629</c:v>
                </c:pt>
                <c:pt idx="3315">
                  <c:v>70788</c:v>
                </c:pt>
                <c:pt idx="3316">
                  <c:v>71614</c:v>
                </c:pt>
                <c:pt idx="3317">
                  <c:v>94914</c:v>
                </c:pt>
                <c:pt idx="3318">
                  <c:v>97994</c:v>
                </c:pt>
                <c:pt idx="3319">
                  <c:v>87797</c:v>
                </c:pt>
                <c:pt idx="3320">
                  <c:v>75256</c:v>
                </c:pt>
                <c:pt idx="3321">
                  <c:v>87277</c:v>
                </c:pt>
                <c:pt idx="3322">
                  <c:v>72844</c:v>
                </c:pt>
                <c:pt idx="3323">
                  <c:v>73446</c:v>
                </c:pt>
                <c:pt idx="3324">
                  <c:v>72416</c:v>
                </c:pt>
                <c:pt idx="3325">
                  <c:v>72171</c:v>
                </c:pt>
                <c:pt idx="3326">
                  <c:v>74573</c:v>
                </c:pt>
                <c:pt idx="3327">
                  <c:v>74625</c:v>
                </c:pt>
                <c:pt idx="3328">
                  <c:v>73970</c:v>
                </c:pt>
                <c:pt idx="3329">
                  <c:v>83706</c:v>
                </c:pt>
                <c:pt idx="3330">
                  <c:v>89199</c:v>
                </c:pt>
                <c:pt idx="3331">
                  <c:v>76255</c:v>
                </c:pt>
                <c:pt idx="3332">
                  <c:v>76345</c:v>
                </c:pt>
                <c:pt idx="3333">
                  <c:v>80971</c:v>
                </c:pt>
                <c:pt idx="3334">
                  <c:v>78249</c:v>
                </c:pt>
                <c:pt idx="3335">
                  <c:v>77316</c:v>
                </c:pt>
                <c:pt idx="3336">
                  <c:v>76419</c:v>
                </c:pt>
                <c:pt idx="3337">
                  <c:v>75253</c:v>
                </c:pt>
                <c:pt idx="3338">
                  <c:v>108982</c:v>
                </c:pt>
                <c:pt idx="3339">
                  <c:v>107124</c:v>
                </c:pt>
                <c:pt idx="3340">
                  <c:v>107318</c:v>
                </c:pt>
                <c:pt idx="3341">
                  <c:v>106203</c:v>
                </c:pt>
                <c:pt idx="3342">
                  <c:v>106730</c:v>
                </c:pt>
                <c:pt idx="3343">
                  <c:v>105167</c:v>
                </c:pt>
                <c:pt idx="3344">
                  <c:v>104657</c:v>
                </c:pt>
                <c:pt idx="3345">
                  <c:v>94314</c:v>
                </c:pt>
                <c:pt idx="3346">
                  <c:v>80032</c:v>
                </c:pt>
                <c:pt idx="3347">
                  <c:v>93373</c:v>
                </c:pt>
                <c:pt idx="3348">
                  <c:v>80353</c:v>
                </c:pt>
                <c:pt idx="3349">
                  <c:v>83068</c:v>
                </c:pt>
                <c:pt idx="3350">
                  <c:v>84217</c:v>
                </c:pt>
                <c:pt idx="3351">
                  <c:v>78188</c:v>
                </c:pt>
                <c:pt idx="3352">
                  <c:v>75389</c:v>
                </c:pt>
                <c:pt idx="3353">
                  <c:v>73602</c:v>
                </c:pt>
                <c:pt idx="3354">
                  <c:v>72582</c:v>
                </c:pt>
                <c:pt idx="3355">
                  <c:v>91909</c:v>
                </c:pt>
                <c:pt idx="3356">
                  <c:v>76003</c:v>
                </c:pt>
                <c:pt idx="3357">
                  <c:v>77038</c:v>
                </c:pt>
                <c:pt idx="3358">
                  <c:v>72345</c:v>
                </c:pt>
                <c:pt idx="3359">
                  <c:v>71978</c:v>
                </c:pt>
                <c:pt idx="3360">
                  <c:v>73470</c:v>
                </c:pt>
                <c:pt idx="3361">
                  <c:v>70317</c:v>
                </c:pt>
                <c:pt idx="3362">
                  <c:v>69881</c:v>
                </c:pt>
                <c:pt idx="3363">
                  <c:v>97602</c:v>
                </c:pt>
                <c:pt idx="3364">
                  <c:v>97568</c:v>
                </c:pt>
                <c:pt idx="3365">
                  <c:v>76176</c:v>
                </c:pt>
                <c:pt idx="3366">
                  <c:v>74532</c:v>
                </c:pt>
                <c:pt idx="3367">
                  <c:v>71627</c:v>
                </c:pt>
                <c:pt idx="3368">
                  <c:v>74235</c:v>
                </c:pt>
                <c:pt idx="3369">
                  <c:v>75078</c:v>
                </c:pt>
                <c:pt idx="3370">
                  <c:v>79850</c:v>
                </c:pt>
                <c:pt idx="3371">
                  <c:v>75622</c:v>
                </c:pt>
                <c:pt idx="3372">
                  <c:v>73366</c:v>
                </c:pt>
                <c:pt idx="3373">
                  <c:v>73041</c:v>
                </c:pt>
                <c:pt idx="3374">
                  <c:v>73258</c:v>
                </c:pt>
                <c:pt idx="3375">
                  <c:v>72612</c:v>
                </c:pt>
                <c:pt idx="3376">
                  <c:v>74688</c:v>
                </c:pt>
                <c:pt idx="3377">
                  <c:v>73693</c:v>
                </c:pt>
                <c:pt idx="3378">
                  <c:v>74268</c:v>
                </c:pt>
                <c:pt idx="3379">
                  <c:v>73596</c:v>
                </c:pt>
                <c:pt idx="3380">
                  <c:v>75934</c:v>
                </c:pt>
                <c:pt idx="3381">
                  <c:v>82323</c:v>
                </c:pt>
                <c:pt idx="3382">
                  <c:v>75255</c:v>
                </c:pt>
                <c:pt idx="3383">
                  <c:v>74434</c:v>
                </c:pt>
                <c:pt idx="3384">
                  <c:v>76178</c:v>
                </c:pt>
                <c:pt idx="3385">
                  <c:v>74144</c:v>
                </c:pt>
                <c:pt idx="3386">
                  <c:v>75057</c:v>
                </c:pt>
                <c:pt idx="3387">
                  <c:v>87395</c:v>
                </c:pt>
                <c:pt idx="3388">
                  <c:v>104940</c:v>
                </c:pt>
                <c:pt idx="3389">
                  <c:v>102499</c:v>
                </c:pt>
                <c:pt idx="3390">
                  <c:v>81421</c:v>
                </c:pt>
                <c:pt idx="3391">
                  <c:v>76947</c:v>
                </c:pt>
                <c:pt idx="3392">
                  <c:v>75723</c:v>
                </c:pt>
                <c:pt idx="3393">
                  <c:v>75719</c:v>
                </c:pt>
                <c:pt idx="3394">
                  <c:v>75551</c:v>
                </c:pt>
                <c:pt idx="3395">
                  <c:v>75744</c:v>
                </c:pt>
                <c:pt idx="3396">
                  <c:v>79142</c:v>
                </c:pt>
                <c:pt idx="3397">
                  <c:v>74145</c:v>
                </c:pt>
                <c:pt idx="3398">
                  <c:v>83844</c:v>
                </c:pt>
                <c:pt idx="3399">
                  <c:v>73598</c:v>
                </c:pt>
                <c:pt idx="3400">
                  <c:v>75154</c:v>
                </c:pt>
                <c:pt idx="3401">
                  <c:v>75399</c:v>
                </c:pt>
                <c:pt idx="3402">
                  <c:v>78315</c:v>
                </c:pt>
                <c:pt idx="3403">
                  <c:v>77282</c:v>
                </c:pt>
                <c:pt idx="3404">
                  <c:v>78867</c:v>
                </c:pt>
                <c:pt idx="3405">
                  <c:v>85525</c:v>
                </c:pt>
                <c:pt idx="3406">
                  <c:v>75287</c:v>
                </c:pt>
                <c:pt idx="3407">
                  <c:v>77676</c:v>
                </c:pt>
                <c:pt idx="3408">
                  <c:v>76247</c:v>
                </c:pt>
                <c:pt idx="3409">
                  <c:v>76651</c:v>
                </c:pt>
                <c:pt idx="3410">
                  <c:v>109772</c:v>
                </c:pt>
                <c:pt idx="3411">
                  <c:v>109669</c:v>
                </c:pt>
                <c:pt idx="3412">
                  <c:v>110249</c:v>
                </c:pt>
                <c:pt idx="3413">
                  <c:v>109848</c:v>
                </c:pt>
                <c:pt idx="3414">
                  <c:v>109003</c:v>
                </c:pt>
                <c:pt idx="3415">
                  <c:v>108734</c:v>
                </c:pt>
                <c:pt idx="3416">
                  <c:v>107202</c:v>
                </c:pt>
                <c:pt idx="3417">
                  <c:v>103472</c:v>
                </c:pt>
                <c:pt idx="3418">
                  <c:v>94538</c:v>
                </c:pt>
                <c:pt idx="3419">
                  <c:v>85064</c:v>
                </c:pt>
                <c:pt idx="3420">
                  <c:v>88778</c:v>
                </c:pt>
                <c:pt idx="3421">
                  <c:v>82256</c:v>
                </c:pt>
                <c:pt idx="3422">
                  <c:v>80476</c:v>
                </c:pt>
                <c:pt idx="3423">
                  <c:v>85557</c:v>
                </c:pt>
                <c:pt idx="3424">
                  <c:v>87946</c:v>
                </c:pt>
                <c:pt idx="3425">
                  <c:v>82876</c:v>
                </c:pt>
                <c:pt idx="3426">
                  <c:v>81833</c:v>
                </c:pt>
                <c:pt idx="3427">
                  <c:v>82765</c:v>
                </c:pt>
                <c:pt idx="3428">
                  <c:v>81092</c:v>
                </c:pt>
                <c:pt idx="3429">
                  <c:v>83606</c:v>
                </c:pt>
                <c:pt idx="3430">
                  <c:v>85275</c:v>
                </c:pt>
                <c:pt idx="3431">
                  <c:v>82115</c:v>
                </c:pt>
                <c:pt idx="3432">
                  <c:v>84271</c:v>
                </c:pt>
                <c:pt idx="3433">
                  <c:v>111603</c:v>
                </c:pt>
                <c:pt idx="3434">
                  <c:v>92103</c:v>
                </c:pt>
                <c:pt idx="3435">
                  <c:v>89111</c:v>
                </c:pt>
                <c:pt idx="3436">
                  <c:v>90106</c:v>
                </c:pt>
                <c:pt idx="3437">
                  <c:v>91943</c:v>
                </c:pt>
                <c:pt idx="3438">
                  <c:v>90630</c:v>
                </c:pt>
                <c:pt idx="3439">
                  <c:v>93920</c:v>
                </c:pt>
                <c:pt idx="3440">
                  <c:v>98802</c:v>
                </c:pt>
                <c:pt idx="3441">
                  <c:v>90827</c:v>
                </c:pt>
                <c:pt idx="3442">
                  <c:v>99842</c:v>
                </c:pt>
                <c:pt idx="3443">
                  <c:v>129765</c:v>
                </c:pt>
                <c:pt idx="3444">
                  <c:v>130836</c:v>
                </c:pt>
                <c:pt idx="3445">
                  <c:v>131595</c:v>
                </c:pt>
                <c:pt idx="3446">
                  <c:v>133862</c:v>
                </c:pt>
                <c:pt idx="3447">
                  <c:v>136004</c:v>
                </c:pt>
                <c:pt idx="3448">
                  <c:v>138621</c:v>
                </c:pt>
                <c:pt idx="3449">
                  <c:v>136705</c:v>
                </c:pt>
                <c:pt idx="3450">
                  <c:v>128044</c:v>
                </c:pt>
                <c:pt idx="3451">
                  <c:v>114882</c:v>
                </c:pt>
                <c:pt idx="3452">
                  <c:v>109523</c:v>
                </c:pt>
                <c:pt idx="3453">
                  <c:v>114462</c:v>
                </c:pt>
                <c:pt idx="3454">
                  <c:v>110404</c:v>
                </c:pt>
                <c:pt idx="3455">
                  <c:v>110404</c:v>
                </c:pt>
                <c:pt idx="3456">
                  <c:v>107601</c:v>
                </c:pt>
                <c:pt idx="3457">
                  <c:v>107733</c:v>
                </c:pt>
                <c:pt idx="3458">
                  <c:v>108154</c:v>
                </c:pt>
                <c:pt idx="3459">
                  <c:v>106863</c:v>
                </c:pt>
                <c:pt idx="3460">
                  <c:v>109962</c:v>
                </c:pt>
                <c:pt idx="3461">
                  <c:v>108110</c:v>
                </c:pt>
                <c:pt idx="3462">
                  <c:v>117740</c:v>
                </c:pt>
                <c:pt idx="3463">
                  <c:v>117380</c:v>
                </c:pt>
                <c:pt idx="3464">
                  <c:v>105962</c:v>
                </c:pt>
                <c:pt idx="3465">
                  <c:v>103067</c:v>
                </c:pt>
                <c:pt idx="3466">
                  <c:v>118372</c:v>
                </c:pt>
                <c:pt idx="3467">
                  <c:v>105673</c:v>
                </c:pt>
                <c:pt idx="3468">
                  <c:v>97114</c:v>
                </c:pt>
                <c:pt idx="3469">
                  <c:v>101861</c:v>
                </c:pt>
                <c:pt idx="3470">
                  <c:v>97849</c:v>
                </c:pt>
                <c:pt idx="3471">
                  <c:v>94414</c:v>
                </c:pt>
                <c:pt idx="3472">
                  <c:v>89662</c:v>
                </c:pt>
                <c:pt idx="3473">
                  <c:v>88380</c:v>
                </c:pt>
                <c:pt idx="3474">
                  <c:v>89587</c:v>
                </c:pt>
                <c:pt idx="3475">
                  <c:v>88893</c:v>
                </c:pt>
                <c:pt idx="3476">
                  <c:v>110832</c:v>
                </c:pt>
                <c:pt idx="3477">
                  <c:v>121699</c:v>
                </c:pt>
                <c:pt idx="3478">
                  <c:v>121094</c:v>
                </c:pt>
                <c:pt idx="3479">
                  <c:v>100973</c:v>
                </c:pt>
                <c:pt idx="3480">
                  <c:v>89284</c:v>
                </c:pt>
                <c:pt idx="3481">
                  <c:v>98122</c:v>
                </c:pt>
                <c:pt idx="3482">
                  <c:v>93973</c:v>
                </c:pt>
                <c:pt idx="3483">
                  <c:v>89714</c:v>
                </c:pt>
                <c:pt idx="3484">
                  <c:v>108027</c:v>
                </c:pt>
                <c:pt idx="3485">
                  <c:v>94515</c:v>
                </c:pt>
                <c:pt idx="3486">
                  <c:v>89885</c:v>
                </c:pt>
                <c:pt idx="3487">
                  <c:v>86459</c:v>
                </c:pt>
                <c:pt idx="3488">
                  <c:v>87473</c:v>
                </c:pt>
                <c:pt idx="3489">
                  <c:v>85561</c:v>
                </c:pt>
                <c:pt idx="3490">
                  <c:v>86465</c:v>
                </c:pt>
                <c:pt idx="3491">
                  <c:v>87950</c:v>
                </c:pt>
                <c:pt idx="3492">
                  <c:v>90774</c:v>
                </c:pt>
                <c:pt idx="3493">
                  <c:v>119344</c:v>
                </c:pt>
                <c:pt idx="3494">
                  <c:v>97369</c:v>
                </c:pt>
                <c:pt idx="3495">
                  <c:v>97256</c:v>
                </c:pt>
                <c:pt idx="3496">
                  <c:v>88081</c:v>
                </c:pt>
                <c:pt idx="3497">
                  <c:v>88341</c:v>
                </c:pt>
                <c:pt idx="3498">
                  <c:v>88226</c:v>
                </c:pt>
                <c:pt idx="3499">
                  <c:v>87924</c:v>
                </c:pt>
                <c:pt idx="3500">
                  <c:v>127659</c:v>
                </c:pt>
                <c:pt idx="3501">
                  <c:v>126424</c:v>
                </c:pt>
                <c:pt idx="3502">
                  <c:v>123751</c:v>
                </c:pt>
                <c:pt idx="3503">
                  <c:v>121836</c:v>
                </c:pt>
                <c:pt idx="3504">
                  <c:v>114772</c:v>
                </c:pt>
                <c:pt idx="3505">
                  <c:v>98212</c:v>
                </c:pt>
                <c:pt idx="3506">
                  <c:v>90430</c:v>
                </c:pt>
                <c:pt idx="3507">
                  <c:v>97013</c:v>
                </c:pt>
                <c:pt idx="3508">
                  <c:v>101795</c:v>
                </c:pt>
                <c:pt idx="3509">
                  <c:v>95267</c:v>
                </c:pt>
                <c:pt idx="3510">
                  <c:v>90988</c:v>
                </c:pt>
                <c:pt idx="3511">
                  <c:v>108782</c:v>
                </c:pt>
                <c:pt idx="3512">
                  <c:v>101452</c:v>
                </c:pt>
                <c:pt idx="3513">
                  <c:v>105616</c:v>
                </c:pt>
                <c:pt idx="3514">
                  <c:v>96263</c:v>
                </c:pt>
                <c:pt idx="3515">
                  <c:v>99781</c:v>
                </c:pt>
                <c:pt idx="3516">
                  <c:v>92050</c:v>
                </c:pt>
                <c:pt idx="3517">
                  <c:v>123138</c:v>
                </c:pt>
                <c:pt idx="3518">
                  <c:v>130577</c:v>
                </c:pt>
                <c:pt idx="3519">
                  <c:v>132109</c:v>
                </c:pt>
                <c:pt idx="3520">
                  <c:v>130349</c:v>
                </c:pt>
                <c:pt idx="3521">
                  <c:v>127831</c:v>
                </c:pt>
                <c:pt idx="3522">
                  <c:v>123484</c:v>
                </c:pt>
                <c:pt idx="3523">
                  <c:v>109853</c:v>
                </c:pt>
                <c:pt idx="3524">
                  <c:v>103713</c:v>
                </c:pt>
                <c:pt idx="3525">
                  <c:v>110029</c:v>
                </c:pt>
                <c:pt idx="3526">
                  <c:v>106426</c:v>
                </c:pt>
                <c:pt idx="3527">
                  <c:v>105065</c:v>
                </c:pt>
                <c:pt idx="3528">
                  <c:v>104742</c:v>
                </c:pt>
                <c:pt idx="3529">
                  <c:v>129148</c:v>
                </c:pt>
                <c:pt idx="3530">
                  <c:v>120251</c:v>
                </c:pt>
                <c:pt idx="3531">
                  <c:v>113459</c:v>
                </c:pt>
                <c:pt idx="3532">
                  <c:v>114217</c:v>
                </c:pt>
                <c:pt idx="3533">
                  <c:v>114348</c:v>
                </c:pt>
                <c:pt idx="3534">
                  <c:v>114752</c:v>
                </c:pt>
                <c:pt idx="3535">
                  <c:v>112746</c:v>
                </c:pt>
                <c:pt idx="3536">
                  <c:v>122595</c:v>
                </c:pt>
                <c:pt idx="3537">
                  <c:v>109149</c:v>
                </c:pt>
                <c:pt idx="3538">
                  <c:v>157395</c:v>
                </c:pt>
                <c:pt idx="3539">
                  <c:v>152647</c:v>
                </c:pt>
                <c:pt idx="3540">
                  <c:v>147899</c:v>
                </c:pt>
                <c:pt idx="3541">
                  <c:v>144880</c:v>
                </c:pt>
                <c:pt idx="3542">
                  <c:v>142272</c:v>
                </c:pt>
                <c:pt idx="3543">
                  <c:v>143075</c:v>
                </c:pt>
                <c:pt idx="3544">
                  <c:v>140541</c:v>
                </c:pt>
                <c:pt idx="3545">
                  <c:v>131672</c:v>
                </c:pt>
                <c:pt idx="3546">
                  <c:v>120621</c:v>
                </c:pt>
                <c:pt idx="3547">
                  <c:v>118810</c:v>
                </c:pt>
                <c:pt idx="3548">
                  <c:v>117265</c:v>
                </c:pt>
                <c:pt idx="3549">
                  <c:v>117016</c:v>
                </c:pt>
                <c:pt idx="3550">
                  <c:v>142596</c:v>
                </c:pt>
                <c:pt idx="3551">
                  <c:v>128005</c:v>
                </c:pt>
                <c:pt idx="3552">
                  <c:v>125965</c:v>
                </c:pt>
                <c:pt idx="3553">
                  <c:v>141493</c:v>
                </c:pt>
                <c:pt idx="3554">
                  <c:v>124244</c:v>
                </c:pt>
                <c:pt idx="3555">
                  <c:v>126453</c:v>
                </c:pt>
                <c:pt idx="3556">
                  <c:v>139881</c:v>
                </c:pt>
                <c:pt idx="3557">
                  <c:v>145324</c:v>
                </c:pt>
                <c:pt idx="3558">
                  <c:v>121057</c:v>
                </c:pt>
                <c:pt idx="3559">
                  <c:v>120774</c:v>
                </c:pt>
                <c:pt idx="3560">
                  <c:v>121572</c:v>
                </c:pt>
                <c:pt idx="3561">
                  <c:v>144835</c:v>
                </c:pt>
                <c:pt idx="3562">
                  <c:v>172216</c:v>
                </c:pt>
                <c:pt idx="3563">
                  <c:v>174558</c:v>
                </c:pt>
                <c:pt idx="3564">
                  <c:v>174926</c:v>
                </c:pt>
                <c:pt idx="3565">
                  <c:v>170124</c:v>
                </c:pt>
                <c:pt idx="3566">
                  <c:v>176869</c:v>
                </c:pt>
                <c:pt idx="3567">
                  <c:v>172866</c:v>
                </c:pt>
                <c:pt idx="3568">
                  <c:v>171237</c:v>
                </c:pt>
                <c:pt idx="3569">
                  <c:v>168084</c:v>
                </c:pt>
                <c:pt idx="3570">
                  <c:v>161648</c:v>
                </c:pt>
                <c:pt idx="3571">
                  <c:v>155451</c:v>
                </c:pt>
                <c:pt idx="3572">
                  <c:v>142267</c:v>
                </c:pt>
                <c:pt idx="3573">
                  <c:v>125396</c:v>
                </c:pt>
                <c:pt idx="3574">
                  <c:v>118247</c:v>
                </c:pt>
                <c:pt idx="3575">
                  <c:v>136532</c:v>
                </c:pt>
                <c:pt idx="3576">
                  <c:v>117748</c:v>
                </c:pt>
                <c:pt idx="3577">
                  <c:v>132948</c:v>
                </c:pt>
                <c:pt idx="3578">
                  <c:v>113498</c:v>
                </c:pt>
                <c:pt idx="3579">
                  <c:v>109323</c:v>
                </c:pt>
                <c:pt idx="3580">
                  <c:v>109830</c:v>
                </c:pt>
                <c:pt idx="3581">
                  <c:v>107433</c:v>
                </c:pt>
                <c:pt idx="3582">
                  <c:v>107149</c:v>
                </c:pt>
                <c:pt idx="3583">
                  <c:v>106103</c:v>
                </c:pt>
                <c:pt idx="3584">
                  <c:v>141729</c:v>
                </c:pt>
                <c:pt idx="3585">
                  <c:v>128725</c:v>
                </c:pt>
                <c:pt idx="3586">
                  <c:v>109768</c:v>
                </c:pt>
                <c:pt idx="3587">
                  <c:v>105241</c:v>
                </c:pt>
                <c:pt idx="3588">
                  <c:v>115683</c:v>
                </c:pt>
                <c:pt idx="3589">
                  <c:v>126076</c:v>
                </c:pt>
                <c:pt idx="3590">
                  <c:v>110796</c:v>
                </c:pt>
                <c:pt idx="3591">
                  <c:v>104418</c:v>
                </c:pt>
                <c:pt idx="3592">
                  <c:v>120503</c:v>
                </c:pt>
                <c:pt idx="3593">
                  <c:v>108342</c:v>
                </c:pt>
                <c:pt idx="3594">
                  <c:v>102824</c:v>
                </c:pt>
                <c:pt idx="3595">
                  <c:v>133694</c:v>
                </c:pt>
                <c:pt idx="3596">
                  <c:v>143592</c:v>
                </c:pt>
                <c:pt idx="3597">
                  <c:v>129911</c:v>
                </c:pt>
                <c:pt idx="3598">
                  <c:v>107161</c:v>
                </c:pt>
                <c:pt idx="3599">
                  <c:v>118765</c:v>
                </c:pt>
                <c:pt idx="3600">
                  <c:v>105324</c:v>
                </c:pt>
                <c:pt idx="3601">
                  <c:v>102482</c:v>
                </c:pt>
                <c:pt idx="3602">
                  <c:v>115586</c:v>
                </c:pt>
                <c:pt idx="3603">
                  <c:v>102689</c:v>
                </c:pt>
                <c:pt idx="3604">
                  <c:v>99439</c:v>
                </c:pt>
                <c:pt idx="3605">
                  <c:v>141730</c:v>
                </c:pt>
                <c:pt idx="3606">
                  <c:v>142603</c:v>
                </c:pt>
                <c:pt idx="3607">
                  <c:v>123766</c:v>
                </c:pt>
                <c:pt idx="3608">
                  <c:v>107442</c:v>
                </c:pt>
                <c:pt idx="3609">
                  <c:v>107937</c:v>
                </c:pt>
                <c:pt idx="3610">
                  <c:v>118037</c:v>
                </c:pt>
                <c:pt idx="3611">
                  <c:v>108660</c:v>
                </c:pt>
                <c:pt idx="3612">
                  <c:v>108604</c:v>
                </c:pt>
                <c:pt idx="3613">
                  <c:v>136968</c:v>
                </c:pt>
                <c:pt idx="3614">
                  <c:v>141891</c:v>
                </c:pt>
                <c:pt idx="3615">
                  <c:v>111269</c:v>
                </c:pt>
                <c:pt idx="3616">
                  <c:v>110043</c:v>
                </c:pt>
                <c:pt idx="3617">
                  <c:v>118671</c:v>
                </c:pt>
                <c:pt idx="3618">
                  <c:v>108809</c:v>
                </c:pt>
                <c:pt idx="3619">
                  <c:v>105404</c:v>
                </c:pt>
                <c:pt idx="3620">
                  <c:v>133927</c:v>
                </c:pt>
                <c:pt idx="3621">
                  <c:v>114829</c:v>
                </c:pt>
                <c:pt idx="3622">
                  <c:v>105688</c:v>
                </c:pt>
                <c:pt idx="3623">
                  <c:v>107085</c:v>
                </c:pt>
                <c:pt idx="3624">
                  <c:v>105218</c:v>
                </c:pt>
                <c:pt idx="3625">
                  <c:v>143445</c:v>
                </c:pt>
                <c:pt idx="3626">
                  <c:v>113116</c:v>
                </c:pt>
                <c:pt idx="3627">
                  <c:v>110052</c:v>
                </c:pt>
                <c:pt idx="3628">
                  <c:v>103523</c:v>
                </c:pt>
                <c:pt idx="3629">
                  <c:v>113355</c:v>
                </c:pt>
                <c:pt idx="3630">
                  <c:v>123017</c:v>
                </c:pt>
                <c:pt idx="3631">
                  <c:v>105977</c:v>
                </c:pt>
                <c:pt idx="3632">
                  <c:v>104357</c:v>
                </c:pt>
                <c:pt idx="3633">
                  <c:v>118621</c:v>
                </c:pt>
                <c:pt idx="3634">
                  <c:v>106291</c:v>
                </c:pt>
                <c:pt idx="3635">
                  <c:v>120334</c:v>
                </c:pt>
                <c:pt idx="3636">
                  <c:v>105825</c:v>
                </c:pt>
                <c:pt idx="3637">
                  <c:v>103214</c:v>
                </c:pt>
                <c:pt idx="3638">
                  <c:v>104035</c:v>
                </c:pt>
                <c:pt idx="3639">
                  <c:v>103479</c:v>
                </c:pt>
                <c:pt idx="3640">
                  <c:v>140774</c:v>
                </c:pt>
                <c:pt idx="3641">
                  <c:v>153423</c:v>
                </c:pt>
                <c:pt idx="3642">
                  <c:v>153160</c:v>
                </c:pt>
                <c:pt idx="3643">
                  <c:v>154603</c:v>
                </c:pt>
                <c:pt idx="3644">
                  <c:v>154845</c:v>
                </c:pt>
                <c:pt idx="3645">
                  <c:v>155384</c:v>
                </c:pt>
                <c:pt idx="3646">
                  <c:v>156144</c:v>
                </c:pt>
                <c:pt idx="3647">
                  <c:v>154798</c:v>
                </c:pt>
                <c:pt idx="3648">
                  <c:v>154584</c:v>
                </c:pt>
                <c:pt idx="3649">
                  <c:v>152987</c:v>
                </c:pt>
                <c:pt idx="3650">
                  <c:v>154568</c:v>
                </c:pt>
                <c:pt idx="3651">
                  <c:v>152550</c:v>
                </c:pt>
                <c:pt idx="3652">
                  <c:v>154188</c:v>
                </c:pt>
                <c:pt idx="3653">
                  <c:v>153555</c:v>
                </c:pt>
                <c:pt idx="3654">
                  <c:v>154393</c:v>
                </c:pt>
                <c:pt idx="3655">
                  <c:v>152964</c:v>
                </c:pt>
                <c:pt idx="3656">
                  <c:v>154863</c:v>
                </c:pt>
                <c:pt idx="3657">
                  <c:v>154813</c:v>
                </c:pt>
                <c:pt idx="3658">
                  <c:v>154900</c:v>
                </c:pt>
                <c:pt idx="3659">
                  <c:v>154605</c:v>
                </c:pt>
                <c:pt idx="3660">
                  <c:v>153427</c:v>
                </c:pt>
                <c:pt idx="3661">
                  <c:v>154857</c:v>
                </c:pt>
                <c:pt idx="3662">
                  <c:v>155230</c:v>
                </c:pt>
                <c:pt idx="3663">
                  <c:v>155409</c:v>
                </c:pt>
                <c:pt idx="3664">
                  <c:v>156825</c:v>
                </c:pt>
                <c:pt idx="3665">
                  <c:v>154837</c:v>
                </c:pt>
                <c:pt idx="3666">
                  <c:v>154998</c:v>
                </c:pt>
                <c:pt idx="3667">
                  <c:v>155462</c:v>
                </c:pt>
                <c:pt idx="3668">
                  <c:v>157228</c:v>
                </c:pt>
                <c:pt idx="3669">
                  <c:v>157640</c:v>
                </c:pt>
                <c:pt idx="3670">
                  <c:v>156517</c:v>
                </c:pt>
                <c:pt idx="3671">
                  <c:v>155274</c:v>
                </c:pt>
                <c:pt idx="3672">
                  <c:v>156386</c:v>
                </c:pt>
                <c:pt idx="3673">
                  <c:v>158131</c:v>
                </c:pt>
                <c:pt idx="3674">
                  <c:v>157296</c:v>
                </c:pt>
                <c:pt idx="3675">
                  <c:v>158111</c:v>
                </c:pt>
                <c:pt idx="3676">
                  <c:v>160274</c:v>
                </c:pt>
                <c:pt idx="3677">
                  <c:v>156769</c:v>
                </c:pt>
                <c:pt idx="3678">
                  <c:v>159438</c:v>
                </c:pt>
                <c:pt idx="3679">
                  <c:v>158729</c:v>
                </c:pt>
                <c:pt idx="3680">
                  <c:v>158154</c:v>
                </c:pt>
                <c:pt idx="3681">
                  <c:v>161433</c:v>
                </c:pt>
                <c:pt idx="3682">
                  <c:v>159645</c:v>
                </c:pt>
                <c:pt idx="3683">
                  <c:v>161111</c:v>
                </c:pt>
                <c:pt idx="3684">
                  <c:v>162748</c:v>
                </c:pt>
                <c:pt idx="3685">
                  <c:v>163828</c:v>
                </c:pt>
                <c:pt idx="3686">
                  <c:v>161838</c:v>
                </c:pt>
                <c:pt idx="3687">
                  <c:v>165028</c:v>
                </c:pt>
                <c:pt idx="3688">
                  <c:v>170583</c:v>
                </c:pt>
                <c:pt idx="3689">
                  <c:v>171919</c:v>
                </c:pt>
                <c:pt idx="3690">
                  <c:v>174185</c:v>
                </c:pt>
                <c:pt idx="3691">
                  <c:v>179658</c:v>
                </c:pt>
                <c:pt idx="3692">
                  <c:v>186318</c:v>
                </c:pt>
                <c:pt idx="3693">
                  <c:v>191136</c:v>
                </c:pt>
                <c:pt idx="3694">
                  <c:v>196475</c:v>
                </c:pt>
                <c:pt idx="3695">
                  <c:v>201611</c:v>
                </c:pt>
                <c:pt idx="3696">
                  <c:v>207420</c:v>
                </c:pt>
                <c:pt idx="3697">
                  <c:v>211483</c:v>
                </c:pt>
                <c:pt idx="3698">
                  <c:v>215656</c:v>
                </c:pt>
                <c:pt idx="3699">
                  <c:v>213647</c:v>
                </c:pt>
                <c:pt idx="3700">
                  <c:v>215340</c:v>
                </c:pt>
                <c:pt idx="3701">
                  <c:v>213398</c:v>
                </c:pt>
                <c:pt idx="3702">
                  <c:v>211488</c:v>
                </c:pt>
                <c:pt idx="3703">
                  <c:v>209101</c:v>
                </c:pt>
                <c:pt idx="3704">
                  <c:v>204766</c:v>
                </c:pt>
                <c:pt idx="3705">
                  <c:v>204077</c:v>
                </c:pt>
                <c:pt idx="3706">
                  <c:v>199505</c:v>
                </c:pt>
                <c:pt idx="3707">
                  <c:v>198084</c:v>
                </c:pt>
                <c:pt idx="3708">
                  <c:v>198905</c:v>
                </c:pt>
                <c:pt idx="3709">
                  <c:v>197256</c:v>
                </c:pt>
                <c:pt idx="3710">
                  <c:v>199643</c:v>
                </c:pt>
                <c:pt idx="3711">
                  <c:v>198429</c:v>
                </c:pt>
                <c:pt idx="3712">
                  <c:v>200218</c:v>
                </c:pt>
                <c:pt idx="3713">
                  <c:v>198990</c:v>
                </c:pt>
                <c:pt idx="3714">
                  <c:v>195109</c:v>
                </c:pt>
                <c:pt idx="3715">
                  <c:v>193740</c:v>
                </c:pt>
                <c:pt idx="3716">
                  <c:v>192782</c:v>
                </c:pt>
                <c:pt idx="3717">
                  <c:v>193042</c:v>
                </c:pt>
                <c:pt idx="3718">
                  <c:v>191285</c:v>
                </c:pt>
                <c:pt idx="3719">
                  <c:v>186598</c:v>
                </c:pt>
                <c:pt idx="3720">
                  <c:v>186166</c:v>
                </c:pt>
                <c:pt idx="3721">
                  <c:v>187126</c:v>
                </c:pt>
                <c:pt idx="3722">
                  <c:v>185776</c:v>
                </c:pt>
                <c:pt idx="3723">
                  <c:v>184364</c:v>
                </c:pt>
                <c:pt idx="3724">
                  <c:v>184129</c:v>
                </c:pt>
                <c:pt idx="3725">
                  <c:v>182321</c:v>
                </c:pt>
                <c:pt idx="3726">
                  <c:v>183913</c:v>
                </c:pt>
                <c:pt idx="3727">
                  <c:v>182247</c:v>
                </c:pt>
                <c:pt idx="3728">
                  <c:v>181188</c:v>
                </c:pt>
                <c:pt idx="3729">
                  <c:v>180708</c:v>
                </c:pt>
                <c:pt idx="3730">
                  <c:v>181531</c:v>
                </c:pt>
                <c:pt idx="3731">
                  <c:v>180744</c:v>
                </c:pt>
                <c:pt idx="3732">
                  <c:v>180005</c:v>
                </c:pt>
                <c:pt idx="3733">
                  <c:v>180411</c:v>
                </c:pt>
                <c:pt idx="3734">
                  <c:v>179070</c:v>
                </c:pt>
                <c:pt idx="3735">
                  <c:v>179989</c:v>
                </c:pt>
                <c:pt idx="3736">
                  <c:v>179443</c:v>
                </c:pt>
                <c:pt idx="3737">
                  <c:v>179315</c:v>
                </c:pt>
                <c:pt idx="3738">
                  <c:v>175216</c:v>
                </c:pt>
                <c:pt idx="3739">
                  <c:v>180735</c:v>
                </c:pt>
                <c:pt idx="3740">
                  <c:v>179331</c:v>
                </c:pt>
                <c:pt idx="3741">
                  <c:v>180760</c:v>
                </c:pt>
                <c:pt idx="3742">
                  <c:v>178172</c:v>
                </c:pt>
                <c:pt idx="3743">
                  <c:v>179782</c:v>
                </c:pt>
                <c:pt idx="3744">
                  <c:v>182622</c:v>
                </c:pt>
                <c:pt idx="3745">
                  <c:v>179309</c:v>
                </c:pt>
                <c:pt idx="3746">
                  <c:v>183015</c:v>
                </c:pt>
                <c:pt idx="3747">
                  <c:v>184767</c:v>
                </c:pt>
                <c:pt idx="3748">
                  <c:v>182103</c:v>
                </c:pt>
                <c:pt idx="3749">
                  <c:v>184855</c:v>
                </c:pt>
                <c:pt idx="3750">
                  <c:v>183000</c:v>
                </c:pt>
                <c:pt idx="3751">
                  <c:v>185072</c:v>
                </c:pt>
                <c:pt idx="3752">
                  <c:v>186689</c:v>
                </c:pt>
                <c:pt idx="3753">
                  <c:v>189487</c:v>
                </c:pt>
                <c:pt idx="3754">
                  <c:v>190766</c:v>
                </c:pt>
                <c:pt idx="3755">
                  <c:v>190659</c:v>
                </c:pt>
                <c:pt idx="3756">
                  <c:v>192432</c:v>
                </c:pt>
                <c:pt idx="3757">
                  <c:v>192323</c:v>
                </c:pt>
                <c:pt idx="3758">
                  <c:v>195691</c:v>
                </c:pt>
                <c:pt idx="3759">
                  <c:v>197404</c:v>
                </c:pt>
                <c:pt idx="3760">
                  <c:v>194432</c:v>
                </c:pt>
                <c:pt idx="3761">
                  <c:v>195022</c:v>
                </c:pt>
                <c:pt idx="3762">
                  <c:v>200248</c:v>
                </c:pt>
                <c:pt idx="3763">
                  <c:v>203152</c:v>
                </c:pt>
                <c:pt idx="3764">
                  <c:v>203715</c:v>
                </c:pt>
                <c:pt idx="3765">
                  <c:v>206267</c:v>
                </c:pt>
                <c:pt idx="3766">
                  <c:v>211107</c:v>
                </c:pt>
                <c:pt idx="3767">
                  <c:v>210172</c:v>
                </c:pt>
                <c:pt idx="3768">
                  <c:v>212563</c:v>
                </c:pt>
                <c:pt idx="3769">
                  <c:v>211406</c:v>
                </c:pt>
                <c:pt idx="3770">
                  <c:v>214107</c:v>
                </c:pt>
                <c:pt idx="3771">
                  <c:v>216044</c:v>
                </c:pt>
                <c:pt idx="3772">
                  <c:v>219368</c:v>
                </c:pt>
                <c:pt idx="3773">
                  <c:v>216652</c:v>
                </c:pt>
                <c:pt idx="3774">
                  <c:v>216349</c:v>
                </c:pt>
                <c:pt idx="3775">
                  <c:v>217630</c:v>
                </c:pt>
                <c:pt idx="3776">
                  <c:v>217202</c:v>
                </c:pt>
                <c:pt idx="3777">
                  <c:v>216702</c:v>
                </c:pt>
                <c:pt idx="3778">
                  <c:v>212649</c:v>
                </c:pt>
                <c:pt idx="3779">
                  <c:v>211887</c:v>
                </c:pt>
                <c:pt idx="3780">
                  <c:v>206549</c:v>
                </c:pt>
                <c:pt idx="3781">
                  <c:v>206199</c:v>
                </c:pt>
                <c:pt idx="3782">
                  <c:v>205563</c:v>
                </c:pt>
                <c:pt idx="3783">
                  <c:v>203877</c:v>
                </c:pt>
                <c:pt idx="3784">
                  <c:v>203747</c:v>
                </c:pt>
                <c:pt idx="3785">
                  <c:v>203532</c:v>
                </c:pt>
                <c:pt idx="3786">
                  <c:v>199535</c:v>
                </c:pt>
                <c:pt idx="3787">
                  <c:v>201645</c:v>
                </c:pt>
                <c:pt idx="3788">
                  <c:v>200512</c:v>
                </c:pt>
                <c:pt idx="3789">
                  <c:v>200622</c:v>
                </c:pt>
                <c:pt idx="3790">
                  <c:v>198133</c:v>
                </c:pt>
                <c:pt idx="3791">
                  <c:v>200629</c:v>
                </c:pt>
                <c:pt idx="3792">
                  <c:v>197710</c:v>
                </c:pt>
                <c:pt idx="3793">
                  <c:v>201312</c:v>
                </c:pt>
                <c:pt idx="3794">
                  <c:v>200285</c:v>
                </c:pt>
                <c:pt idx="3795">
                  <c:v>197167</c:v>
                </c:pt>
                <c:pt idx="3796">
                  <c:v>199263</c:v>
                </c:pt>
                <c:pt idx="3797">
                  <c:v>202215</c:v>
                </c:pt>
                <c:pt idx="3798">
                  <c:v>201659</c:v>
                </c:pt>
                <c:pt idx="3799">
                  <c:v>200789</c:v>
                </c:pt>
                <c:pt idx="3800">
                  <c:v>202675</c:v>
                </c:pt>
                <c:pt idx="3801">
                  <c:v>202653</c:v>
                </c:pt>
                <c:pt idx="3802">
                  <c:v>203948</c:v>
                </c:pt>
                <c:pt idx="3803">
                  <c:v>203636</c:v>
                </c:pt>
                <c:pt idx="3804">
                  <c:v>202663</c:v>
                </c:pt>
                <c:pt idx="3805">
                  <c:v>202801</c:v>
                </c:pt>
                <c:pt idx="3806">
                  <c:v>202352</c:v>
                </c:pt>
                <c:pt idx="3807">
                  <c:v>204440</c:v>
                </c:pt>
                <c:pt idx="3808">
                  <c:v>202182</c:v>
                </c:pt>
                <c:pt idx="3809">
                  <c:v>207572</c:v>
                </c:pt>
                <c:pt idx="3810">
                  <c:v>206086</c:v>
                </c:pt>
                <c:pt idx="3811">
                  <c:v>210608</c:v>
                </c:pt>
                <c:pt idx="3812">
                  <c:v>207251</c:v>
                </c:pt>
                <c:pt idx="3813">
                  <c:v>205089</c:v>
                </c:pt>
                <c:pt idx="3814">
                  <c:v>205225</c:v>
                </c:pt>
                <c:pt idx="3815">
                  <c:v>205530</c:v>
                </c:pt>
                <c:pt idx="3816">
                  <c:v>206390</c:v>
                </c:pt>
                <c:pt idx="3817">
                  <c:v>205999</c:v>
                </c:pt>
                <c:pt idx="3818">
                  <c:v>207760</c:v>
                </c:pt>
                <c:pt idx="3819">
                  <c:v>209868</c:v>
                </c:pt>
                <c:pt idx="3820">
                  <c:v>207445</c:v>
                </c:pt>
                <c:pt idx="3821">
                  <c:v>209892</c:v>
                </c:pt>
                <c:pt idx="3822">
                  <c:v>208301</c:v>
                </c:pt>
                <c:pt idx="3823">
                  <c:v>208376</c:v>
                </c:pt>
                <c:pt idx="3824">
                  <c:v>207540</c:v>
                </c:pt>
                <c:pt idx="3825">
                  <c:v>208014</c:v>
                </c:pt>
                <c:pt idx="3826">
                  <c:v>207967</c:v>
                </c:pt>
                <c:pt idx="3827">
                  <c:v>208035</c:v>
                </c:pt>
                <c:pt idx="3828">
                  <c:v>210922</c:v>
                </c:pt>
                <c:pt idx="3829">
                  <c:v>213097</c:v>
                </c:pt>
                <c:pt idx="3830">
                  <c:v>211947</c:v>
                </c:pt>
                <c:pt idx="3831">
                  <c:v>213915</c:v>
                </c:pt>
                <c:pt idx="3832">
                  <c:v>214234</c:v>
                </c:pt>
                <c:pt idx="3833">
                  <c:v>214350</c:v>
                </c:pt>
                <c:pt idx="3834">
                  <c:v>217815</c:v>
                </c:pt>
                <c:pt idx="3835">
                  <c:v>217617</c:v>
                </c:pt>
                <c:pt idx="3836">
                  <c:v>214620</c:v>
                </c:pt>
                <c:pt idx="3837">
                  <c:v>217519</c:v>
                </c:pt>
                <c:pt idx="3838">
                  <c:v>217560</c:v>
                </c:pt>
                <c:pt idx="3839">
                  <c:v>219392</c:v>
                </c:pt>
                <c:pt idx="3840">
                  <c:v>216626</c:v>
                </c:pt>
                <c:pt idx="3841">
                  <c:v>220437</c:v>
                </c:pt>
                <c:pt idx="3842">
                  <c:v>219372</c:v>
                </c:pt>
                <c:pt idx="3843">
                  <c:v>221053</c:v>
                </c:pt>
                <c:pt idx="3844">
                  <c:v>223840</c:v>
                </c:pt>
                <c:pt idx="3845">
                  <c:v>220045</c:v>
                </c:pt>
                <c:pt idx="3846">
                  <c:v>214854</c:v>
                </c:pt>
                <c:pt idx="3847">
                  <c:v>219380</c:v>
                </c:pt>
                <c:pt idx="3848">
                  <c:v>216056</c:v>
                </c:pt>
                <c:pt idx="3849">
                  <c:v>213952</c:v>
                </c:pt>
                <c:pt idx="3850">
                  <c:v>212237</c:v>
                </c:pt>
                <c:pt idx="3851">
                  <c:v>206222</c:v>
                </c:pt>
                <c:pt idx="3852">
                  <c:v>194147</c:v>
                </c:pt>
                <c:pt idx="3853">
                  <c:v>183740</c:v>
                </c:pt>
                <c:pt idx="3854">
                  <c:v>176948</c:v>
                </c:pt>
                <c:pt idx="3855">
                  <c:v>177352</c:v>
                </c:pt>
                <c:pt idx="3856">
                  <c:v>171196</c:v>
                </c:pt>
                <c:pt idx="3857">
                  <c:v>168538</c:v>
                </c:pt>
                <c:pt idx="3858">
                  <c:v>171248</c:v>
                </c:pt>
                <c:pt idx="3859">
                  <c:v>175277</c:v>
                </c:pt>
                <c:pt idx="3860">
                  <c:v>171535</c:v>
                </c:pt>
                <c:pt idx="3861">
                  <c:v>168644</c:v>
                </c:pt>
                <c:pt idx="3862">
                  <c:v>166925</c:v>
                </c:pt>
                <c:pt idx="3863">
                  <c:v>167793</c:v>
                </c:pt>
                <c:pt idx="3864">
                  <c:v>161330</c:v>
                </c:pt>
                <c:pt idx="3865">
                  <c:v>193816</c:v>
                </c:pt>
                <c:pt idx="3866">
                  <c:v>183987</c:v>
                </c:pt>
                <c:pt idx="3867">
                  <c:v>170486</c:v>
                </c:pt>
                <c:pt idx="3868">
                  <c:v>175333</c:v>
                </c:pt>
                <c:pt idx="3869">
                  <c:v>168669</c:v>
                </c:pt>
                <c:pt idx="3870">
                  <c:v>173840</c:v>
                </c:pt>
                <c:pt idx="3871">
                  <c:v>174322</c:v>
                </c:pt>
                <c:pt idx="3872">
                  <c:v>167664</c:v>
                </c:pt>
                <c:pt idx="3873">
                  <c:v>174487</c:v>
                </c:pt>
                <c:pt idx="3874">
                  <c:v>165730</c:v>
                </c:pt>
                <c:pt idx="3875">
                  <c:v>168870</c:v>
                </c:pt>
                <c:pt idx="3876">
                  <c:v>165865</c:v>
                </c:pt>
                <c:pt idx="3877">
                  <c:v>166948</c:v>
                </c:pt>
                <c:pt idx="3878">
                  <c:v>167982</c:v>
                </c:pt>
                <c:pt idx="3879">
                  <c:v>186065</c:v>
                </c:pt>
                <c:pt idx="3880">
                  <c:v>169554</c:v>
                </c:pt>
                <c:pt idx="3881">
                  <c:v>167052</c:v>
                </c:pt>
                <c:pt idx="3882">
                  <c:v>166847</c:v>
                </c:pt>
                <c:pt idx="3883">
                  <c:v>163077</c:v>
                </c:pt>
                <c:pt idx="3884">
                  <c:v>161763</c:v>
                </c:pt>
                <c:pt idx="3885">
                  <c:v>187963</c:v>
                </c:pt>
                <c:pt idx="3886">
                  <c:v>180229</c:v>
                </c:pt>
                <c:pt idx="3887">
                  <c:v>165819</c:v>
                </c:pt>
                <c:pt idx="3888">
                  <c:v>166361</c:v>
                </c:pt>
                <c:pt idx="3889">
                  <c:v>166063</c:v>
                </c:pt>
                <c:pt idx="3890">
                  <c:v>162427</c:v>
                </c:pt>
                <c:pt idx="3891">
                  <c:v>165234</c:v>
                </c:pt>
                <c:pt idx="3892">
                  <c:v>166268</c:v>
                </c:pt>
                <c:pt idx="3893">
                  <c:v>166194</c:v>
                </c:pt>
                <c:pt idx="3894">
                  <c:v>162330</c:v>
                </c:pt>
                <c:pt idx="3895">
                  <c:v>193521</c:v>
                </c:pt>
                <c:pt idx="3896">
                  <c:v>166935</c:v>
                </c:pt>
                <c:pt idx="3897">
                  <c:v>164184</c:v>
                </c:pt>
                <c:pt idx="3898">
                  <c:v>163393</c:v>
                </c:pt>
                <c:pt idx="3899">
                  <c:v>162961</c:v>
                </c:pt>
                <c:pt idx="3900">
                  <c:v>159633</c:v>
                </c:pt>
                <c:pt idx="3901">
                  <c:v>161905</c:v>
                </c:pt>
                <c:pt idx="3902">
                  <c:v>166296</c:v>
                </c:pt>
                <c:pt idx="3903">
                  <c:v>162708</c:v>
                </c:pt>
                <c:pt idx="3904">
                  <c:v>196780</c:v>
                </c:pt>
                <c:pt idx="3905">
                  <c:v>179619</c:v>
                </c:pt>
                <c:pt idx="3906">
                  <c:v>169747</c:v>
                </c:pt>
                <c:pt idx="3907">
                  <c:v>167132</c:v>
                </c:pt>
                <c:pt idx="3908">
                  <c:v>164302</c:v>
                </c:pt>
                <c:pt idx="3909">
                  <c:v>163507</c:v>
                </c:pt>
                <c:pt idx="3910">
                  <c:v>189582</c:v>
                </c:pt>
                <c:pt idx="3911">
                  <c:v>171045</c:v>
                </c:pt>
                <c:pt idx="3912">
                  <c:v>167668</c:v>
                </c:pt>
                <c:pt idx="3913">
                  <c:v>163421</c:v>
                </c:pt>
                <c:pt idx="3914">
                  <c:v>164007</c:v>
                </c:pt>
                <c:pt idx="3915">
                  <c:v>175118</c:v>
                </c:pt>
                <c:pt idx="3916">
                  <c:v>162729</c:v>
                </c:pt>
                <c:pt idx="3917">
                  <c:v>162689</c:v>
                </c:pt>
                <c:pt idx="3918">
                  <c:v>164322</c:v>
                </c:pt>
                <c:pt idx="3919">
                  <c:v>164162</c:v>
                </c:pt>
                <c:pt idx="3920">
                  <c:v>169474</c:v>
                </c:pt>
                <c:pt idx="3921">
                  <c:v>176818</c:v>
                </c:pt>
                <c:pt idx="3922">
                  <c:v>173100</c:v>
                </c:pt>
                <c:pt idx="3923">
                  <c:v>206880</c:v>
                </c:pt>
                <c:pt idx="3924">
                  <c:v>179308</c:v>
                </c:pt>
                <c:pt idx="3925">
                  <c:v>175308</c:v>
                </c:pt>
                <c:pt idx="3926">
                  <c:v>176666</c:v>
                </c:pt>
                <c:pt idx="3927">
                  <c:v>171980</c:v>
                </c:pt>
                <c:pt idx="3928">
                  <c:v>174759</c:v>
                </c:pt>
                <c:pt idx="3929">
                  <c:v>197234</c:v>
                </c:pt>
                <c:pt idx="3930">
                  <c:v>179878</c:v>
                </c:pt>
                <c:pt idx="3931">
                  <c:v>179423</c:v>
                </c:pt>
                <c:pt idx="3932">
                  <c:v>179799</c:v>
                </c:pt>
                <c:pt idx="3933">
                  <c:v>178576</c:v>
                </c:pt>
                <c:pt idx="3934">
                  <c:v>174987</c:v>
                </c:pt>
                <c:pt idx="3935">
                  <c:v>172528</c:v>
                </c:pt>
                <c:pt idx="3936">
                  <c:v>172441</c:v>
                </c:pt>
                <c:pt idx="3937">
                  <c:v>173966</c:v>
                </c:pt>
                <c:pt idx="3938">
                  <c:v>166726</c:v>
                </c:pt>
                <c:pt idx="3939">
                  <c:v>218334</c:v>
                </c:pt>
                <c:pt idx="3940">
                  <c:v>174899</c:v>
                </c:pt>
                <c:pt idx="3941">
                  <c:v>168814</c:v>
                </c:pt>
                <c:pt idx="3942">
                  <c:v>166239</c:v>
                </c:pt>
                <c:pt idx="3943">
                  <c:v>189850</c:v>
                </c:pt>
                <c:pt idx="3944">
                  <c:v>164464</c:v>
                </c:pt>
                <c:pt idx="3945">
                  <c:v>166128</c:v>
                </c:pt>
                <c:pt idx="3946">
                  <c:v>175777</c:v>
                </c:pt>
                <c:pt idx="3947">
                  <c:v>219518</c:v>
                </c:pt>
                <c:pt idx="3948">
                  <c:v>211433</c:v>
                </c:pt>
                <c:pt idx="3949">
                  <c:v>172302</c:v>
                </c:pt>
                <c:pt idx="3950">
                  <c:v>176049</c:v>
                </c:pt>
                <c:pt idx="3951">
                  <c:v>167192</c:v>
                </c:pt>
                <c:pt idx="3952">
                  <c:v>168060</c:v>
                </c:pt>
                <c:pt idx="3953">
                  <c:v>166874</c:v>
                </c:pt>
                <c:pt idx="3954">
                  <c:v>159408</c:v>
                </c:pt>
                <c:pt idx="3955">
                  <c:v>162656</c:v>
                </c:pt>
                <c:pt idx="3956">
                  <c:v>161243</c:v>
                </c:pt>
                <c:pt idx="3957">
                  <c:v>192841</c:v>
                </c:pt>
                <c:pt idx="3958">
                  <c:v>171776</c:v>
                </c:pt>
                <c:pt idx="3959">
                  <c:v>166818</c:v>
                </c:pt>
                <c:pt idx="3960">
                  <c:v>163376</c:v>
                </c:pt>
                <c:pt idx="3961">
                  <c:v>163877</c:v>
                </c:pt>
                <c:pt idx="3962">
                  <c:v>163528</c:v>
                </c:pt>
                <c:pt idx="3963">
                  <c:v>162136</c:v>
                </c:pt>
                <c:pt idx="3964">
                  <c:v>170155</c:v>
                </c:pt>
                <c:pt idx="3965">
                  <c:v>168996</c:v>
                </c:pt>
                <c:pt idx="3966">
                  <c:v>216393</c:v>
                </c:pt>
                <c:pt idx="3967">
                  <c:v>231025</c:v>
                </c:pt>
                <c:pt idx="3968">
                  <c:v>189132</c:v>
                </c:pt>
                <c:pt idx="3969">
                  <c:v>173290</c:v>
                </c:pt>
                <c:pt idx="3970">
                  <c:v>177299</c:v>
                </c:pt>
                <c:pt idx="3971">
                  <c:v>173710</c:v>
                </c:pt>
                <c:pt idx="3972">
                  <c:v>175720</c:v>
                </c:pt>
                <c:pt idx="3973">
                  <c:v>171794</c:v>
                </c:pt>
                <c:pt idx="3974">
                  <c:v>168701</c:v>
                </c:pt>
                <c:pt idx="3975">
                  <c:v>163629</c:v>
                </c:pt>
                <c:pt idx="3976">
                  <c:v>162659</c:v>
                </c:pt>
                <c:pt idx="3977">
                  <c:v>159494</c:v>
                </c:pt>
                <c:pt idx="3978">
                  <c:v>164200</c:v>
                </c:pt>
                <c:pt idx="3979">
                  <c:v>159123</c:v>
                </c:pt>
                <c:pt idx="3980">
                  <c:v>157693</c:v>
                </c:pt>
                <c:pt idx="3981">
                  <c:v>214370</c:v>
                </c:pt>
                <c:pt idx="3982">
                  <c:v>190467</c:v>
                </c:pt>
                <c:pt idx="3983">
                  <c:v>162930</c:v>
                </c:pt>
                <c:pt idx="3984">
                  <c:v>164467</c:v>
                </c:pt>
                <c:pt idx="3985">
                  <c:v>161109</c:v>
                </c:pt>
                <c:pt idx="3986">
                  <c:v>157309</c:v>
                </c:pt>
                <c:pt idx="3987">
                  <c:v>203273</c:v>
                </c:pt>
                <c:pt idx="3988">
                  <c:v>167243</c:v>
                </c:pt>
                <c:pt idx="3989">
                  <c:v>171578</c:v>
                </c:pt>
                <c:pt idx="3990">
                  <c:v>162854</c:v>
                </c:pt>
                <c:pt idx="3991">
                  <c:v>159512</c:v>
                </c:pt>
                <c:pt idx="3992">
                  <c:v>157896</c:v>
                </c:pt>
                <c:pt idx="3993">
                  <c:v>160514</c:v>
                </c:pt>
                <c:pt idx="3994">
                  <c:v>159165</c:v>
                </c:pt>
                <c:pt idx="3995">
                  <c:v>157279</c:v>
                </c:pt>
                <c:pt idx="3996">
                  <c:v>161301</c:v>
                </c:pt>
                <c:pt idx="3997">
                  <c:v>158144</c:v>
                </c:pt>
                <c:pt idx="3998">
                  <c:v>159797</c:v>
                </c:pt>
                <c:pt idx="3999">
                  <c:v>161098</c:v>
                </c:pt>
                <c:pt idx="4000">
                  <c:v>214413</c:v>
                </c:pt>
                <c:pt idx="4001">
                  <c:v>181935</c:v>
                </c:pt>
                <c:pt idx="4002">
                  <c:v>171423</c:v>
                </c:pt>
                <c:pt idx="4003">
                  <c:v>164527</c:v>
                </c:pt>
                <c:pt idx="4004">
                  <c:v>163697</c:v>
                </c:pt>
                <c:pt idx="4005">
                  <c:v>163046</c:v>
                </c:pt>
                <c:pt idx="4006">
                  <c:v>165476</c:v>
                </c:pt>
                <c:pt idx="4007">
                  <c:v>208670</c:v>
                </c:pt>
                <c:pt idx="4008">
                  <c:v>180952</c:v>
                </c:pt>
                <c:pt idx="4009">
                  <c:v>165357</c:v>
                </c:pt>
                <c:pt idx="4010">
                  <c:v>158223</c:v>
                </c:pt>
                <c:pt idx="4011">
                  <c:v>158420</c:v>
                </c:pt>
                <c:pt idx="4012">
                  <c:v>161735</c:v>
                </c:pt>
                <c:pt idx="4013">
                  <c:v>158671</c:v>
                </c:pt>
                <c:pt idx="4014">
                  <c:v>155920</c:v>
                </c:pt>
                <c:pt idx="4015">
                  <c:v>154857</c:v>
                </c:pt>
                <c:pt idx="4016">
                  <c:v>157818</c:v>
                </c:pt>
                <c:pt idx="4017">
                  <c:v>205751</c:v>
                </c:pt>
                <c:pt idx="4018">
                  <c:v>227519</c:v>
                </c:pt>
                <c:pt idx="4019">
                  <c:v>229445</c:v>
                </c:pt>
                <c:pt idx="4020">
                  <c:v>227800</c:v>
                </c:pt>
                <c:pt idx="4021">
                  <c:v>225887</c:v>
                </c:pt>
                <c:pt idx="4022">
                  <c:v>222279</c:v>
                </c:pt>
                <c:pt idx="4023">
                  <c:v>225422</c:v>
                </c:pt>
                <c:pt idx="4024">
                  <c:v>222983</c:v>
                </c:pt>
                <c:pt idx="4025">
                  <c:v>219197</c:v>
                </c:pt>
                <c:pt idx="4026">
                  <c:v>213121</c:v>
                </c:pt>
                <c:pt idx="4027">
                  <c:v>188867</c:v>
                </c:pt>
                <c:pt idx="4028">
                  <c:v>166694</c:v>
                </c:pt>
                <c:pt idx="4029">
                  <c:v>167430</c:v>
                </c:pt>
                <c:pt idx="4030">
                  <c:v>168498</c:v>
                </c:pt>
                <c:pt idx="4031">
                  <c:v>166010</c:v>
                </c:pt>
                <c:pt idx="4032">
                  <c:v>176054</c:v>
                </c:pt>
                <c:pt idx="4033">
                  <c:v>163381</c:v>
                </c:pt>
                <c:pt idx="4034">
                  <c:v>167047</c:v>
                </c:pt>
                <c:pt idx="4035">
                  <c:v>164784</c:v>
                </c:pt>
                <c:pt idx="4036">
                  <c:v>164477</c:v>
                </c:pt>
                <c:pt idx="4037">
                  <c:v>165043</c:v>
                </c:pt>
                <c:pt idx="4038">
                  <c:v>163068</c:v>
                </c:pt>
                <c:pt idx="4039">
                  <c:v>162148</c:v>
                </c:pt>
                <c:pt idx="4040">
                  <c:v>159827</c:v>
                </c:pt>
                <c:pt idx="4041">
                  <c:v>157632</c:v>
                </c:pt>
                <c:pt idx="4042">
                  <c:v>177290</c:v>
                </c:pt>
                <c:pt idx="4043">
                  <c:v>162732</c:v>
                </c:pt>
                <c:pt idx="4044">
                  <c:v>161201</c:v>
                </c:pt>
                <c:pt idx="4045">
                  <c:v>160261</c:v>
                </c:pt>
                <c:pt idx="4046">
                  <c:v>163442</c:v>
                </c:pt>
                <c:pt idx="4047">
                  <c:v>160763</c:v>
                </c:pt>
                <c:pt idx="4048">
                  <c:v>158123</c:v>
                </c:pt>
                <c:pt idx="4049">
                  <c:v>220098</c:v>
                </c:pt>
                <c:pt idx="4050">
                  <c:v>183749</c:v>
                </c:pt>
                <c:pt idx="4051">
                  <c:v>159952</c:v>
                </c:pt>
                <c:pt idx="4052">
                  <c:v>161385</c:v>
                </c:pt>
                <c:pt idx="4053">
                  <c:v>156054</c:v>
                </c:pt>
                <c:pt idx="4054">
                  <c:v>156071</c:v>
                </c:pt>
                <c:pt idx="4055">
                  <c:v>156181</c:v>
                </c:pt>
                <c:pt idx="4056">
                  <c:v>158163</c:v>
                </c:pt>
                <c:pt idx="4057">
                  <c:v>156784</c:v>
                </c:pt>
                <c:pt idx="4058">
                  <c:v>157905</c:v>
                </c:pt>
                <c:pt idx="4059">
                  <c:v>156010</c:v>
                </c:pt>
                <c:pt idx="4060">
                  <c:v>157356</c:v>
                </c:pt>
                <c:pt idx="4061">
                  <c:v>158819</c:v>
                </c:pt>
                <c:pt idx="4062">
                  <c:v>158284</c:v>
                </c:pt>
                <c:pt idx="4063">
                  <c:v>158207</c:v>
                </c:pt>
                <c:pt idx="4064">
                  <c:v>158627</c:v>
                </c:pt>
                <c:pt idx="4065">
                  <c:v>161461</c:v>
                </c:pt>
                <c:pt idx="4066">
                  <c:v>216301</c:v>
                </c:pt>
                <c:pt idx="4067">
                  <c:v>164189</c:v>
                </c:pt>
                <c:pt idx="4068">
                  <c:v>174142</c:v>
                </c:pt>
                <c:pt idx="4069">
                  <c:v>167793</c:v>
                </c:pt>
                <c:pt idx="4070">
                  <c:v>182810</c:v>
                </c:pt>
                <c:pt idx="4071">
                  <c:v>164317</c:v>
                </c:pt>
                <c:pt idx="4072">
                  <c:v>161464</c:v>
                </c:pt>
                <c:pt idx="4073">
                  <c:v>159674</c:v>
                </c:pt>
                <c:pt idx="4074">
                  <c:v>220755</c:v>
                </c:pt>
                <c:pt idx="4075">
                  <c:v>198207</c:v>
                </c:pt>
                <c:pt idx="4076">
                  <c:v>166286</c:v>
                </c:pt>
                <c:pt idx="4077">
                  <c:v>164923</c:v>
                </c:pt>
                <c:pt idx="4078">
                  <c:v>163604</c:v>
                </c:pt>
                <c:pt idx="4079">
                  <c:v>207955</c:v>
                </c:pt>
                <c:pt idx="4080">
                  <c:v>169072</c:v>
                </c:pt>
                <c:pt idx="4081">
                  <c:v>170207</c:v>
                </c:pt>
                <c:pt idx="4082">
                  <c:v>162168</c:v>
                </c:pt>
                <c:pt idx="4083">
                  <c:v>160723</c:v>
                </c:pt>
                <c:pt idx="4084">
                  <c:v>156747</c:v>
                </c:pt>
                <c:pt idx="4085">
                  <c:v>158878</c:v>
                </c:pt>
                <c:pt idx="4086">
                  <c:v>159714</c:v>
                </c:pt>
                <c:pt idx="4087">
                  <c:v>161714</c:v>
                </c:pt>
                <c:pt idx="4088">
                  <c:v>159000</c:v>
                </c:pt>
                <c:pt idx="4089">
                  <c:v>158948</c:v>
                </c:pt>
                <c:pt idx="4090">
                  <c:v>209445</c:v>
                </c:pt>
                <c:pt idx="4091">
                  <c:v>230659</c:v>
                </c:pt>
                <c:pt idx="4092">
                  <c:v>229894</c:v>
                </c:pt>
                <c:pt idx="4093">
                  <c:v>232034</c:v>
                </c:pt>
                <c:pt idx="4094">
                  <c:v>230326</c:v>
                </c:pt>
                <c:pt idx="4095">
                  <c:v>228752</c:v>
                </c:pt>
                <c:pt idx="4096">
                  <c:v>229105</c:v>
                </c:pt>
                <c:pt idx="4097">
                  <c:v>227027</c:v>
                </c:pt>
                <c:pt idx="4098">
                  <c:v>224369</c:v>
                </c:pt>
                <c:pt idx="4099">
                  <c:v>225318</c:v>
                </c:pt>
                <c:pt idx="4100">
                  <c:v>222983</c:v>
                </c:pt>
                <c:pt idx="4101">
                  <c:v>221452</c:v>
                </c:pt>
                <c:pt idx="4102">
                  <c:v>212959</c:v>
                </c:pt>
                <c:pt idx="4103">
                  <c:v>184060</c:v>
                </c:pt>
                <c:pt idx="4104">
                  <c:v>175653</c:v>
                </c:pt>
                <c:pt idx="4105">
                  <c:v>196420</c:v>
                </c:pt>
                <c:pt idx="4106">
                  <c:v>169200</c:v>
                </c:pt>
                <c:pt idx="4107">
                  <c:v>174063</c:v>
                </c:pt>
                <c:pt idx="4108">
                  <c:v>171304</c:v>
                </c:pt>
                <c:pt idx="4109">
                  <c:v>173693</c:v>
                </c:pt>
                <c:pt idx="4110">
                  <c:v>174316</c:v>
                </c:pt>
                <c:pt idx="4111">
                  <c:v>172345</c:v>
                </c:pt>
                <c:pt idx="4112">
                  <c:v>173760</c:v>
                </c:pt>
                <c:pt idx="4113">
                  <c:v>170398</c:v>
                </c:pt>
                <c:pt idx="4114">
                  <c:v>171138</c:v>
                </c:pt>
                <c:pt idx="4115">
                  <c:v>166344</c:v>
                </c:pt>
                <c:pt idx="4116">
                  <c:v>213785</c:v>
                </c:pt>
                <c:pt idx="4117">
                  <c:v>174287</c:v>
                </c:pt>
                <c:pt idx="4118">
                  <c:v>172941</c:v>
                </c:pt>
                <c:pt idx="4119">
                  <c:v>194640</c:v>
                </c:pt>
                <c:pt idx="4120">
                  <c:v>170268</c:v>
                </c:pt>
                <c:pt idx="4121">
                  <c:v>164215</c:v>
                </c:pt>
                <c:pt idx="4122">
                  <c:v>162383</c:v>
                </c:pt>
                <c:pt idx="4123">
                  <c:v>164332</c:v>
                </c:pt>
                <c:pt idx="4124">
                  <c:v>162457</c:v>
                </c:pt>
                <c:pt idx="4125">
                  <c:v>226473</c:v>
                </c:pt>
                <c:pt idx="4126">
                  <c:v>221320</c:v>
                </c:pt>
                <c:pt idx="4127">
                  <c:v>191888</c:v>
                </c:pt>
                <c:pt idx="4128">
                  <c:v>173212</c:v>
                </c:pt>
                <c:pt idx="4129">
                  <c:v>169904</c:v>
                </c:pt>
                <c:pt idx="4130">
                  <c:v>166334</c:v>
                </c:pt>
                <c:pt idx="4131">
                  <c:v>199494</c:v>
                </c:pt>
                <c:pt idx="4132">
                  <c:v>179086</c:v>
                </c:pt>
                <c:pt idx="4133">
                  <c:v>168249</c:v>
                </c:pt>
                <c:pt idx="4134">
                  <c:v>166671</c:v>
                </c:pt>
                <c:pt idx="4135">
                  <c:v>164643</c:v>
                </c:pt>
                <c:pt idx="4136">
                  <c:v>163032</c:v>
                </c:pt>
                <c:pt idx="4137">
                  <c:v>163102</c:v>
                </c:pt>
                <c:pt idx="4138">
                  <c:v>183832</c:v>
                </c:pt>
                <c:pt idx="4139">
                  <c:v>166761</c:v>
                </c:pt>
                <c:pt idx="4140">
                  <c:v>164402</c:v>
                </c:pt>
                <c:pt idx="4141">
                  <c:v>161537</c:v>
                </c:pt>
                <c:pt idx="4142">
                  <c:v>185088</c:v>
                </c:pt>
                <c:pt idx="4143">
                  <c:v>215803</c:v>
                </c:pt>
                <c:pt idx="4144">
                  <c:v>169913</c:v>
                </c:pt>
                <c:pt idx="4145">
                  <c:v>161837</c:v>
                </c:pt>
                <c:pt idx="4146">
                  <c:v>161019</c:v>
                </c:pt>
                <c:pt idx="4147">
                  <c:v>160790</c:v>
                </c:pt>
                <c:pt idx="4148">
                  <c:v>161434</c:v>
                </c:pt>
                <c:pt idx="4149">
                  <c:v>190067</c:v>
                </c:pt>
                <c:pt idx="4150">
                  <c:v>206581</c:v>
                </c:pt>
                <c:pt idx="4151">
                  <c:v>170513</c:v>
                </c:pt>
                <c:pt idx="4152">
                  <c:v>164498</c:v>
                </c:pt>
                <c:pt idx="4153">
                  <c:v>167459</c:v>
                </c:pt>
                <c:pt idx="4154">
                  <c:v>168574</c:v>
                </c:pt>
                <c:pt idx="4155">
                  <c:v>204518</c:v>
                </c:pt>
                <c:pt idx="4156">
                  <c:v>186297</c:v>
                </c:pt>
                <c:pt idx="4157">
                  <c:v>174968</c:v>
                </c:pt>
                <c:pt idx="4158">
                  <c:v>207536</c:v>
                </c:pt>
                <c:pt idx="4159">
                  <c:v>174787</c:v>
                </c:pt>
                <c:pt idx="4160">
                  <c:v>173124</c:v>
                </c:pt>
                <c:pt idx="4161">
                  <c:v>161859</c:v>
                </c:pt>
                <c:pt idx="4162">
                  <c:v>160740</c:v>
                </c:pt>
                <c:pt idx="4163">
                  <c:v>159555</c:v>
                </c:pt>
                <c:pt idx="4164">
                  <c:v>157471</c:v>
                </c:pt>
                <c:pt idx="4165">
                  <c:v>161048</c:v>
                </c:pt>
                <c:pt idx="4166">
                  <c:v>161564</c:v>
                </c:pt>
                <c:pt idx="4167">
                  <c:v>158034</c:v>
                </c:pt>
                <c:pt idx="4168">
                  <c:v>160370</c:v>
                </c:pt>
                <c:pt idx="4169">
                  <c:v>177697</c:v>
                </c:pt>
                <c:pt idx="4170">
                  <c:v>239110</c:v>
                </c:pt>
                <c:pt idx="4171">
                  <c:v>239707</c:v>
                </c:pt>
                <c:pt idx="4172">
                  <c:v>239158</c:v>
                </c:pt>
                <c:pt idx="4173">
                  <c:v>241295</c:v>
                </c:pt>
                <c:pt idx="4174">
                  <c:v>239236</c:v>
                </c:pt>
                <c:pt idx="4175">
                  <c:v>237580</c:v>
                </c:pt>
                <c:pt idx="4176">
                  <c:v>242093</c:v>
                </c:pt>
                <c:pt idx="4177">
                  <c:v>243727</c:v>
                </c:pt>
                <c:pt idx="4178">
                  <c:v>245419</c:v>
                </c:pt>
                <c:pt idx="4179">
                  <c:v>245566</c:v>
                </c:pt>
                <c:pt idx="4180">
                  <c:v>244668</c:v>
                </c:pt>
                <c:pt idx="4181">
                  <c:v>243708</c:v>
                </c:pt>
                <c:pt idx="4182">
                  <c:v>243474</c:v>
                </c:pt>
                <c:pt idx="4183">
                  <c:v>246150</c:v>
                </c:pt>
                <c:pt idx="4184">
                  <c:v>244884</c:v>
                </c:pt>
                <c:pt idx="4185">
                  <c:v>244041</c:v>
                </c:pt>
                <c:pt idx="4186">
                  <c:v>240615</c:v>
                </c:pt>
                <c:pt idx="4187">
                  <c:v>240055</c:v>
                </c:pt>
                <c:pt idx="4188">
                  <c:v>239241</c:v>
                </c:pt>
                <c:pt idx="4189">
                  <c:v>236135</c:v>
                </c:pt>
                <c:pt idx="4190">
                  <c:v>238596</c:v>
                </c:pt>
                <c:pt idx="4191">
                  <c:v>237593</c:v>
                </c:pt>
                <c:pt idx="4192">
                  <c:v>234135</c:v>
                </c:pt>
                <c:pt idx="4193">
                  <c:v>235404</c:v>
                </c:pt>
                <c:pt idx="4194">
                  <c:v>237603</c:v>
                </c:pt>
                <c:pt idx="4195">
                  <c:v>236840</c:v>
                </c:pt>
                <c:pt idx="4196">
                  <c:v>233601</c:v>
                </c:pt>
                <c:pt idx="4197">
                  <c:v>233831</c:v>
                </c:pt>
                <c:pt idx="4198">
                  <c:v>234800</c:v>
                </c:pt>
                <c:pt idx="4199">
                  <c:v>233709</c:v>
                </c:pt>
                <c:pt idx="4200">
                  <c:v>236477</c:v>
                </c:pt>
                <c:pt idx="4201">
                  <c:v>235391</c:v>
                </c:pt>
                <c:pt idx="4202">
                  <c:v>234915</c:v>
                </c:pt>
                <c:pt idx="4203">
                  <c:v>231049</c:v>
                </c:pt>
                <c:pt idx="4204">
                  <c:v>233975</c:v>
                </c:pt>
                <c:pt idx="4205">
                  <c:v>232951</c:v>
                </c:pt>
                <c:pt idx="4206">
                  <c:v>234152</c:v>
                </c:pt>
                <c:pt idx="4207">
                  <c:v>232009</c:v>
                </c:pt>
                <c:pt idx="4208">
                  <c:v>230688</c:v>
                </c:pt>
                <c:pt idx="4209">
                  <c:v>232137</c:v>
                </c:pt>
                <c:pt idx="4210">
                  <c:v>235475</c:v>
                </c:pt>
                <c:pt idx="4211">
                  <c:v>233646</c:v>
                </c:pt>
                <c:pt idx="4212">
                  <c:v>232614</c:v>
                </c:pt>
                <c:pt idx="4213">
                  <c:v>233840</c:v>
                </c:pt>
                <c:pt idx="4214">
                  <c:v>232044</c:v>
                </c:pt>
                <c:pt idx="4215">
                  <c:v>232471</c:v>
                </c:pt>
                <c:pt idx="4216">
                  <c:v>231485</c:v>
                </c:pt>
                <c:pt idx="4217">
                  <c:v>232995</c:v>
                </c:pt>
                <c:pt idx="4218">
                  <c:v>231713</c:v>
                </c:pt>
                <c:pt idx="4219">
                  <c:v>231138</c:v>
                </c:pt>
                <c:pt idx="4220">
                  <c:v>228474</c:v>
                </c:pt>
                <c:pt idx="4221">
                  <c:v>231267</c:v>
                </c:pt>
                <c:pt idx="4222">
                  <c:v>228377</c:v>
                </c:pt>
                <c:pt idx="4223">
                  <c:v>228481</c:v>
                </c:pt>
                <c:pt idx="4224">
                  <c:v>230788</c:v>
                </c:pt>
                <c:pt idx="4225">
                  <c:v>227583</c:v>
                </c:pt>
                <c:pt idx="4226">
                  <c:v>227651</c:v>
                </c:pt>
                <c:pt idx="4227">
                  <c:v>226128</c:v>
                </c:pt>
                <c:pt idx="4228">
                  <c:v>224871</c:v>
                </c:pt>
                <c:pt idx="4229">
                  <c:v>223195</c:v>
                </c:pt>
                <c:pt idx="4230">
                  <c:v>221499</c:v>
                </c:pt>
                <c:pt idx="4231">
                  <c:v>218876</c:v>
                </c:pt>
                <c:pt idx="4232">
                  <c:v>208811</c:v>
                </c:pt>
                <c:pt idx="4233">
                  <c:v>188144</c:v>
                </c:pt>
                <c:pt idx="4234">
                  <c:v>182920</c:v>
                </c:pt>
                <c:pt idx="4235">
                  <c:v>184313</c:v>
                </c:pt>
                <c:pt idx="4236">
                  <c:v>214235</c:v>
                </c:pt>
                <c:pt idx="4237">
                  <c:v>203391</c:v>
                </c:pt>
                <c:pt idx="4238">
                  <c:v>185717</c:v>
                </c:pt>
                <c:pt idx="4239">
                  <c:v>179594</c:v>
                </c:pt>
                <c:pt idx="4240">
                  <c:v>199640</c:v>
                </c:pt>
                <c:pt idx="4241">
                  <c:v>184740</c:v>
                </c:pt>
                <c:pt idx="4242">
                  <c:v>186546</c:v>
                </c:pt>
                <c:pt idx="4243">
                  <c:v>182448</c:v>
                </c:pt>
                <c:pt idx="4244">
                  <c:v>175624</c:v>
                </c:pt>
                <c:pt idx="4245">
                  <c:v>192987</c:v>
                </c:pt>
                <c:pt idx="4246">
                  <c:v>205902</c:v>
                </c:pt>
                <c:pt idx="4247">
                  <c:v>183942</c:v>
                </c:pt>
                <c:pt idx="4248">
                  <c:v>180307</c:v>
                </c:pt>
                <c:pt idx="4249">
                  <c:v>180930</c:v>
                </c:pt>
                <c:pt idx="4250">
                  <c:v>194982</c:v>
                </c:pt>
                <c:pt idx="4251">
                  <c:v>180560</c:v>
                </c:pt>
                <c:pt idx="4252">
                  <c:v>181887</c:v>
                </c:pt>
                <c:pt idx="4253">
                  <c:v>173011</c:v>
                </c:pt>
                <c:pt idx="4254">
                  <c:v>169842</c:v>
                </c:pt>
                <c:pt idx="4255">
                  <c:v>197186</c:v>
                </c:pt>
                <c:pt idx="4256">
                  <c:v>173142</c:v>
                </c:pt>
                <c:pt idx="4257">
                  <c:v>171624</c:v>
                </c:pt>
                <c:pt idx="4258">
                  <c:v>210448</c:v>
                </c:pt>
                <c:pt idx="4259">
                  <c:v>196111</c:v>
                </c:pt>
                <c:pt idx="4260">
                  <c:v>172949</c:v>
                </c:pt>
                <c:pt idx="4261">
                  <c:v>171423</c:v>
                </c:pt>
                <c:pt idx="4262">
                  <c:v>172654</c:v>
                </c:pt>
                <c:pt idx="4263">
                  <c:v>191398</c:v>
                </c:pt>
                <c:pt idx="4264">
                  <c:v>169627</c:v>
                </c:pt>
                <c:pt idx="4265">
                  <c:v>169055</c:v>
                </c:pt>
                <c:pt idx="4266">
                  <c:v>169789</c:v>
                </c:pt>
                <c:pt idx="4267">
                  <c:v>210740</c:v>
                </c:pt>
                <c:pt idx="4268">
                  <c:v>181287</c:v>
                </c:pt>
                <c:pt idx="4269">
                  <c:v>167207</c:v>
                </c:pt>
                <c:pt idx="4270">
                  <c:v>169465</c:v>
                </c:pt>
                <c:pt idx="4271">
                  <c:v>174757</c:v>
                </c:pt>
                <c:pt idx="4272">
                  <c:v>165791</c:v>
                </c:pt>
                <c:pt idx="4273">
                  <c:v>170484</c:v>
                </c:pt>
                <c:pt idx="4274">
                  <c:v>166788</c:v>
                </c:pt>
                <c:pt idx="4275">
                  <c:v>165229</c:v>
                </c:pt>
                <c:pt idx="4276">
                  <c:v>205514</c:v>
                </c:pt>
                <c:pt idx="4277">
                  <c:v>213728</c:v>
                </c:pt>
                <c:pt idx="4278">
                  <c:v>171174</c:v>
                </c:pt>
                <c:pt idx="4279">
                  <c:v>170226</c:v>
                </c:pt>
                <c:pt idx="4280">
                  <c:v>167119</c:v>
                </c:pt>
                <c:pt idx="4281">
                  <c:v>164991</c:v>
                </c:pt>
                <c:pt idx="4282">
                  <c:v>165871</c:v>
                </c:pt>
                <c:pt idx="4283">
                  <c:v>166173</c:v>
                </c:pt>
                <c:pt idx="4284">
                  <c:v>166484</c:v>
                </c:pt>
                <c:pt idx="4285">
                  <c:v>195689</c:v>
                </c:pt>
                <c:pt idx="4286">
                  <c:v>175472</c:v>
                </c:pt>
                <c:pt idx="4287">
                  <c:v>173184</c:v>
                </c:pt>
                <c:pt idx="4288">
                  <c:v>171053</c:v>
                </c:pt>
                <c:pt idx="4289">
                  <c:v>169156</c:v>
                </c:pt>
                <c:pt idx="4290">
                  <c:v>169219</c:v>
                </c:pt>
                <c:pt idx="4291">
                  <c:v>169658</c:v>
                </c:pt>
                <c:pt idx="4292">
                  <c:v>170605</c:v>
                </c:pt>
                <c:pt idx="4293">
                  <c:v>236537</c:v>
                </c:pt>
                <c:pt idx="4294">
                  <c:v>228571</c:v>
                </c:pt>
                <c:pt idx="4295">
                  <c:v>200836</c:v>
                </c:pt>
                <c:pt idx="4296">
                  <c:v>178112</c:v>
                </c:pt>
                <c:pt idx="4297">
                  <c:v>174537</c:v>
                </c:pt>
                <c:pt idx="4298">
                  <c:v>172442</c:v>
                </c:pt>
                <c:pt idx="4299">
                  <c:v>213431</c:v>
                </c:pt>
                <c:pt idx="4300">
                  <c:v>175023</c:v>
                </c:pt>
                <c:pt idx="4301">
                  <c:v>168678</c:v>
                </c:pt>
                <c:pt idx="4302">
                  <c:v>169654</c:v>
                </c:pt>
                <c:pt idx="4303">
                  <c:v>165959</c:v>
                </c:pt>
                <c:pt idx="4304">
                  <c:v>164025</c:v>
                </c:pt>
                <c:pt idx="4305">
                  <c:v>162533</c:v>
                </c:pt>
                <c:pt idx="4306">
                  <c:v>164922</c:v>
                </c:pt>
                <c:pt idx="4307">
                  <c:v>207192</c:v>
                </c:pt>
                <c:pt idx="4308">
                  <c:v>224743</c:v>
                </c:pt>
                <c:pt idx="4309">
                  <c:v>194934</c:v>
                </c:pt>
                <c:pt idx="4310">
                  <c:v>169009</c:v>
                </c:pt>
                <c:pt idx="4311">
                  <c:v>176366</c:v>
                </c:pt>
                <c:pt idx="4312">
                  <c:v>182481</c:v>
                </c:pt>
                <c:pt idx="4313">
                  <c:v>187277</c:v>
                </c:pt>
                <c:pt idx="4314">
                  <c:v>174670</c:v>
                </c:pt>
                <c:pt idx="4315">
                  <c:v>170326</c:v>
                </c:pt>
                <c:pt idx="4316">
                  <c:v>166870</c:v>
                </c:pt>
                <c:pt idx="4317">
                  <c:v>163564</c:v>
                </c:pt>
                <c:pt idx="4318">
                  <c:v>164188</c:v>
                </c:pt>
                <c:pt idx="4319">
                  <c:v>229778</c:v>
                </c:pt>
                <c:pt idx="4320">
                  <c:v>228724</c:v>
                </c:pt>
                <c:pt idx="4321">
                  <c:v>224493</c:v>
                </c:pt>
                <c:pt idx="4322">
                  <c:v>203193</c:v>
                </c:pt>
                <c:pt idx="4323">
                  <c:v>170529</c:v>
                </c:pt>
                <c:pt idx="4324">
                  <c:v>168557</c:v>
                </c:pt>
                <c:pt idx="4325">
                  <c:v>169360</c:v>
                </c:pt>
                <c:pt idx="4326">
                  <c:v>183095</c:v>
                </c:pt>
                <c:pt idx="4327">
                  <c:v>170488</c:v>
                </c:pt>
                <c:pt idx="4328">
                  <c:v>166067</c:v>
                </c:pt>
                <c:pt idx="4329">
                  <c:v>163616</c:v>
                </c:pt>
                <c:pt idx="4330">
                  <c:v>225142</c:v>
                </c:pt>
                <c:pt idx="4331">
                  <c:v>213653</c:v>
                </c:pt>
                <c:pt idx="4332">
                  <c:v>171942</c:v>
                </c:pt>
                <c:pt idx="4333">
                  <c:v>192934</c:v>
                </c:pt>
                <c:pt idx="4334">
                  <c:v>172297</c:v>
                </c:pt>
                <c:pt idx="4335">
                  <c:v>167225</c:v>
                </c:pt>
                <c:pt idx="4336">
                  <c:v>159464</c:v>
                </c:pt>
                <c:pt idx="4337">
                  <c:v>161147</c:v>
                </c:pt>
                <c:pt idx="4338">
                  <c:v>163338</c:v>
                </c:pt>
                <c:pt idx="4339">
                  <c:v>156633</c:v>
                </c:pt>
                <c:pt idx="4340">
                  <c:v>217054</c:v>
                </c:pt>
                <c:pt idx="4341">
                  <c:v>187355</c:v>
                </c:pt>
                <c:pt idx="4342">
                  <c:v>166258</c:v>
                </c:pt>
                <c:pt idx="4343">
                  <c:v>167768</c:v>
                </c:pt>
                <c:pt idx="4344">
                  <c:v>183109</c:v>
                </c:pt>
                <c:pt idx="4345">
                  <c:v>182548</c:v>
                </c:pt>
                <c:pt idx="4346">
                  <c:v>165405</c:v>
                </c:pt>
                <c:pt idx="4347">
                  <c:v>162206</c:v>
                </c:pt>
                <c:pt idx="4348">
                  <c:v>161449</c:v>
                </c:pt>
                <c:pt idx="4349">
                  <c:v>167436</c:v>
                </c:pt>
                <c:pt idx="4350">
                  <c:v>164335</c:v>
                </c:pt>
                <c:pt idx="4351">
                  <c:v>241748</c:v>
                </c:pt>
                <c:pt idx="4352">
                  <c:v>242329</c:v>
                </c:pt>
                <c:pt idx="4353">
                  <c:v>244954</c:v>
                </c:pt>
                <c:pt idx="4354">
                  <c:v>242133</c:v>
                </c:pt>
                <c:pt idx="4355">
                  <c:v>238748</c:v>
                </c:pt>
                <c:pt idx="4356">
                  <c:v>237166</c:v>
                </c:pt>
                <c:pt idx="4357">
                  <c:v>240023</c:v>
                </c:pt>
                <c:pt idx="4358">
                  <c:v>234160</c:v>
                </c:pt>
                <c:pt idx="4359">
                  <c:v>232726</c:v>
                </c:pt>
                <c:pt idx="4360">
                  <c:v>231262</c:v>
                </c:pt>
                <c:pt idx="4361">
                  <c:v>229121</c:v>
                </c:pt>
                <c:pt idx="4362">
                  <c:v>228674</c:v>
                </c:pt>
                <c:pt idx="4363">
                  <c:v>219516</c:v>
                </c:pt>
                <c:pt idx="4364">
                  <c:v>185536</c:v>
                </c:pt>
                <c:pt idx="4365">
                  <c:v>179291</c:v>
                </c:pt>
                <c:pt idx="4366">
                  <c:v>198452</c:v>
                </c:pt>
                <c:pt idx="4367">
                  <c:v>188953</c:v>
                </c:pt>
                <c:pt idx="4368">
                  <c:v>173121</c:v>
                </c:pt>
                <c:pt idx="4369">
                  <c:v>186280</c:v>
                </c:pt>
                <c:pt idx="4370">
                  <c:v>168965</c:v>
                </c:pt>
                <c:pt idx="4371">
                  <c:v>188310</c:v>
                </c:pt>
                <c:pt idx="4372">
                  <c:v>173420</c:v>
                </c:pt>
                <c:pt idx="4373">
                  <c:v>196578</c:v>
                </c:pt>
                <c:pt idx="4374">
                  <c:v>175612</c:v>
                </c:pt>
                <c:pt idx="4375">
                  <c:v>165563</c:v>
                </c:pt>
                <c:pt idx="4376">
                  <c:v>162724</c:v>
                </c:pt>
                <c:pt idx="4377">
                  <c:v>166081</c:v>
                </c:pt>
                <c:pt idx="4378">
                  <c:v>176379</c:v>
                </c:pt>
                <c:pt idx="4379">
                  <c:v>218282</c:v>
                </c:pt>
                <c:pt idx="4380">
                  <c:v>168547</c:v>
                </c:pt>
                <c:pt idx="4381">
                  <c:v>185829</c:v>
                </c:pt>
                <c:pt idx="4382">
                  <c:v>167205</c:v>
                </c:pt>
                <c:pt idx="4383">
                  <c:v>161829</c:v>
                </c:pt>
                <c:pt idx="4384">
                  <c:v>168420</c:v>
                </c:pt>
                <c:pt idx="4385">
                  <c:v>175637</c:v>
                </c:pt>
                <c:pt idx="4386">
                  <c:v>164790</c:v>
                </c:pt>
                <c:pt idx="4387">
                  <c:v>157911</c:v>
                </c:pt>
                <c:pt idx="4388">
                  <c:v>160131</c:v>
                </c:pt>
                <c:pt idx="4389">
                  <c:v>158240</c:v>
                </c:pt>
                <c:pt idx="4390">
                  <c:v>161239</c:v>
                </c:pt>
                <c:pt idx="4391">
                  <c:v>162463</c:v>
                </c:pt>
                <c:pt idx="4392">
                  <c:v>222477</c:v>
                </c:pt>
                <c:pt idx="4393">
                  <c:v>227140</c:v>
                </c:pt>
                <c:pt idx="4394">
                  <c:v>224228</c:v>
                </c:pt>
                <c:pt idx="4395">
                  <c:v>196118</c:v>
                </c:pt>
                <c:pt idx="4396">
                  <c:v>171929</c:v>
                </c:pt>
                <c:pt idx="4397">
                  <c:v>168013</c:v>
                </c:pt>
                <c:pt idx="4398">
                  <c:v>172682</c:v>
                </c:pt>
                <c:pt idx="4399">
                  <c:v>169509</c:v>
                </c:pt>
                <c:pt idx="4400">
                  <c:v>165793</c:v>
                </c:pt>
                <c:pt idx="4401">
                  <c:v>165398</c:v>
                </c:pt>
                <c:pt idx="4402">
                  <c:v>158089</c:v>
                </c:pt>
                <c:pt idx="4403">
                  <c:v>158450</c:v>
                </c:pt>
                <c:pt idx="4404">
                  <c:v>157998</c:v>
                </c:pt>
                <c:pt idx="4405">
                  <c:v>222949</c:v>
                </c:pt>
                <c:pt idx="4406">
                  <c:v>184293</c:v>
                </c:pt>
                <c:pt idx="4407">
                  <c:v>170465</c:v>
                </c:pt>
                <c:pt idx="4408">
                  <c:v>166771</c:v>
                </c:pt>
                <c:pt idx="4409">
                  <c:v>164949</c:v>
                </c:pt>
                <c:pt idx="4410">
                  <c:v>210477</c:v>
                </c:pt>
                <c:pt idx="4411">
                  <c:v>172108</c:v>
                </c:pt>
                <c:pt idx="4412">
                  <c:v>189580</c:v>
                </c:pt>
                <c:pt idx="4413">
                  <c:v>165660</c:v>
                </c:pt>
                <c:pt idx="4414">
                  <c:v>164277</c:v>
                </c:pt>
                <c:pt idx="4415">
                  <c:v>161097</c:v>
                </c:pt>
                <c:pt idx="4416">
                  <c:v>160511</c:v>
                </c:pt>
                <c:pt idx="4417">
                  <c:v>237787</c:v>
                </c:pt>
                <c:pt idx="4418">
                  <c:v>237849</c:v>
                </c:pt>
                <c:pt idx="4419">
                  <c:v>234655</c:v>
                </c:pt>
                <c:pt idx="4420">
                  <c:v>237683</c:v>
                </c:pt>
                <c:pt idx="4421">
                  <c:v>237895</c:v>
                </c:pt>
                <c:pt idx="4422">
                  <c:v>236879</c:v>
                </c:pt>
                <c:pt idx="4423">
                  <c:v>235669</c:v>
                </c:pt>
                <c:pt idx="4424">
                  <c:v>236565</c:v>
                </c:pt>
                <c:pt idx="4425">
                  <c:v>237707</c:v>
                </c:pt>
                <c:pt idx="4426">
                  <c:v>237283</c:v>
                </c:pt>
                <c:pt idx="4427">
                  <c:v>236867</c:v>
                </c:pt>
                <c:pt idx="4428">
                  <c:v>235891</c:v>
                </c:pt>
                <c:pt idx="4429">
                  <c:v>237150</c:v>
                </c:pt>
                <c:pt idx="4430">
                  <c:v>236989</c:v>
                </c:pt>
                <c:pt idx="4431">
                  <c:v>236716</c:v>
                </c:pt>
                <c:pt idx="4432">
                  <c:v>235236</c:v>
                </c:pt>
                <c:pt idx="4433">
                  <c:v>235264</c:v>
                </c:pt>
                <c:pt idx="4434">
                  <c:v>234492</c:v>
                </c:pt>
                <c:pt idx="4435">
                  <c:v>235774</c:v>
                </c:pt>
                <c:pt idx="4436">
                  <c:v>235572</c:v>
                </c:pt>
                <c:pt idx="4437">
                  <c:v>236823</c:v>
                </c:pt>
                <c:pt idx="4438">
                  <c:v>237551</c:v>
                </c:pt>
                <c:pt idx="4439">
                  <c:v>237489</c:v>
                </c:pt>
                <c:pt idx="4440">
                  <c:v>233849</c:v>
                </c:pt>
                <c:pt idx="4441">
                  <c:v>235508</c:v>
                </c:pt>
                <c:pt idx="4442">
                  <c:v>235614</c:v>
                </c:pt>
                <c:pt idx="4443">
                  <c:v>234125</c:v>
                </c:pt>
                <c:pt idx="4444">
                  <c:v>238073</c:v>
                </c:pt>
                <c:pt idx="4445">
                  <c:v>236224</c:v>
                </c:pt>
                <c:pt idx="4446">
                  <c:v>232120</c:v>
                </c:pt>
                <c:pt idx="4447">
                  <c:v>237045</c:v>
                </c:pt>
                <c:pt idx="4448">
                  <c:v>237670</c:v>
                </c:pt>
                <c:pt idx="4449">
                  <c:v>236343</c:v>
                </c:pt>
                <c:pt idx="4450">
                  <c:v>236913</c:v>
                </c:pt>
                <c:pt idx="4451">
                  <c:v>235432</c:v>
                </c:pt>
                <c:pt idx="4452">
                  <c:v>234867</c:v>
                </c:pt>
                <c:pt idx="4453">
                  <c:v>236964</c:v>
                </c:pt>
                <c:pt idx="4454">
                  <c:v>233005</c:v>
                </c:pt>
                <c:pt idx="4455">
                  <c:v>235222</c:v>
                </c:pt>
                <c:pt idx="4456">
                  <c:v>235267</c:v>
                </c:pt>
                <c:pt idx="4457">
                  <c:v>230712</c:v>
                </c:pt>
                <c:pt idx="4458">
                  <c:v>235663</c:v>
                </c:pt>
                <c:pt idx="4459">
                  <c:v>235351</c:v>
                </c:pt>
                <c:pt idx="4460">
                  <c:v>238024</c:v>
                </c:pt>
                <c:pt idx="4461">
                  <c:v>236466</c:v>
                </c:pt>
                <c:pt idx="4462">
                  <c:v>239486</c:v>
                </c:pt>
                <c:pt idx="4463">
                  <c:v>240082</c:v>
                </c:pt>
                <c:pt idx="4464">
                  <c:v>241684</c:v>
                </c:pt>
                <c:pt idx="4465">
                  <c:v>241709</c:v>
                </c:pt>
                <c:pt idx="4466">
                  <c:v>243223</c:v>
                </c:pt>
                <c:pt idx="4467">
                  <c:v>243550</c:v>
                </c:pt>
                <c:pt idx="4468">
                  <c:v>243416</c:v>
                </c:pt>
                <c:pt idx="4469">
                  <c:v>243556</c:v>
                </c:pt>
                <c:pt idx="4470">
                  <c:v>239809</c:v>
                </c:pt>
                <c:pt idx="4471">
                  <c:v>241512</c:v>
                </c:pt>
                <c:pt idx="4472">
                  <c:v>240169</c:v>
                </c:pt>
                <c:pt idx="4473">
                  <c:v>237337</c:v>
                </c:pt>
                <c:pt idx="4474">
                  <c:v>237014</c:v>
                </c:pt>
                <c:pt idx="4475">
                  <c:v>236165</c:v>
                </c:pt>
                <c:pt idx="4476">
                  <c:v>235088</c:v>
                </c:pt>
                <c:pt idx="4477">
                  <c:v>234404</c:v>
                </c:pt>
                <c:pt idx="4478">
                  <c:v>233145</c:v>
                </c:pt>
                <c:pt idx="4479">
                  <c:v>230448</c:v>
                </c:pt>
                <c:pt idx="4480">
                  <c:v>235441</c:v>
                </c:pt>
                <c:pt idx="4481">
                  <c:v>231190</c:v>
                </c:pt>
                <c:pt idx="4482">
                  <c:v>232186</c:v>
                </c:pt>
                <c:pt idx="4483">
                  <c:v>232430</c:v>
                </c:pt>
                <c:pt idx="4484">
                  <c:v>232933</c:v>
                </c:pt>
                <c:pt idx="4485">
                  <c:v>233335</c:v>
                </c:pt>
                <c:pt idx="4486">
                  <c:v>233734</c:v>
                </c:pt>
                <c:pt idx="4487">
                  <c:v>234173</c:v>
                </c:pt>
                <c:pt idx="4488">
                  <c:v>233880</c:v>
                </c:pt>
                <c:pt idx="4489">
                  <c:v>234311</c:v>
                </c:pt>
                <c:pt idx="4490">
                  <c:v>233904</c:v>
                </c:pt>
                <c:pt idx="4491">
                  <c:v>233089</c:v>
                </c:pt>
                <c:pt idx="4492">
                  <c:v>236417</c:v>
                </c:pt>
                <c:pt idx="4493">
                  <c:v>235941</c:v>
                </c:pt>
                <c:pt idx="4494">
                  <c:v>232887</c:v>
                </c:pt>
                <c:pt idx="4495">
                  <c:v>236105</c:v>
                </c:pt>
                <c:pt idx="4496">
                  <c:v>235695</c:v>
                </c:pt>
                <c:pt idx="4497">
                  <c:v>239907</c:v>
                </c:pt>
                <c:pt idx="4498">
                  <c:v>237497</c:v>
                </c:pt>
                <c:pt idx="4499">
                  <c:v>239632</c:v>
                </c:pt>
                <c:pt idx="4500">
                  <c:v>240057</c:v>
                </c:pt>
                <c:pt idx="4501">
                  <c:v>241518</c:v>
                </c:pt>
                <c:pt idx="4502">
                  <c:v>245351</c:v>
                </c:pt>
                <c:pt idx="4503">
                  <c:v>245697</c:v>
                </c:pt>
                <c:pt idx="4504">
                  <c:v>244428</c:v>
                </c:pt>
                <c:pt idx="4505">
                  <c:v>247581</c:v>
                </c:pt>
                <c:pt idx="4506">
                  <c:v>247025</c:v>
                </c:pt>
                <c:pt idx="4507">
                  <c:v>251212</c:v>
                </c:pt>
                <c:pt idx="4508">
                  <c:v>246324</c:v>
                </c:pt>
                <c:pt idx="4509">
                  <c:v>246479</c:v>
                </c:pt>
                <c:pt idx="4510">
                  <c:v>244614</c:v>
                </c:pt>
                <c:pt idx="4511">
                  <c:v>243504</c:v>
                </c:pt>
                <c:pt idx="4512">
                  <c:v>243449</c:v>
                </c:pt>
                <c:pt idx="4513">
                  <c:v>243150</c:v>
                </c:pt>
                <c:pt idx="4514">
                  <c:v>242396</c:v>
                </c:pt>
                <c:pt idx="4515">
                  <c:v>239056</c:v>
                </c:pt>
                <c:pt idx="4516">
                  <c:v>237672</c:v>
                </c:pt>
                <c:pt idx="4517">
                  <c:v>237368</c:v>
                </c:pt>
                <c:pt idx="4518">
                  <c:v>233889</c:v>
                </c:pt>
                <c:pt idx="4519">
                  <c:v>235458</c:v>
                </c:pt>
                <c:pt idx="4520">
                  <c:v>234285</c:v>
                </c:pt>
                <c:pt idx="4521">
                  <c:v>235727</c:v>
                </c:pt>
                <c:pt idx="4522">
                  <c:v>233657</c:v>
                </c:pt>
                <c:pt idx="4523">
                  <c:v>236971</c:v>
                </c:pt>
                <c:pt idx="4524">
                  <c:v>235297</c:v>
                </c:pt>
                <c:pt idx="4525">
                  <c:v>237126</c:v>
                </c:pt>
                <c:pt idx="4526">
                  <c:v>233606</c:v>
                </c:pt>
                <c:pt idx="4527">
                  <c:v>237047</c:v>
                </c:pt>
                <c:pt idx="4528">
                  <c:v>238038</c:v>
                </c:pt>
                <c:pt idx="4529">
                  <c:v>235246</c:v>
                </c:pt>
                <c:pt idx="4530">
                  <c:v>237546</c:v>
                </c:pt>
                <c:pt idx="4531">
                  <c:v>235742</c:v>
                </c:pt>
                <c:pt idx="4532">
                  <c:v>239359</c:v>
                </c:pt>
                <c:pt idx="4533">
                  <c:v>236818</c:v>
                </c:pt>
                <c:pt idx="4534">
                  <c:v>236784</c:v>
                </c:pt>
                <c:pt idx="4535">
                  <c:v>234735</c:v>
                </c:pt>
                <c:pt idx="4536">
                  <c:v>238828</c:v>
                </c:pt>
                <c:pt idx="4537">
                  <c:v>237581</c:v>
                </c:pt>
                <c:pt idx="4538">
                  <c:v>234972</c:v>
                </c:pt>
                <c:pt idx="4539">
                  <c:v>235309</c:v>
                </c:pt>
                <c:pt idx="4540">
                  <c:v>235756</c:v>
                </c:pt>
                <c:pt idx="4541">
                  <c:v>234192</c:v>
                </c:pt>
                <c:pt idx="4542">
                  <c:v>232945</c:v>
                </c:pt>
                <c:pt idx="4543">
                  <c:v>240549</c:v>
                </c:pt>
                <c:pt idx="4544">
                  <c:v>235508</c:v>
                </c:pt>
                <c:pt idx="4545">
                  <c:v>232990</c:v>
                </c:pt>
                <c:pt idx="4546">
                  <c:v>233165</c:v>
                </c:pt>
                <c:pt idx="4547">
                  <c:v>233711</c:v>
                </c:pt>
                <c:pt idx="4548">
                  <c:v>232096</c:v>
                </c:pt>
                <c:pt idx="4549">
                  <c:v>235648</c:v>
                </c:pt>
                <c:pt idx="4550">
                  <c:v>234364</c:v>
                </c:pt>
                <c:pt idx="4551">
                  <c:v>235845</c:v>
                </c:pt>
                <c:pt idx="4552">
                  <c:v>232466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7993856"/>
        <c:axId val="227994432"/>
      </c:scatterChart>
      <c:valAx>
        <c:axId val="227993856"/>
        <c:scaling>
          <c:orientation val="minMax"/>
          <c:max val="20"/>
          <c:min val="1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2700">
            <a:solidFill>
              <a:schemeClr val="tx1"/>
            </a:solidFill>
          </a:ln>
        </c:spPr>
        <c:crossAx val="227994432"/>
        <c:crosses val="autoZero"/>
        <c:crossBetween val="midCat"/>
      </c:valAx>
      <c:valAx>
        <c:axId val="227994432"/>
        <c:scaling>
          <c:orientation val="minMax"/>
          <c:max val="3000000"/>
          <c:min val="0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 w="12700">
            <a:solidFill>
              <a:schemeClr val="tx1"/>
            </a:solidFill>
          </a:ln>
        </c:spPr>
        <c:crossAx val="227993856"/>
        <c:crosses val="autoZero"/>
        <c:crossBetween val="midCat"/>
        <c:dispUnits>
          <c:builtInUnit val="hundredThousands"/>
          <c:dispUnitsLbl>
            <c:layout/>
          </c:dispUnitsLbl>
        </c:dispUnits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7752106644564162E-2"/>
          <c:y val="9.1378762839830194E-2"/>
          <c:w val="0.83532471902550665"/>
          <c:h val="0.70243478824406158"/>
        </c:manualLayout>
      </c:layout>
      <c:scatterChart>
        <c:scatterStyle val="smoothMarker"/>
        <c:varyColors val="0"/>
        <c:ser>
          <c:idx val="0"/>
          <c:order val="0"/>
          <c:spPr>
            <a:ln w="127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tic_front!$A$3:$A$4555</c:f>
              <c:numCache>
                <c:formatCode>General</c:formatCode>
                <c:ptCount val="4553"/>
                <c:pt idx="0">
                  <c:v>6.0936500000000002</c:v>
                </c:pt>
                <c:pt idx="1">
                  <c:v>6.1004999999999985</c:v>
                </c:pt>
                <c:pt idx="2">
                  <c:v>6.1073299999999975</c:v>
                </c:pt>
                <c:pt idx="3">
                  <c:v>6.1141799999999797</c:v>
                </c:pt>
                <c:pt idx="4">
                  <c:v>6.1210199999999855</c:v>
                </c:pt>
                <c:pt idx="5">
                  <c:v>6.1278699999999855</c:v>
                </c:pt>
                <c:pt idx="6">
                  <c:v>6.1347199999999855</c:v>
                </c:pt>
                <c:pt idx="7">
                  <c:v>6.1415499999999996</c:v>
                </c:pt>
                <c:pt idx="8">
                  <c:v>6.1483999999999996</c:v>
                </c:pt>
                <c:pt idx="9">
                  <c:v>6.1552299999999995</c:v>
                </c:pt>
                <c:pt idx="10">
                  <c:v>6.1620799999999845</c:v>
                </c:pt>
                <c:pt idx="11">
                  <c:v>6.1689299999999845</c:v>
                </c:pt>
                <c:pt idx="12">
                  <c:v>6.17577</c:v>
                </c:pt>
                <c:pt idx="13">
                  <c:v>6.18262</c:v>
                </c:pt>
                <c:pt idx="14">
                  <c:v>6.1894499999999999</c:v>
                </c:pt>
                <c:pt idx="15">
                  <c:v>6.1962999999999999</c:v>
                </c:pt>
                <c:pt idx="16">
                  <c:v>6.2031299999999998</c:v>
                </c:pt>
                <c:pt idx="17">
                  <c:v>6.2099799999999998</c:v>
                </c:pt>
                <c:pt idx="18">
                  <c:v>6.2168299999999999</c:v>
                </c:pt>
                <c:pt idx="19">
                  <c:v>6.2236700000000003</c:v>
                </c:pt>
                <c:pt idx="20">
                  <c:v>6.2305200000000003</c:v>
                </c:pt>
                <c:pt idx="21">
                  <c:v>6.2373500000000002</c:v>
                </c:pt>
                <c:pt idx="22">
                  <c:v>6.2442000000000002</c:v>
                </c:pt>
                <c:pt idx="23">
                  <c:v>6.2510300000000001</c:v>
                </c:pt>
                <c:pt idx="24">
                  <c:v>6.2578799999999966</c:v>
                </c:pt>
                <c:pt idx="25">
                  <c:v>6.2647299999999975</c:v>
                </c:pt>
                <c:pt idx="26">
                  <c:v>6.2715700000000014</c:v>
                </c:pt>
                <c:pt idx="27">
                  <c:v>6.2784199999999997</c:v>
                </c:pt>
                <c:pt idx="28">
                  <c:v>6.2852500000000004</c:v>
                </c:pt>
                <c:pt idx="29">
                  <c:v>6.2920999999999996</c:v>
                </c:pt>
                <c:pt idx="30">
                  <c:v>6.2989499999999996</c:v>
                </c:pt>
                <c:pt idx="31">
                  <c:v>6.3057799999999995</c:v>
                </c:pt>
                <c:pt idx="32">
                  <c:v>6.3126299999999995</c:v>
                </c:pt>
                <c:pt idx="33">
                  <c:v>6.3194699999999999</c:v>
                </c:pt>
                <c:pt idx="34">
                  <c:v>6.3263199999999955</c:v>
                </c:pt>
                <c:pt idx="35">
                  <c:v>6.3331499999999998</c:v>
                </c:pt>
                <c:pt idx="36">
                  <c:v>6.34</c:v>
                </c:pt>
                <c:pt idx="37">
                  <c:v>6.3468499999999999</c:v>
                </c:pt>
                <c:pt idx="38">
                  <c:v>6.3536799999999998</c:v>
                </c:pt>
                <c:pt idx="39">
                  <c:v>6.3605299999999945</c:v>
                </c:pt>
                <c:pt idx="40">
                  <c:v>6.3673699999999975</c:v>
                </c:pt>
                <c:pt idx="41">
                  <c:v>6.3742200000000002</c:v>
                </c:pt>
                <c:pt idx="42">
                  <c:v>6.3810700000000002</c:v>
                </c:pt>
                <c:pt idx="43">
                  <c:v>6.3878999999999975</c:v>
                </c:pt>
                <c:pt idx="44">
                  <c:v>6.3947499999999975</c:v>
                </c:pt>
                <c:pt idx="45">
                  <c:v>6.40158</c:v>
                </c:pt>
                <c:pt idx="46">
                  <c:v>6.4084300000000001</c:v>
                </c:pt>
                <c:pt idx="47">
                  <c:v>6.4152700000000014</c:v>
                </c:pt>
                <c:pt idx="48">
                  <c:v>6.4221199999999845</c:v>
                </c:pt>
                <c:pt idx="49">
                  <c:v>6.4289699999999996</c:v>
                </c:pt>
                <c:pt idx="50">
                  <c:v>6.4358000000000004</c:v>
                </c:pt>
                <c:pt idx="51">
                  <c:v>6.4426500000000004</c:v>
                </c:pt>
                <c:pt idx="52">
                  <c:v>6.4494800000000003</c:v>
                </c:pt>
                <c:pt idx="53">
                  <c:v>6.4563300000000003</c:v>
                </c:pt>
                <c:pt idx="54">
                  <c:v>6.4631799999999995</c:v>
                </c:pt>
                <c:pt idx="55">
                  <c:v>6.4700199999999999</c:v>
                </c:pt>
                <c:pt idx="56">
                  <c:v>6.4768700000000123</c:v>
                </c:pt>
                <c:pt idx="57">
                  <c:v>6.4837000000000033</c:v>
                </c:pt>
                <c:pt idx="58">
                  <c:v>6.4905499999999998</c:v>
                </c:pt>
                <c:pt idx="59">
                  <c:v>6.4973799999999997</c:v>
                </c:pt>
                <c:pt idx="60">
                  <c:v>6.5042299999999997</c:v>
                </c:pt>
                <c:pt idx="61">
                  <c:v>6.5110799999999998</c:v>
                </c:pt>
                <c:pt idx="62">
                  <c:v>6.5179199999999797</c:v>
                </c:pt>
                <c:pt idx="63">
                  <c:v>6.5247699999999975</c:v>
                </c:pt>
                <c:pt idx="64">
                  <c:v>6.5316000000000134</c:v>
                </c:pt>
                <c:pt idx="65">
                  <c:v>6.5384500000000001</c:v>
                </c:pt>
                <c:pt idx="66">
                  <c:v>6.5453000000000001</c:v>
                </c:pt>
                <c:pt idx="67">
                  <c:v>6.5521299999999965</c:v>
                </c:pt>
                <c:pt idx="68">
                  <c:v>6.5589799999999965</c:v>
                </c:pt>
                <c:pt idx="69">
                  <c:v>6.5658199999999836</c:v>
                </c:pt>
                <c:pt idx="70">
                  <c:v>6.5726700000000013</c:v>
                </c:pt>
                <c:pt idx="71">
                  <c:v>6.5795000000000003</c:v>
                </c:pt>
                <c:pt idx="72">
                  <c:v>6.5863500000000004</c:v>
                </c:pt>
                <c:pt idx="73">
                  <c:v>6.5932000000000004</c:v>
                </c:pt>
                <c:pt idx="74">
                  <c:v>6.6000299999999985</c:v>
                </c:pt>
                <c:pt idx="75">
                  <c:v>6.6068799999999985</c:v>
                </c:pt>
                <c:pt idx="76">
                  <c:v>6.6137199999999945</c:v>
                </c:pt>
                <c:pt idx="77">
                  <c:v>6.6205699999999945</c:v>
                </c:pt>
                <c:pt idx="78">
                  <c:v>6.627419999999975</c:v>
                </c:pt>
                <c:pt idx="79">
                  <c:v>6.6342499999999998</c:v>
                </c:pt>
                <c:pt idx="80">
                  <c:v>6.6410999999999998</c:v>
                </c:pt>
                <c:pt idx="81">
                  <c:v>6.6479299999999855</c:v>
                </c:pt>
                <c:pt idx="82">
                  <c:v>6.6547799999999855</c:v>
                </c:pt>
                <c:pt idx="83">
                  <c:v>6.6616200000000001</c:v>
                </c:pt>
                <c:pt idx="84">
                  <c:v>6.6684699999999975</c:v>
                </c:pt>
                <c:pt idx="85">
                  <c:v>6.6753200000000001</c:v>
                </c:pt>
                <c:pt idx="86">
                  <c:v>6.6821499999999965</c:v>
                </c:pt>
                <c:pt idx="87">
                  <c:v>6.6890000000000001</c:v>
                </c:pt>
                <c:pt idx="88">
                  <c:v>6.6958299999999955</c:v>
                </c:pt>
                <c:pt idx="89">
                  <c:v>6.70268</c:v>
                </c:pt>
                <c:pt idx="90">
                  <c:v>6.70953</c:v>
                </c:pt>
                <c:pt idx="91">
                  <c:v>6.7163700000000004</c:v>
                </c:pt>
                <c:pt idx="92">
                  <c:v>6.7232200000000004</c:v>
                </c:pt>
                <c:pt idx="93">
                  <c:v>6.7300500000000003</c:v>
                </c:pt>
                <c:pt idx="94">
                  <c:v>6.7369000000000003</c:v>
                </c:pt>
                <c:pt idx="95">
                  <c:v>6.7437300000000002</c:v>
                </c:pt>
                <c:pt idx="96">
                  <c:v>6.7505799999999985</c:v>
                </c:pt>
                <c:pt idx="97">
                  <c:v>6.7574299999999985</c:v>
                </c:pt>
                <c:pt idx="98">
                  <c:v>6.7642699999999998</c:v>
                </c:pt>
                <c:pt idx="99">
                  <c:v>6.7711199999999998</c:v>
                </c:pt>
                <c:pt idx="100">
                  <c:v>6.7779499999999997</c:v>
                </c:pt>
                <c:pt idx="101">
                  <c:v>6.7847999999999997</c:v>
                </c:pt>
                <c:pt idx="102">
                  <c:v>6.7916300000000014</c:v>
                </c:pt>
                <c:pt idx="103">
                  <c:v>6.7984799999999996</c:v>
                </c:pt>
                <c:pt idx="104">
                  <c:v>6.8053299999999997</c:v>
                </c:pt>
                <c:pt idx="105">
                  <c:v>6.8121699999999965</c:v>
                </c:pt>
                <c:pt idx="106">
                  <c:v>6.8190200000000001</c:v>
                </c:pt>
                <c:pt idx="107">
                  <c:v>6.8258499999999955</c:v>
                </c:pt>
                <c:pt idx="108">
                  <c:v>6.8327</c:v>
                </c:pt>
                <c:pt idx="109">
                  <c:v>6.83955</c:v>
                </c:pt>
                <c:pt idx="110">
                  <c:v>6.8463799999999999</c:v>
                </c:pt>
                <c:pt idx="111">
                  <c:v>6.8532299999999999</c:v>
                </c:pt>
                <c:pt idx="112">
                  <c:v>6.8600699999999986</c:v>
                </c:pt>
                <c:pt idx="113">
                  <c:v>6.8669199999999835</c:v>
                </c:pt>
                <c:pt idx="114">
                  <c:v>6.8737500000000002</c:v>
                </c:pt>
                <c:pt idx="115">
                  <c:v>6.8806000000000003</c:v>
                </c:pt>
                <c:pt idx="116">
                  <c:v>6.8874499999999985</c:v>
                </c:pt>
                <c:pt idx="117">
                  <c:v>6.8942799999999975</c:v>
                </c:pt>
                <c:pt idx="118">
                  <c:v>6.9011300000000002</c:v>
                </c:pt>
                <c:pt idx="119">
                  <c:v>6.9079699999999997</c:v>
                </c:pt>
                <c:pt idx="120">
                  <c:v>6.9148199999999855</c:v>
                </c:pt>
                <c:pt idx="121">
                  <c:v>6.9216700000000024</c:v>
                </c:pt>
                <c:pt idx="122">
                  <c:v>6.9284999999999997</c:v>
                </c:pt>
                <c:pt idx="123">
                  <c:v>6.9353500000000023</c:v>
                </c:pt>
                <c:pt idx="124">
                  <c:v>6.9421799999999996</c:v>
                </c:pt>
                <c:pt idx="125">
                  <c:v>6.9490300000000014</c:v>
                </c:pt>
                <c:pt idx="126">
                  <c:v>6.95587</c:v>
                </c:pt>
                <c:pt idx="127">
                  <c:v>6.96272</c:v>
                </c:pt>
                <c:pt idx="128">
                  <c:v>6.96957</c:v>
                </c:pt>
                <c:pt idx="129">
                  <c:v>6.9764000000000124</c:v>
                </c:pt>
                <c:pt idx="130">
                  <c:v>6.9832500000000124</c:v>
                </c:pt>
                <c:pt idx="131">
                  <c:v>6.9900799999999998</c:v>
                </c:pt>
                <c:pt idx="132">
                  <c:v>6.9969299999999999</c:v>
                </c:pt>
                <c:pt idx="133">
                  <c:v>7.0037799999999999</c:v>
                </c:pt>
                <c:pt idx="134">
                  <c:v>7.0106200000000003</c:v>
                </c:pt>
                <c:pt idx="135">
                  <c:v>7.0174699999999985</c:v>
                </c:pt>
                <c:pt idx="136">
                  <c:v>7.0242999999999975</c:v>
                </c:pt>
                <c:pt idx="137">
                  <c:v>7.0311500000000002</c:v>
                </c:pt>
                <c:pt idx="138">
                  <c:v>7.0379799999999975</c:v>
                </c:pt>
                <c:pt idx="139">
                  <c:v>7.0448299999999975</c:v>
                </c:pt>
                <c:pt idx="140">
                  <c:v>7.0516800000000002</c:v>
                </c:pt>
                <c:pt idx="141">
                  <c:v>7.0585199999999855</c:v>
                </c:pt>
                <c:pt idx="142">
                  <c:v>7.0653699999999997</c:v>
                </c:pt>
                <c:pt idx="143">
                  <c:v>7.0721999999999996</c:v>
                </c:pt>
                <c:pt idx="144">
                  <c:v>7.0790500000000014</c:v>
                </c:pt>
                <c:pt idx="145">
                  <c:v>7.0858999999999996</c:v>
                </c:pt>
                <c:pt idx="146">
                  <c:v>7.0927299999999995</c:v>
                </c:pt>
                <c:pt idx="147">
                  <c:v>7.0995799999999996</c:v>
                </c:pt>
                <c:pt idx="148">
                  <c:v>7.10642</c:v>
                </c:pt>
                <c:pt idx="149">
                  <c:v>7.11327</c:v>
                </c:pt>
                <c:pt idx="150">
                  <c:v>7.1200999999999945</c:v>
                </c:pt>
                <c:pt idx="151">
                  <c:v>7.1269499999999955</c:v>
                </c:pt>
                <c:pt idx="152">
                  <c:v>7.1337999999999999</c:v>
                </c:pt>
                <c:pt idx="153">
                  <c:v>7.1406299999999998</c:v>
                </c:pt>
                <c:pt idx="154">
                  <c:v>7.1474799999999945</c:v>
                </c:pt>
                <c:pt idx="155">
                  <c:v>7.1543199999999807</c:v>
                </c:pt>
                <c:pt idx="156">
                  <c:v>7.1611699999999985</c:v>
                </c:pt>
                <c:pt idx="157">
                  <c:v>7.1680199999999807</c:v>
                </c:pt>
                <c:pt idx="158">
                  <c:v>7.1748499999999975</c:v>
                </c:pt>
                <c:pt idx="159">
                  <c:v>7.1817000000000002</c:v>
                </c:pt>
                <c:pt idx="160">
                  <c:v>7.1885299999999965</c:v>
                </c:pt>
                <c:pt idx="161">
                  <c:v>7.1953799999999966</c:v>
                </c:pt>
                <c:pt idx="162">
                  <c:v>7.2022199999999996</c:v>
                </c:pt>
                <c:pt idx="163">
                  <c:v>7.2090700000000014</c:v>
                </c:pt>
                <c:pt idx="164">
                  <c:v>7.2159199999999855</c:v>
                </c:pt>
                <c:pt idx="165">
                  <c:v>7.2227499999999996</c:v>
                </c:pt>
                <c:pt idx="166">
                  <c:v>7.2295999999999996</c:v>
                </c:pt>
                <c:pt idx="167">
                  <c:v>7.2364300000000004</c:v>
                </c:pt>
                <c:pt idx="168">
                  <c:v>7.2432800000000004</c:v>
                </c:pt>
                <c:pt idx="169">
                  <c:v>7.2501299999999995</c:v>
                </c:pt>
                <c:pt idx="170">
                  <c:v>7.2569699999999999</c:v>
                </c:pt>
                <c:pt idx="171">
                  <c:v>7.2638199999999955</c:v>
                </c:pt>
                <c:pt idx="172">
                  <c:v>7.2706500000000034</c:v>
                </c:pt>
                <c:pt idx="173">
                  <c:v>7.2774999999999999</c:v>
                </c:pt>
                <c:pt idx="174">
                  <c:v>7.2843299999999997</c:v>
                </c:pt>
                <c:pt idx="175">
                  <c:v>7.2911799999999998</c:v>
                </c:pt>
                <c:pt idx="176">
                  <c:v>7.2980299999999998</c:v>
                </c:pt>
                <c:pt idx="177">
                  <c:v>7.3048699999999975</c:v>
                </c:pt>
                <c:pt idx="178">
                  <c:v>7.3117200000000002</c:v>
                </c:pt>
                <c:pt idx="179">
                  <c:v>7.3185499999999966</c:v>
                </c:pt>
                <c:pt idx="180">
                  <c:v>7.3253999999999975</c:v>
                </c:pt>
                <c:pt idx="181">
                  <c:v>7.33223</c:v>
                </c:pt>
                <c:pt idx="182">
                  <c:v>7.33908</c:v>
                </c:pt>
                <c:pt idx="183">
                  <c:v>7.3459299999999965</c:v>
                </c:pt>
                <c:pt idx="184">
                  <c:v>7.3527699999999996</c:v>
                </c:pt>
                <c:pt idx="185">
                  <c:v>7.3596199999999996</c:v>
                </c:pt>
                <c:pt idx="186">
                  <c:v>7.3664499999999995</c:v>
                </c:pt>
                <c:pt idx="187">
                  <c:v>7.3733000000000004</c:v>
                </c:pt>
                <c:pt idx="188">
                  <c:v>7.3801499999999995</c:v>
                </c:pt>
                <c:pt idx="189">
                  <c:v>7.3869799999999985</c:v>
                </c:pt>
                <c:pt idx="190">
                  <c:v>7.3938299999999995</c:v>
                </c:pt>
                <c:pt idx="191">
                  <c:v>7.4006700000000034</c:v>
                </c:pt>
                <c:pt idx="192">
                  <c:v>7.4075199999999946</c:v>
                </c:pt>
                <c:pt idx="193">
                  <c:v>7.4143499999999998</c:v>
                </c:pt>
                <c:pt idx="194">
                  <c:v>7.4211999999999998</c:v>
                </c:pt>
                <c:pt idx="195">
                  <c:v>7.4280499999999998</c:v>
                </c:pt>
                <c:pt idx="196">
                  <c:v>7.4348799999999997</c:v>
                </c:pt>
                <c:pt idx="197">
                  <c:v>7.4417300000000024</c:v>
                </c:pt>
                <c:pt idx="198">
                  <c:v>7.4485700000000001</c:v>
                </c:pt>
                <c:pt idx="199">
                  <c:v>7.4554200000000002</c:v>
                </c:pt>
                <c:pt idx="200">
                  <c:v>7.4622700000000002</c:v>
                </c:pt>
                <c:pt idx="201">
                  <c:v>7.4691000000000001</c:v>
                </c:pt>
                <c:pt idx="202">
                  <c:v>7.4759500000000001</c:v>
                </c:pt>
                <c:pt idx="203">
                  <c:v>7.48278</c:v>
                </c:pt>
                <c:pt idx="204">
                  <c:v>7.4896300000000124</c:v>
                </c:pt>
                <c:pt idx="205">
                  <c:v>7.4964700000000004</c:v>
                </c:pt>
                <c:pt idx="206">
                  <c:v>7.5033200000000004</c:v>
                </c:pt>
                <c:pt idx="207">
                  <c:v>7.5101699999999996</c:v>
                </c:pt>
                <c:pt idx="208">
                  <c:v>7.5169999999999995</c:v>
                </c:pt>
                <c:pt idx="209">
                  <c:v>7.5238499999999995</c:v>
                </c:pt>
                <c:pt idx="210">
                  <c:v>7.5306800000000003</c:v>
                </c:pt>
                <c:pt idx="211">
                  <c:v>7.5375299999999985</c:v>
                </c:pt>
                <c:pt idx="212">
                  <c:v>7.5443799999999985</c:v>
                </c:pt>
                <c:pt idx="213">
                  <c:v>7.5512199999999998</c:v>
                </c:pt>
                <c:pt idx="214">
                  <c:v>7.5580699999999998</c:v>
                </c:pt>
                <c:pt idx="215">
                  <c:v>7.5648999999999855</c:v>
                </c:pt>
                <c:pt idx="216">
                  <c:v>7.5717500000000024</c:v>
                </c:pt>
                <c:pt idx="217">
                  <c:v>7.5785799999999997</c:v>
                </c:pt>
                <c:pt idx="218">
                  <c:v>7.5854299999999997</c:v>
                </c:pt>
                <c:pt idx="219">
                  <c:v>7.5922799999999997</c:v>
                </c:pt>
                <c:pt idx="220">
                  <c:v>7.5991200000000001</c:v>
                </c:pt>
                <c:pt idx="221">
                  <c:v>7.6059699999999975</c:v>
                </c:pt>
                <c:pt idx="222">
                  <c:v>7.6127999999999965</c:v>
                </c:pt>
                <c:pt idx="223">
                  <c:v>7.61965</c:v>
                </c:pt>
                <c:pt idx="224">
                  <c:v>7.6264999999999965</c:v>
                </c:pt>
                <c:pt idx="225">
                  <c:v>7.6333299999999999</c:v>
                </c:pt>
                <c:pt idx="226">
                  <c:v>7.6401799999999955</c:v>
                </c:pt>
                <c:pt idx="227">
                  <c:v>7.6470199999999835</c:v>
                </c:pt>
                <c:pt idx="228">
                  <c:v>7.6538699999999995</c:v>
                </c:pt>
                <c:pt idx="229">
                  <c:v>7.6606999999999985</c:v>
                </c:pt>
                <c:pt idx="230">
                  <c:v>7.6675499999999808</c:v>
                </c:pt>
                <c:pt idx="231">
                  <c:v>7.6743999999999986</c:v>
                </c:pt>
                <c:pt idx="232">
                  <c:v>7.6812300000000002</c:v>
                </c:pt>
                <c:pt idx="233">
                  <c:v>7.6880799999999985</c:v>
                </c:pt>
                <c:pt idx="234">
                  <c:v>7.6949199999999731</c:v>
                </c:pt>
                <c:pt idx="235">
                  <c:v>7.7017700000000024</c:v>
                </c:pt>
                <c:pt idx="236">
                  <c:v>7.7086199999999998</c:v>
                </c:pt>
                <c:pt idx="237">
                  <c:v>7.7154499999999997</c:v>
                </c:pt>
                <c:pt idx="238">
                  <c:v>7.7222999999999997</c:v>
                </c:pt>
                <c:pt idx="239">
                  <c:v>7.7291299999999996</c:v>
                </c:pt>
                <c:pt idx="240">
                  <c:v>7.7359799999999996</c:v>
                </c:pt>
                <c:pt idx="241">
                  <c:v>7.74282</c:v>
                </c:pt>
                <c:pt idx="242">
                  <c:v>7.7496700000000134</c:v>
                </c:pt>
                <c:pt idx="243">
                  <c:v>7.7565200000000001</c:v>
                </c:pt>
                <c:pt idx="244">
                  <c:v>7.76335</c:v>
                </c:pt>
                <c:pt idx="245">
                  <c:v>7.7702000000000124</c:v>
                </c:pt>
                <c:pt idx="246">
                  <c:v>7.7770299999999999</c:v>
                </c:pt>
                <c:pt idx="247">
                  <c:v>7.7838799999999999</c:v>
                </c:pt>
                <c:pt idx="248">
                  <c:v>7.7907299999999999</c:v>
                </c:pt>
                <c:pt idx="249">
                  <c:v>7.7975699999999986</c:v>
                </c:pt>
                <c:pt idx="250">
                  <c:v>7.8044199999999835</c:v>
                </c:pt>
                <c:pt idx="251">
                  <c:v>7.8112500000000002</c:v>
                </c:pt>
                <c:pt idx="252">
                  <c:v>7.8180999999999985</c:v>
                </c:pt>
                <c:pt idx="253">
                  <c:v>7.8249299999999788</c:v>
                </c:pt>
                <c:pt idx="254">
                  <c:v>7.8317800000000002</c:v>
                </c:pt>
                <c:pt idx="255">
                  <c:v>7.8386300000000002</c:v>
                </c:pt>
                <c:pt idx="256">
                  <c:v>7.8454699999999997</c:v>
                </c:pt>
                <c:pt idx="257">
                  <c:v>7.8523199999999855</c:v>
                </c:pt>
                <c:pt idx="258">
                  <c:v>7.8591499999999996</c:v>
                </c:pt>
                <c:pt idx="259">
                  <c:v>7.8659999999999846</c:v>
                </c:pt>
                <c:pt idx="260">
                  <c:v>7.8728299999999996</c:v>
                </c:pt>
                <c:pt idx="261">
                  <c:v>7.8796800000000013</c:v>
                </c:pt>
                <c:pt idx="262">
                  <c:v>7.8865299999999996</c:v>
                </c:pt>
                <c:pt idx="263">
                  <c:v>7.89337</c:v>
                </c:pt>
                <c:pt idx="264">
                  <c:v>7.9002200000000133</c:v>
                </c:pt>
                <c:pt idx="265">
                  <c:v>7.9070499999999999</c:v>
                </c:pt>
                <c:pt idx="266">
                  <c:v>7.9138999999999999</c:v>
                </c:pt>
                <c:pt idx="267">
                  <c:v>7.92075</c:v>
                </c:pt>
                <c:pt idx="268">
                  <c:v>7.9275799999999945</c:v>
                </c:pt>
                <c:pt idx="269">
                  <c:v>7.9344299999999999</c:v>
                </c:pt>
                <c:pt idx="270">
                  <c:v>7.9412700000000189</c:v>
                </c:pt>
                <c:pt idx="271">
                  <c:v>7.9481200000000003</c:v>
                </c:pt>
                <c:pt idx="272">
                  <c:v>7.9549499999999975</c:v>
                </c:pt>
                <c:pt idx="273">
                  <c:v>7.9618000000000002</c:v>
                </c:pt>
                <c:pt idx="274">
                  <c:v>7.9686500000000002</c:v>
                </c:pt>
                <c:pt idx="275">
                  <c:v>7.9754800000000001</c:v>
                </c:pt>
                <c:pt idx="276">
                  <c:v>7.9823300000000001</c:v>
                </c:pt>
                <c:pt idx="277">
                  <c:v>7.9891700000000014</c:v>
                </c:pt>
                <c:pt idx="278">
                  <c:v>7.9960199999999997</c:v>
                </c:pt>
                <c:pt idx="279">
                  <c:v>8.0028700000000015</c:v>
                </c:pt>
                <c:pt idx="280">
                  <c:v>8.0097000000000005</c:v>
                </c:pt>
                <c:pt idx="281">
                  <c:v>8.0165500000000005</c:v>
                </c:pt>
                <c:pt idx="282">
                  <c:v>8.0233799999999995</c:v>
                </c:pt>
                <c:pt idx="283">
                  <c:v>8.0302299999999995</c:v>
                </c:pt>
                <c:pt idx="284">
                  <c:v>8.0370699999999999</c:v>
                </c:pt>
                <c:pt idx="285">
                  <c:v>8.04392</c:v>
                </c:pt>
                <c:pt idx="286">
                  <c:v>8.05077</c:v>
                </c:pt>
                <c:pt idx="287">
                  <c:v>8.0576000000000008</c:v>
                </c:pt>
                <c:pt idx="288">
                  <c:v>8.0644500000000008</c:v>
                </c:pt>
                <c:pt idx="289">
                  <c:v>8.0712799999999998</c:v>
                </c:pt>
                <c:pt idx="290">
                  <c:v>8.0781299999999998</c:v>
                </c:pt>
                <c:pt idx="291">
                  <c:v>8.0849799999999998</c:v>
                </c:pt>
                <c:pt idx="292">
                  <c:v>8.0918200000000002</c:v>
                </c:pt>
                <c:pt idx="293">
                  <c:v>8.0986700000000003</c:v>
                </c:pt>
                <c:pt idx="294">
                  <c:v>8.1055000000000028</c:v>
                </c:pt>
                <c:pt idx="295">
                  <c:v>8.1123500000000011</c:v>
                </c:pt>
                <c:pt idx="296">
                  <c:v>8.1191800000000001</c:v>
                </c:pt>
                <c:pt idx="297">
                  <c:v>8.1260300000000001</c:v>
                </c:pt>
                <c:pt idx="298">
                  <c:v>8.1328800000000001</c:v>
                </c:pt>
                <c:pt idx="299">
                  <c:v>8.1397200000000005</c:v>
                </c:pt>
                <c:pt idx="300">
                  <c:v>8.1465700000000005</c:v>
                </c:pt>
                <c:pt idx="301">
                  <c:v>8.1534000000000066</c:v>
                </c:pt>
                <c:pt idx="302">
                  <c:v>8.1602500000000013</c:v>
                </c:pt>
                <c:pt idx="303">
                  <c:v>8.1671000000000014</c:v>
                </c:pt>
                <c:pt idx="304">
                  <c:v>8.1739300000000004</c:v>
                </c:pt>
                <c:pt idx="305">
                  <c:v>8.1807800000000004</c:v>
                </c:pt>
                <c:pt idx="306">
                  <c:v>8.1876200000000008</c:v>
                </c:pt>
                <c:pt idx="307">
                  <c:v>8.1944700000000008</c:v>
                </c:pt>
                <c:pt idx="308">
                  <c:v>8.2012999999999998</c:v>
                </c:pt>
                <c:pt idx="309">
                  <c:v>8.2081499999999998</c:v>
                </c:pt>
                <c:pt idx="310">
                  <c:v>8.2150000000000016</c:v>
                </c:pt>
                <c:pt idx="311">
                  <c:v>8.2218300000000006</c:v>
                </c:pt>
                <c:pt idx="312">
                  <c:v>8.2286800000000007</c:v>
                </c:pt>
                <c:pt idx="313">
                  <c:v>8.2355200000000011</c:v>
                </c:pt>
                <c:pt idx="314">
                  <c:v>8.2423699999999993</c:v>
                </c:pt>
                <c:pt idx="315">
                  <c:v>8.2492199999999993</c:v>
                </c:pt>
                <c:pt idx="316">
                  <c:v>8.2560500000000001</c:v>
                </c:pt>
                <c:pt idx="317">
                  <c:v>8.2629000000000001</c:v>
                </c:pt>
                <c:pt idx="318">
                  <c:v>8.2697300000000027</c:v>
                </c:pt>
                <c:pt idx="319">
                  <c:v>8.2765800000000027</c:v>
                </c:pt>
                <c:pt idx="320">
                  <c:v>8.2834200000000013</c:v>
                </c:pt>
                <c:pt idx="321">
                  <c:v>8.2902699999999996</c:v>
                </c:pt>
                <c:pt idx="322">
                  <c:v>8.2971199999999996</c:v>
                </c:pt>
                <c:pt idx="323">
                  <c:v>8.3039500000000004</c:v>
                </c:pt>
                <c:pt idx="324">
                  <c:v>8.3108000000000004</c:v>
                </c:pt>
                <c:pt idx="325">
                  <c:v>8.3176300000000047</c:v>
                </c:pt>
                <c:pt idx="326">
                  <c:v>8.3244800000000048</c:v>
                </c:pt>
                <c:pt idx="327">
                  <c:v>8.3313299999999995</c:v>
                </c:pt>
                <c:pt idx="328">
                  <c:v>8.3381699999999999</c:v>
                </c:pt>
                <c:pt idx="329">
                  <c:v>8.3450200000000034</c:v>
                </c:pt>
                <c:pt idx="330">
                  <c:v>8.3518500000000007</c:v>
                </c:pt>
                <c:pt idx="331">
                  <c:v>8.3587000000000007</c:v>
                </c:pt>
                <c:pt idx="332">
                  <c:v>8.3655300000000565</c:v>
                </c:pt>
                <c:pt idx="333">
                  <c:v>8.3723800000000068</c:v>
                </c:pt>
                <c:pt idx="334">
                  <c:v>8.3792300000000068</c:v>
                </c:pt>
                <c:pt idx="335">
                  <c:v>8.3860700000000001</c:v>
                </c:pt>
                <c:pt idx="336">
                  <c:v>8.3929200000000002</c:v>
                </c:pt>
                <c:pt idx="337">
                  <c:v>8.3997500000000027</c:v>
                </c:pt>
                <c:pt idx="338">
                  <c:v>8.4066000000000027</c:v>
                </c:pt>
                <c:pt idx="339">
                  <c:v>8.4134300000000248</c:v>
                </c:pt>
                <c:pt idx="340">
                  <c:v>8.42028</c:v>
                </c:pt>
                <c:pt idx="341">
                  <c:v>8.42713</c:v>
                </c:pt>
                <c:pt idx="342">
                  <c:v>8.4339700000000004</c:v>
                </c:pt>
                <c:pt idx="343">
                  <c:v>8.4408200000000004</c:v>
                </c:pt>
                <c:pt idx="344">
                  <c:v>8.4476500000000012</c:v>
                </c:pt>
                <c:pt idx="345">
                  <c:v>8.4545000000000048</c:v>
                </c:pt>
                <c:pt idx="346">
                  <c:v>8.4613500000000013</c:v>
                </c:pt>
                <c:pt idx="347">
                  <c:v>8.4681800000000003</c:v>
                </c:pt>
                <c:pt idx="348">
                  <c:v>8.4750300000000358</c:v>
                </c:pt>
                <c:pt idx="349">
                  <c:v>8.4818700000000007</c:v>
                </c:pt>
                <c:pt idx="350">
                  <c:v>8.4887200000000007</c:v>
                </c:pt>
                <c:pt idx="351">
                  <c:v>8.4955500000000068</c:v>
                </c:pt>
                <c:pt idx="352">
                  <c:v>8.5024000000000068</c:v>
                </c:pt>
                <c:pt idx="353">
                  <c:v>8.5092500000000015</c:v>
                </c:pt>
                <c:pt idx="354">
                  <c:v>8.5160800000000005</c:v>
                </c:pt>
                <c:pt idx="355">
                  <c:v>8.5229300000000006</c:v>
                </c:pt>
                <c:pt idx="356">
                  <c:v>8.529770000000001</c:v>
                </c:pt>
                <c:pt idx="357">
                  <c:v>8.536620000000001</c:v>
                </c:pt>
                <c:pt idx="358">
                  <c:v>8.543470000000001</c:v>
                </c:pt>
                <c:pt idx="359">
                  <c:v>8.5503</c:v>
                </c:pt>
                <c:pt idx="360">
                  <c:v>8.55715</c:v>
                </c:pt>
                <c:pt idx="361">
                  <c:v>8.5639800000000008</c:v>
                </c:pt>
                <c:pt idx="362">
                  <c:v>8.5708300000000008</c:v>
                </c:pt>
                <c:pt idx="363">
                  <c:v>8.5776700000000012</c:v>
                </c:pt>
                <c:pt idx="364">
                  <c:v>8.5845200000000013</c:v>
                </c:pt>
                <c:pt idx="365">
                  <c:v>8.5913699999999995</c:v>
                </c:pt>
                <c:pt idx="366">
                  <c:v>8.5982000000000003</c:v>
                </c:pt>
                <c:pt idx="367">
                  <c:v>8.6050500000000003</c:v>
                </c:pt>
                <c:pt idx="368">
                  <c:v>8.6118799999999993</c:v>
                </c:pt>
                <c:pt idx="369">
                  <c:v>8.6187299999999993</c:v>
                </c:pt>
                <c:pt idx="370">
                  <c:v>8.6255800000000047</c:v>
                </c:pt>
                <c:pt idx="371">
                  <c:v>8.6324200000000015</c:v>
                </c:pt>
                <c:pt idx="372">
                  <c:v>8.6392699999999998</c:v>
                </c:pt>
                <c:pt idx="373">
                  <c:v>8.6461000000000006</c:v>
                </c:pt>
                <c:pt idx="374">
                  <c:v>8.6529500000000006</c:v>
                </c:pt>
                <c:pt idx="375">
                  <c:v>8.6597800000000067</c:v>
                </c:pt>
                <c:pt idx="376">
                  <c:v>8.6666300000000067</c:v>
                </c:pt>
                <c:pt idx="377">
                  <c:v>8.6734800000000067</c:v>
                </c:pt>
                <c:pt idx="378">
                  <c:v>8.68032</c:v>
                </c:pt>
                <c:pt idx="379">
                  <c:v>8.6871700000000001</c:v>
                </c:pt>
                <c:pt idx="380">
                  <c:v>8.6940000000000008</c:v>
                </c:pt>
                <c:pt idx="381">
                  <c:v>8.7008500000000009</c:v>
                </c:pt>
                <c:pt idx="382">
                  <c:v>8.7077000000000009</c:v>
                </c:pt>
                <c:pt idx="383">
                  <c:v>8.7145300000000017</c:v>
                </c:pt>
                <c:pt idx="384">
                  <c:v>8.7213799999999999</c:v>
                </c:pt>
                <c:pt idx="385">
                  <c:v>8.728219999999995</c:v>
                </c:pt>
                <c:pt idx="386">
                  <c:v>8.7350700000000003</c:v>
                </c:pt>
                <c:pt idx="387">
                  <c:v>8.7418999999999993</c:v>
                </c:pt>
                <c:pt idx="388">
                  <c:v>8.7487499999999994</c:v>
                </c:pt>
                <c:pt idx="389">
                  <c:v>8.7556000000000047</c:v>
                </c:pt>
                <c:pt idx="390">
                  <c:v>8.7624300000000268</c:v>
                </c:pt>
                <c:pt idx="391">
                  <c:v>8.7692800000000002</c:v>
                </c:pt>
                <c:pt idx="392">
                  <c:v>8.7761200000000006</c:v>
                </c:pt>
                <c:pt idx="393">
                  <c:v>8.7829700000000006</c:v>
                </c:pt>
                <c:pt idx="394">
                  <c:v>8.7898200000000006</c:v>
                </c:pt>
                <c:pt idx="395">
                  <c:v>8.7966500000000014</c:v>
                </c:pt>
                <c:pt idx="396">
                  <c:v>8.8035000000000068</c:v>
                </c:pt>
                <c:pt idx="397">
                  <c:v>8.8103300000000004</c:v>
                </c:pt>
                <c:pt idx="398">
                  <c:v>8.8171800000000005</c:v>
                </c:pt>
                <c:pt idx="399">
                  <c:v>8.8240200000000009</c:v>
                </c:pt>
                <c:pt idx="400">
                  <c:v>8.8308700000000009</c:v>
                </c:pt>
                <c:pt idx="401">
                  <c:v>8.8377200000000009</c:v>
                </c:pt>
                <c:pt idx="402">
                  <c:v>8.8445500000000035</c:v>
                </c:pt>
                <c:pt idx="403">
                  <c:v>8.8514000000000248</c:v>
                </c:pt>
                <c:pt idx="404">
                  <c:v>8.8582300000000007</c:v>
                </c:pt>
                <c:pt idx="405">
                  <c:v>8.8650800000000416</c:v>
                </c:pt>
                <c:pt idx="406">
                  <c:v>8.8719300000000008</c:v>
                </c:pt>
                <c:pt idx="407">
                  <c:v>8.8787700000000012</c:v>
                </c:pt>
                <c:pt idx="408">
                  <c:v>8.8856200000000047</c:v>
                </c:pt>
                <c:pt idx="409">
                  <c:v>8.8924500000000268</c:v>
                </c:pt>
                <c:pt idx="410">
                  <c:v>8.8993000000000002</c:v>
                </c:pt>
                <c:pt idx="411">
                  <c:v>8.9061300000000028</c:v>
                </c:pt>
                <c:pt idx="412">
                  <c:v>8.9129800000000028</c:v>
                </c:pt>
                <c:pt idx="413">
                  <c:v>8.9198300000000028</c:v>
                </c:pt>
                <c:pt idx="414">
                  <c:v>8.9266700000000014</c:v>
                </c:pt>
                <c:pt idx="415">
                  <c:v>8.9335200000000015</c:v>
                </c:pt>
                <c:pt idx="416">
                  <c:v>8.9403500000000005</c:v>
                </c:pt>
                <c:pt idx="417">
                  <c:v>8.9472000000000005</c:v>
                </c:pt>
                <c:pt idx="418">
                  <c:v>8.9540500000000005</c:v>
                </c:pt>
                <c:pt idx="419">
                  <c:v>8.9608800000000048</c:v>
                </c:pt>
                <c:pt idx="420">
                  <c:v>8.9677300000000066</c:v>
                </c:pt>
                <c:pt idx="421">
                  <c:v>8.9745700000000035</c:v>
                </c:pt>
                <c:pt idx="422">
                  <c:v>8.98142</c:v>
                </c:pt>
                <c:pt idx="423">
                  <c:v>8.9882500000000007</c:v>
                </c:pt>
                <c:pt idx="424">
                  <c:v>8.9951000000000008</c:v>
                </c:pt>
                <c:pt idx="425">
                  <c:v>9.0019500000000008</c:v>
                </c:pt>
                <c:pt idx="426">
                  <c:v>9.0087799999999998</c:v>
                </c:pt>
                <c:pt idx="427">
                  <c:v>9.0156300000000247</c:v>
                </c:pt>
                <c:pt idx="428">
                  <c:v>9.0224700000000002</c:v>
                </c:pt>
                <c:pt idx="429">
                  <c:v>9.0293200000000002</c:v>
                </c:pt>
                <c:pt idx="430">
                  <c:v>9.036150000000001</c:v>
                </c:pt>
                <c:pt idx="431">
                  <c:v>9.043000000000001</c:v>
                </c:pt>
                <c:pt idx="432">
                  <c:v>9.0498500000000011</c:v>
                </c:pt>
                <c:pt idx="433">
                  <c:v>9.0566800000000267</c:v>
                </c:pt>
                <c:pt idx="434">
                  <c:v>9.0635300000000267</c:v>
                </c:pt>
                <c:pt idx="435">
                  <c:v>9.0703700000000005</c:v>
                </c:pt>
                <c:pt idx="436">
                  <c:v>9.0772200000000005</c:v>
                </c:pt>
                <c:pt idx="437">
                  <c:v>9.0840700000000005</c:v>
                </c:pt>
                <c:pt idx="438">
                  <c:v>9.0909000000000013</c:v>
                </c:pt>
                <c:pt idx="439">
                  <c:v>9.0977500000000013</c:v>
                </c:pt>
                <c:pt idx="440">
                  <c:v>9.1045800000000003</c:v>
                </c:pt>
                <c:pt idx="441">
                  <c:v>9.1114300000000004</c:v>
                </c:pt>
                <c:pt idx="442">
                  <c:v>9.1182699999999972</c:v>
                </c:pt>
                <c:pt idx="443">
                  <c:v>9.1251200000000008</c:v>
                </c:pt>
                <c:pt idx="444">
                  <c:v>9.1319699999999973</c:v>
                </c:pt>
                <c:pt idx="445">
                  <c:v>9.1387999999999998</c:v>
                </c:pt>
                <c:pt idx="446">
                  <c:v>9.1456500000000016</c:v>
                </c:pt>
                <c:pt idx="447">
                  <c:v>9.1524800000000415</c:v>
                </c:pt>
                <c:pt idx="448">
                  <c:v>9.1593300000000006</c:v>
                </c:pt>
                <c:pt idx="449">
                  <c:v>9.1661800000000007</c:v>
                </c:pt>
                <c:pt idx="450">
                  <c:v>9.1730200000000011</c:v>
                </c:pt>
                <c:pt idx="451">
                  <c:v>9.1798700000000011</c:v>
                </c:pt>
                <c:pt idx="452">
                  <c:v>9.1867000000000001</c:v>
                </c:pt>
                <c:pt idx="453">
                  <c:v>9.1935500000000001</c:v>
                </c:pt>
                <c:pt idx="454">
                  <c:v>9.2003799999999991</c:v>
                </c:pt>
                <c:pt idx="455">
                  <c:v>9.2072299999999991</c:v>
                </c:pt>
                <c:pt idx="456">
                  <c:v>9.2140799999999992</c:v>
                </c:pt>
                <c:pt idx="457">
                  <c:v>9.2209199999999996</c:v>
                </c:pt>
                <c:pt idx="458">
                  <c:v>9.2277699999999996</c:v>
                </c:pt>
                <c:pt idx="459">
                  <c:v>9.2346000000000004</c:v>
                </c:pt>
                <c:pt idx="460">
                  <c:v>9.2414500000000004</c:v>
                </c:pt>
                <c:pt idx="461">
                  <c:v>9.2482999999999969</c:v>
                </c:pt>
                <c:pt idx="462">
                  <c:v>9.2551300000000047</c:v>
                </c:pt>
                <c:pt idx="463">
                  <c:v>9.2619799999999994</c:v>
                </c:pt>
                <c:pt idx="464">
                  <c:v>9.2688199999999998</c:v>
                </c:pt>
                <c:pt idx="465">
                  <c:v>9.2756700000000034</c:v>
                </c:pt>
                <c:pt idx="466">
                  <c:v>9.2825000000000006</c:v>
                </c:pt>
                <c:pt idx="467">
                  <c:v>9.2893500000000007</c:v>
                </c:pt>
                <c:pt idx="468">
                  <c:v>9.2962000000000007</c:v>
                </c:pt>
                <c:pt idx="469">
                  <c:v>9.3030300000000068</c:v>
                </c:pt>
                <c:pt idx="470">
                  <c:v>9.3098800000000068</c:v>
                </c:pt>
                <c:pt idx="471">
                  <c:v>9.3167200000000001</c:v>
                </c:pt>
                <c:pt idx="472">
                  <c:v>9.3235700000000001</c:v>
                </c:pt>
                <c:pt idx="473">
                  <c:v>9.3304200000000002</c:v>
                </c:pt>
                <c:pt idx="474">
                  <c:v>9.3372500000000009</c:v>
                </c:pt>
                <c:pt idx="475">
                  <c:v>9.344100000000001</c:v>
                </c:pt>
                <c:pt idx="476">
                  <c:v>9.3509300000000248</c:v>
                </c:pt>
                <c:pt idx="477">
                  <c:v>9.3577800000000266</c:v>
                </c:pt>
                <c:pt idx="478">
                  <c:v>9.3646200000000004</c:v>
                </c:pt>
                <c:pt idx="479">
                  <c:v>9.3714700000000004</c:v>
                </c:pt>
                <c:pt idx="480">
                  <c:v>9.3783200000000004</c:v>
                </c:pt>
                <c:pt idx="481">
                  <c:v>9.3851500000000048</c:v>
                </c:pt>
                <c:pt idx="482">
                  <c:v>9.3920000000000048</c:v>
                </c:pt>
                <c:pt idx="483">
                  <c:v>9.3988300000000002</c:v>
                </c:pt>
                <c:pt idx="484">
                  <c:v>9.4056800000000358</c:v>
                </c:pt>
                <c:pt idx="485">
                  <c:v>9.4125300000000358</c:v>
                </c:pt>
                <c:pt idx="486">
                  <c:v>9.4193700000000007</c:v>
                </c:pt>
                <c:pt idx="487">
                  <c:v>9.4262200000000007</c:v>
                </c:pt>
                <c:pt idx="488">
                  <c:v>9.4330500000000015</c:v>
                </c:pt>
                <c:pt idx="489">
                  <c:v>9.4399000000000015</c:v>
                </c:pt>
                <c:pt idx="490">
                  <c:v>9.4467300000000005</c:v>
                </c:pt>
                <c:pt idx="491">
                  <c:v>9.4535800000000396</c:v>
                </c:pt>
                <c:pt idx="492">
                  <c:v>9.4604300000000414</c:v>
                </c:pt>
                <c:pt idx="493">
                  <c:v>9.467270000000001</c:v>
                </c:pt>
                <c:pt idx="494">
                  <c:v>9.474120000000001</c:v>
                </c:pt>
                <c:pt idx="495">
                  <c:v>9.48095</c:v>
                </c:pt>
                <c:pt idx="496">
                  <c:v>9.4878</c:v>
                </c:pt>
                <c:pt idx="497">
                  <c:v>9.49465</c:v>
                </c:pt>
                <c:pt idx="498">
                  <c:v>9.5014800000000008</c:v>
                </c:pt>
                <c:pt idx="499">
                  <c:v>9.5083299999999991</c:v>
                </c:pt>
                <c:pt idx="500">
                  <c:v>9.5151700000000012</c:v>
                </c:pt>
                <c:pt idx="501">
                  <c:v>9.5220200000000013</c:v>
                </c:pt>
                <c:pt idx="502">
                  <c:v>9.5288500000000003</c:v>
                </c:pt>
                <c:pt idx="503">
                  <c:v>9.5357000000000003</c:v>
                </c:pt>
                <c:pt idx="504">
                  <c:v>9.5425500000000003</c:v>
                </c:pt>
                <c:pt idx="505">
                  <c:v>9.5493799999999993</c:v>
                </c:pt>
                <c:pt idx="506">
                  <c:v>9.5562300000000047</c:v>
                </c:pt>
                <c:pt idx="507">
                  <c:v>9.5630700000000015</c:v>
                </c:pt>
                <c:pt idx="508">
                  <c:v>9.5699200000000015</c:v>
                </c:pt>
                <c:pt idx="509">
                  <c:v>9.5767500000000005</c:v>
                </c:pt>
                <c:pt idx="510">
                  <c:v>9.5836000000000006</c:v>
                </c:pt>
                <c:pt idx="511">
                  <c:v>9.5904500000000006</c:v>
                </c:pt>
                <c:pt idx="512">
                  <c:v>9.5972799999999996</c:v>
                </c:pt>
                <c:pt idx="513">
                  <c:v>9.6041299999999996</c:v>
                </c:pt>
                <c:pt idx="514">
                  <c:v>9.61097</c:v>
                </c:pt>
                <c:pt idx="515">
                  <c:v>9.61782</c:v>
                </c:pt>
                <c:pt idx="516">
                  <c:v>9.6246700000000001</c:v>
                </c:pt>
                <c:pt idx="517">
                  <c:v>9.6315000000000008</c:v>
                </c:pt>
                <c:pt idx="518">
                  <c:v>9.6383499999999991</c:v>
                </c:pt>
                <c:pt idx="519">
                  <c:v>9.6451800000000016</c:v>
                </c:pt>
                <c:pt idx="520">
                  <c:v>9.6520300000000248</c:v>
                </c:pt>
                <c:pt idx="521">
                  <c:v>9.6588700000000003</c:v>
                </c:pt>
                <c:pt idx="522">
                  <c:v>9.6657200000000003</c:v>
                </c:pt>
                <c:pt idx="523">
                  <c:v>9.6725700000000003</c:v>
                </c:pt>
                <c:pt idx="524">
                  <c:v>9.6794000000000047</c:v>
                </c:pt>
                <c:pt idx="525">
                  <c:v>9.6862500000000011</c:v>
                </c:pt>
                <c:pt idx="526">
                  <c:v>9.6930800000000001</c:v>
                </c:pt>
                <c:pt idx="527">
                  <c:v>9.6999300000000002</c:v>
                </c:pt>
                <c:pt idx="528">
                  <c:v>9.7067800000000002</c:v>
                </c:pt>
                <c:pt idx="529">
                  <c:v>9.7136200000000006</c:v>
                </c:pt>
                <c:pt idx="530">
                  <c:v>9.7204700000000006</c:v>
                </c:pt>
                <c:pt idx="531">
                  <c:v>9.7272999999999996</c:v>
                </c:pt>
                <c:pt idx="532">
                  <c:v>9.7341499999999996</c:v>
                </c:pt>
                <c:pt idx="533">
                  <c:v>9.7409799999999986</c:v>
                </c:pt>
                <c:pt idx="534">
                  <c:v>9.7478299999999987</c:v>
                </c:pt>
                <c:pt idx="535">
                  <c:v>9.7546800000000005</c:v>
                </c:pt>
                <c:pt idx="536">
                  <c:v>9.7615200000000009</c:v>
                </c:pt>
                <c:pt idx="537">
                  <c:v>9.7683699999999991</c:v>
                </c:pt>
                <c:pt idx="538">
                  <c:v>9.7752000000000034</c:v>
                </c:pt>
                <c:pt idx="539">
                  <c:v>9.7820500000000035</c:v>
                </c:pt>
                <c:pt idx="540">
                  <c:v>9.7888999999999999</c:v>
                </c:pt>
                <c:pt idx="541">
                  <c:v>9.7957300000000007</c:v>
                </c:pt>
                <c:pt idx="542">
                  <c:v>9.8025800000000416</c:v>
                </c:pt>
                <c:pt idx="543">
                  <c:v>9.8094200000000047</c:v>
                </c:pt>
                <c:pt idx="544">
                  <c:v>9.8162700000000012</c:v>
                </c:pt>
                <c:pt idx="545">
                  <c:v>9.8231000000000002</c:v>
                </c:pt>
                <c:pt idx="546">
                  <c:v>9.8299500000000002</c:v>
                </c:pt>
                <c:pt idx="547">
                  <c:v>9.8368000000000002</c:v>
                </c:pt>
                <c:pt idx="548">
                  <c:v>9.8436300000000028</c:v>
                </c:pt>
                <c:pt idx="549">
                  <c:v>9.8504800000000508</c:v>
                </c:pt>
                <c:pt idx="550">
                  <c:v>9.8573200000000014</c:v>
                </c:pt>
                <c:pt idx="551">
                  <c:v>9.8641700000000014</c:v>
                </c:pt>
                <c:pt idx="552">
                  <c:v>9.8710200000000015</c:v>
                </c:pt>
                <c:pt idx="553">
                  <c:v>9.8778500000000005</c:v>
                </c:pt>
                <c:pt idx="554">
                  <c:v>9.8847000000000005</c:v>
                </c:pt>
                <c:pt idx="555">
                  <c:v>9.8915300000000048</c:v>
                </c:pt>
                <c:pt idx="556">
                  <c:v>9.8983799999999995</c:v>
                </c:pt>
                <c:pt idx="557">
                  <c:v>9.9052200000000035</c:v>
                </c:pt>
                <c:pt idx="558">
                  <c:v>9.9120700000000035</c:v>
                </c:pt>
                <c:pt idx="559">
                  <c:v>9.91892</c:v>
                </c:pt>
                <c:pt idx="560">
                  <c:v>9.9257500000000007</c:v>
                </c:pt>
                <c:pt idx="561">
                  <c:v>9.9326000000000008</c:v>
                </c:pt>
                <c:pt idx="562">
                  <c:v>9.9394300000000246</c:v>
                </c:pt>
                <c:pt idx="563">
                  <c:v>9.9462799999999998</c:v>
                </c:pt>
                <c:pt idx="564">
                  <c:v>9.9531300000000247</c:v>
                </c:pt>
                <c:pt idx="565">
                  <c:v>9.9599700000000002</c:v>
                </c:pt>
                <c:pt idx="566">
                  <c:v>9.9668200000000002</c:v>
                </c:pt>
                <c:pt idx="567">
                  <c:v>9.9736500000000028</c:v>
                </c:pt>
                <c:pt idx="568">
                  <c:v>9.9805000000000028</c:v>
                </c:pt>
                <c:pt idx="569">
                  <c:v>9.98733</c:v>
                </c:pt>
                <c:pt idx="570">
                  <c:v>9.9941800000000001</c:v>
                </c:pt>
                <c:pt idx="571">
                  <c:v>10.001000000000001</c:v>
                </c:pt>
                <c:pt idx="572">
                  <c:v>10.007900000000001</c:v>
                </c:pt>
                <c:pt idx="573">
                  <c:v>10.014700000000001</c:v>
                </c:pt>
                <c:pt idx="574">
                  <c:v>10.021600000000001</c:v>
                </c:pt>
                <c:pt idx="575">
                  <c:v>10.0284</c:v>
                </c:pt>
                <c:pt idx="576">
                  <c:v>10.035300000000001</c:v>
                </c:pt>
                <c:pt idx="577">
                  <c:v>10.0421</c:v>
                </c:pt>
                <c:pt idx="578">
                  <c:v>10.0489</c:v>
                </c:pt>
                <c:pt idx="579">
                  <c:v>10.055800000000024</c:v>
                </c:pt>
                <c:pt idx="580">
                  <c:v>10.062600000000026</c:v>
                </c:pt>
                <c:pt idx="581">
                  <c:v>10.069500000000026</c:v>
                </c:pt>
                <c:pt idx="582">
                  <c:v>10.0763</c:v>
                </c:pt>
                <c:pt idx="583">
                  <c:v>10.0832</c:v>
                </c:pt>
                <c:pt idx="584">
                  <c:v>10.09</c:v>
                </c:pt>
                <c:pt idx="585">
                  <c:v>10.0968</c:v>
                </c:pt>
                <c:pt idx="586">
                  <c:v>10.1037</c:v>
                </c:pt>
                <c:pt idx="587">
                  <c:v>10.1105</c:v>
                </c:pt>
                <c:pt idx="588">
                  <c:v>10.1174</c:v>
                </c:pt>
                <c:pt idx="589">
                  <c:v>10.1242</c:v>
                </c:pt>
                <c:pt idx="590">
                  <c:v>10.1311</c:v>
                </c:pt>
                <c:pt idx="591">
                  <c:v>10.1379</c:v>
                </c:pt>
                <c:pt idx="592">
                  <c:v>10.1447</c:v>
                </c:pt>
                <c:pt idx="593">
                  <c:v>10.1516</c:v>
                </c:pt>
                <c:pt idx="594">
                  <c:v>10.1584</c:v>
                </c:pt>
                <c:pt idx="595">
                  <c:v>10.1653</c:v>
                </c:pt>
                <c:pt idx="596">
                  <c:v>10.1721</c:v>
                </c:pt>
                <c:pt idx="597">
                  <c:v>10.179</c:v>
                </c:pt>
                <c:pt idx="598">
                  <c:v>10.1858</c:v>
                </c:pt>
                <c:pt idx="599">
                  <c:v>10.192600000000002</c:v>
                </c:pt>
                <c:pt idx="600">
                  <c:v>10.1995</c:v>
                </c:pt>
                <c:pt idx="601">
                  <c:v>10.206300000000001</c:v>
                </c:pt>
                <c:pt idx="602">
                  <c:v>10.213200000000001</c:v>
                </c:pt>
                <c:pt idx="603">
                  <c:v>10.220000000000001</c:v>
                </c:pt>
                <c:pt idx="604">
                  <c:v>10.226900000000001</c:v>
                </c:pt>
                <c:pt idx="605">
                  <c:v>10.233700000000001</c:v>
                </c:pt>
                <c:pt idx="606">
                  <c:v>10.240500000000001</c:v>
                </c:pt>
                <c:pt idx="607">
                  <c:v>10.247400000000001</c:v>
                </c:pt>
                <c:pt idx="608">
                  <c:v>10.254200000000001</c:v>
                </c:pt>
                <c:pt idx="609">
                  <c:v>10.261100000000001</c:v>
                </c:pt>
                <c:pt idx="610">
                  <c:v>10.267900000000001</c:v>
                </c:pt>
                <c:pt idx="611">
                  <c:v>10.274800000000001</c:v>
                </c:pt>
                <c:pt idx="612">
                  <c:v>10.281600000000001</c:v>
                </c:pt>
                <c:pt idx="613">
                  <c:v>10.288399999999999</c:v>
                </c:pt>
                <c:pt idx="614">
                  <c:v>10.295300000000001</c:v>
                </c:pt>
                <c:pt idx="615">
                  <c:v>10.302100000000006</c:v>
                </c:pt>
                <c:pt idx="616">
                  <c:v>10.309000000000006</c:v>
                </c:pt>
                <c:pt idx="617">
                  <c:v>10.315800000000024</c:v>
                </c:pt>
                <c:pt idx="618">
                  <c:v>10.322700000000006</c:v>
                </c:pt>
                <c:pt idx="619">
                  <c:v>10.329500000000024</c:v>
                </c:pt>
                <c:pt idx="620">
                  <c:v>10.3363</c:v>
                </c:pt>
                <c:pt idx="621">
                  <c:v>10.3432</c:v>
                </c:pt>
                <c:pt idx="622">
                  <c:v>10.350000000000026</c:v>
                </c:pt>
                <c:pt idx="623">
                  <c:v>10.356900000000024</c:v>
                </c:pt>
                <c:pt idx="624">
                  <c:v>10.363700000000026</c:v>
                </c:pt>
                <c:pt idx="625">
                  <c:v>10.370600000000024</c:v>
                </c:pt>
                <c:pt idx="626">
                  <c:v>10.377400000000026</c:v>
                </c:pt>
                <c:pt idx="627">
                  <c:v>10.3842</c:v>
                </c:pt>
                <c:pt idx="628">
                  <c:v>10.3911</c:v>
                </c:pt>
                <c:pt idx="629">
                  <c:v>10.3979</c:v>
                </c:pt>
                <c:pt idx="630">
                  <c:v>10.4048</c:v>
                </c:pt>
                <c:pt idx="631">
                  <c:v>10.4116</c:v>
                </c:pt>
                <c:pt idx="632">
                  <c:v>10.4185</c:v>
                </c:pt>
                <c:pt idx="633">
                  <c:v>10.4253</c:v>
                </c:pt>
                <c:pt idx="634">
                  <c:v>10.4321</c:v>
                </c:pt>
                <c:pt idx="635">
                  <c:v>10.439</c:v>
                </c:pt>
                <c:pt idx="636">
                  <c:v>10.4458</c:v>
                </c:pt>
                <c:pt idx="637">
                  <c:v>10.452700000000036</c:v>
                </c:pt>
                <c:pt idx="638">
                  <c:v>10.459500000000036</c:v>
                </c:pt>
                <c:pt idx="639">
                  <c:v>10.466400000000036</c:v>
                </c:pt>
                <c:pt idx="640">
                  <c:v>10.4732</c:v>
                </c:pt>
                <c:pt idx="641">
                  <c:v>10.48</c:v>
                </c:pt>
                <c:pt idx="642">
                  <c:v>10.4869</c:v>
                </c:pt>
                <c:pt idx="643">
                  <c:v>10.4937</c:v>
                </c:pt>
                <c:pt idx="644">
                  <c:v>10.5006</c:v>
                </c:pt>
                <c:pt idx="645">
                  <c:v>10.507400000000002</c:v>
                </c:pt>
                <c:pt idx="646">
                  <c:v>10.5143</c:v>
                </c:pt>
                <c:pt idx="647">
                  <c:v>10.521100000000001</c:v>
                </c:pt>
                <c:pt idx="648">
                  <c:v>10.527900000000001</c:v>
                </c:pt>
                <c:pt idx="649">
                  <c:v>10.534800000000001</c:v>
                </c:pt>
                <c:pt idx="650">
                  <c:v>10.541600000000001</c:v>
                </c:pt>
                <c:pt idx="651">
                  <c:v>10.548500000000001</c:v>
                </c:pt>
                <c:pt idx="652">
                  <c:v>10.555300000000004</c:v>
                </c:pt>
                <c:pt idx="653">
                  <c:v>10.562200000000002</c:v>
                </c:pt>
                <c:pt idx="654">
                  <c:v>10.569000000000004</c:v>
                </c:pt>
                <c:pt idx="655">
                  <c:v>10.575900000000004</c:v>
                </c:pt>
                <c:pt idx="656">
                  <c:v>10.582700000000004</c:v>
                </c:pt>
                <c:pt idx="657">
                  <c:v>10.589500000000006</c:v>
                </c:pt>
                <c:pt idx="658">
                  <c:v>10.596400000000004</c:v>
                </c:pt>
                <c:pt idx="659">
                  <c:v>10.603200000000001</c:v>
                </c:pt>
                <c:pt idx="660">
                  <c:v>10.610100000000001</c:v>
                </c:pt>
                <c:pt idx="661">
                  <c:v>10.616900000000001</c:v>
                </c:pt>
                <c:pt idx="662">
                  <c:v>10.623800000000001</c:v>
                </c:pt>
                <c:pt idx="663">
                  <c:v>10.630600000000001</c:v>
                </c:pt>
                <c:pt idx="664">
                  <c:v>10.6374</c:v>
                </c:pt>
                <c:pt idx="665">
                  <c:v>10.644299999999999</c:v>
                </c:pt>
                <c:pt idx="666">
                  <c:v>10.6511</c:v>
                </c:pt>
                <c:pt idx="667">
                  <c:v>10.658000000000001</c:v>
                </c:pt>
                <c:pt idx="668">
                  <c:v>10.6648</c:v>
                </c:pt>
                <c:pt idx="669">
                  <c:v>10.6717</c:v>
                </c:pt>
                <c:pt idx="670">
                  <c:v>10.6785</c:v>
                </c:pt>
                <c:pt idx="671">
                  <c:v>10.6853</c:v>
                </c:pt>
                <c:pt idx="672">
                  <c:v>10.6922</c:v>
                </c:pt>
                <c:pt idx="673">
                  <c:v>10.699</c:v>
                </c:pt>
                <c:pt idx="674">
                  <c:v>10.7059</c:v>
                </c:pt>
                <c:pt idx="675">
                  <c:v>10.7127</c:v>
                </c:pt>
                <c:pt idx="676">
                  <c:v>10.7196</c:v>
                </c:pt>
                <c:pt idx="677">
                  <c:v>10.7264</c:v>
                </c:pt>
                <c:pt idx="678">
                  <c:v>10.7332</c:v>
                </c:pt>
                <c:pt idx="679">
                  <c:v>10.7401</c:v>
                </c:pt>
                <c:pt idx="680">
                  <c:v>10.7469</c:v>
                </c:pt>
                <c:pt idx="681">
                  <c:v>10.7538</c:v>
                </c:pt>
                <c:pt idx="682">
                  <c:v>10.7606</c:v>
                </c:pt>
                <c:pt idx="683">
                  <c:v>10.7675</c:v>
                </c:pt>
                <c:pt idx="684">
                  <c:v>10.7743</c:v>
                </c:pt>
                <c:pt idx="685">
                  <c:v>10.7811</c:v>
                </c:pt>
                <c:pt idx="686">
                  <c:v>10.788</c:v>
                </c:pt>
                <c:pt idx="687">
                  <c:v>10.7948</c:v>
                </c:pt>
                <c:pt idx="688">
                  <c:v>10.8017</c:v>
                </c:pt>
                <c:pt idx="689">
                  <c:v>10.8085</c:v>
                </c:pt>
                <c:pt idx="690">
                  <c:v>10.815400000000041</c:v>
                </c:pt>
                <c:pt idx="691">
                  <c:v>10.8222</c:v>
                </c:pt>
                <c:pt idx="692">
                  <c:v>10.829000000000002</c:v>
                </c:pt>
                <c:pt idx="693">
                  <c:v>10.835900000000002</c:v>
                </c:pt>
                <c:pt idx="694">
                  <c:v>10.842700000000002</c:v>
                </c:pt>
                <c:pt idx="695">
                  <c:v>10.849600000000002</c:v>
                </c:pt>
                <c:pt idx="696">
                  <c:v>10.856400000000049</c:v>
                </c:pt>
                <c:pt idx="697">
                  <c:v>10.863300000000002</c:v>
                </c:pt>
                <c:pt idx="698">
                  <c:v>10.870100000000004</c:v>
                </c:pt>
                <c:pt idx="699">
                  <c:v>10.876900000000004</c:v>
                </c:pt>
                <c:pt idx="700">
                  <c:v>10.883800000000004</c:v>
                </c:pt>
                <c:pt idx="701">
                  <c:v>10.890600000000004</c:v>
                </c:pt>
                <c:pt idx="702">
                  <c:v>10.897500000000004</c:v>
                </c:pt>
                <c:pt idx="703">
                  <c:v>10.904300000000001</c:v>
                </c:pt>
                <c:pt idx="704">
                  <c:v>10.911200000000001</c:v>
                </c:pt>
                <c:pt idx="705">
                  <c:v>10.918000000000001</c:v>
                </c:pt>
                <c:pt idx="706">
                  <c:v>10.924800000000001</c:v>
                </c:pt>
                <c:pt idx="707">
                  <c:v>10.931700000000001</c:v>
                </c:pt>
                <c:pt idx="708">
                  <c:v>10.938500000000001</c:v>
                </c:pt>
                <c:pt idx="709">
                  <c:v>10.945400000000006</c:v>
                </c:pt>
                <c:pt idx="710">
                  <c:v>10.952200000000024</c:v>
                </c:pt>
                <c:pt idx="711">
                  <c:v>10.959100000000022</c:v>
                </c:pt>
                <c:pt idx="712">
                  <c:v>10.965900000000024</c:v>
                </c:pt>
                <c:pt idx="713">
                  <c:v>10.972700000000026</c:v>
                </c:pt>
                <c:pt idx="714">
                  <c:v>10.979600000000024</c:v>
                </c:pt>
                <c:pt idx="715">
                  <c:v>10.986400000000026</c:v>
                </c:pt>
                <c:pt idx="716">
                  <c:v>10.9933</c:v>
                </c:pt>
                <c:pt idx="717">
                  <c:v>11.0001</c:v>
                </c:pt>
                <c:pt idx="718">
                  <c:v>11.007</c:v>
                </c:pt>
                <c:pt idx="719">
                  <c:v>11.0138</c:v>
                </c:pt>
                <c:pt idx="720">
                  <c:v>11.0206</c:v>
                </c:pt>
                <c:pt idx="721">
                  <c:v>11.0275</c:v>
                </c:pt>
                <c:pt idx="722">
                  <c:v>11.0343</c:v>
                </c:pt>
                <c:pt idx="723">
                  <c:v>11.0412</c:v>
                </c:pt>
                <c:pt idx="724">
                  <c:v>11.048</c:v>
                </c:pt>
                <c:pt idx="725">
                  <c:v>11.0549</c:v>
                </c:pt>
                <c:pt idx="726">
                  <c:v>11.0617</c:v>
                </c:pt>
                <c:pt idx="727">
                  <c:v>11.0685</c:v>
                </c:pt>
                <c:pt idx="728">
                  <c:v>11.075400000000036</c:v>
                </c:pt>
                <c:pt idx="729">
                  <c:v>11.0822</c:v>
                </c:pt>
                <c:pt idx="730">
                  <c:v>11.0891</c:v>
                </c:pt>
                <c:pt idx="731">
                  <c:v>11.0959</c:v>
                </c:pt>
                <c:pt idx="732">
                  <c:v>11.1028</c:v>
                </c:pt>
                <c:pt idx="733">
                  <c:v>11.1096</c:v>
                </c:pt>
                <c:pt idx="734">
                  <c:v>11.1165</c:v>
                </c:pt>
                <c:pt idx="735">
                  <c:v>11.1233</c:v>
                </c:pt>
                <c:pt idx="736">
                  <c:v>11.130100000000001</c:v>
                </c:pt>
                <c:pt idx="737">
                  <c:v>11.137</c:v>
                </c:pt>
                <c:pt idx="738">
                  <c:v>11.143800000000001</c:v>
                </c:pt>
                <c:pt idx="739">
                  <c:v>11.150700000000002</c:v>
                </c:pt>
                <c:pt idx="740">
                  <c:v>11.157500000000002</c:v>
                </c:pt>
                <c:pt idx="741">
                  <c:v>11.164400000000002</c:v>
                </c:pt>
                <c:pt idx="742">
                  <c:v>11.171200000000001</c:v>
                </c:pt>
                <c:pt idx="743">
                  <c:v>11.178000000000001</c:v>
                </c:pt>
                <c:pt idx="744">
                  <c:v>11.184900000000001</c:v>
                </c:pt>
                <c:pt idx="745">
                  <c:v>11.191700000000001</c:v>
                </c:pt>
                <c:pt idx="746">
                  <c:v>11.198600000000001</c:v>
                </c:pt>
                <c:pt idx="747">
                  <c:v>11.205400000000004</c:v>
                </c:pt>
                <c:pt idx="748">
                  <c:v>11.212300000000001</c:v>
                </c:pt>
                <c:pt idx="749">
                  <c:v>11.219100000000001</c:v>
                </c:pt>
                <c:pt idx="750">
                  <c:v>11.225900000000001</c:v>
                </c:pt>
                <c:pt idx="751">
                  <c:v>11.232800000000001</c:v>
                </c:pt>
                <c:pt idx="752">
                  <c:v>11.239600000000001</c:v>
                </c:pt>
                <c:pt idx="753">
                  <c:v>11.246500000000001</c:v>
                </c:pt>
                <c:pt idx="754">
                  <c:v>11.253300000000001</c:v>
                </c:pt>
                <c:pt idx="755">
                  <c:v>11.260200000000001</c:v>
                </c:pt>
                <c:pt idx="756">
                  <c:v>11.267000000000001</c:v>
                </c:pt>
                <c:pt idx="757">
                  <c:v>11.2738</c:v>
                </c:pt>
                <c:pt idx="758">
                  <c:v>11.2807</c:v>
                </c:pt>
                <c:pt idx="759">
                  <c:v>11.2875</c:v>
                </c:pt>
                <c:pt idx="760">
                  <c:v>11.2944</c:v>
                </c:pt>
                <c:pt idx="761">
                  <c:v>11.3012</c:v>
                </c:pt>
                <c:pt idx="762">
                  <c:v>11.3081</c:v>
                </c:pt>
                <c:pt idx="763">
                  <c:v>11.3149</c:v>
                </c:pt>
                <c:pt idx="764">
                  <c:v>11.3217</c:v>
                </c:pt>
                <c:pt idx="765">
                  <c:v>11.3286</c:v>
                </c:pt>
                <c:pt idx="766">
                  <c:v>11.335400000000035</c:v>
                </c:pt>
                <c:pt idx="767">
                  <c:v>11.3423</c:v>
                </c:pt>
                <c:pt idx="768">
                  <c:v>11.3491</c:v>
                </c:pt>
                <c:pt idx="769">
                  <c:v>11.356000000000035</c:v>
                </c:pt>
                <c:pt idx="770">
                  <c:v>11.362800000000036</c:v>
                </c:pt>
                <c:pt idx="771">
                  <c:v>11.369600000000036</c:v>
                </c:pt>
                <c:pt idx="772">
                  <c:v>11.376500000000036</c:v>
                </c:pt>
                <c:pt idx="773">
                  <c:v>11.3833</c:v>
                </c:pt>
                <c:pt idx="774">
                  <c:v>11.3902</c:v>
                </c:pt>
                <c:pt idx="775">
                  <c:v>11.397</c:v>
                </c:pt>
                <c:pt idx="776">
                  <c:v>11.4039</c:v>
                </c:pt>
                <c:pt idx="777">
                  <c:v>11.4107</c:v>
                </c:pt>
                <c:pt idx="778">
                  <c:v>11.4175</c:v>
                </c:pt>
                <c:pt idx="779">
                  <c:v>11.4244</c:v>
                </c:pt>
                <c:pt idx="780">
                  <c:v>11.4312</c:v>
                </c:pt>
                <c:pt idx="781">
                  <c:v>11.4381</c:v>
                </c:pt>
                <c:pt idx="782">
                  <c:v>11.444900000000001</c:v>
                </c:pt>
                <c:pt idx="783">
                  <c:v>11.4518</c:v>
                </c:pt>
                <c:pt idx="784">
                  <c:v>11.458600000000002</c:v>
                </c:pt>
                <c:pt idx="785">
                  <c:v>11.465400000000049</c:v>
                </c:pt>
                <c:pt idx="786">
                  <c:v>11.472300000000002</c:v>
                </c:pt>
                <c:pt idx="787">
                  <c:v>11.479100000000004</c:v>
                </c:pt>
                <c:pt idx="788">
                  <c:v>11.486000000000002</c:v>
                </c:pt>
                <c:pt idx="789">
                  <c:v>11.492800000000004</c:v>
                </c:pt>
                <c:pt idx="790">
                  <c:v>11.499700000000002</c:v>
                </c:pt>
                <c:pt idx="791">
                  <c:v>11.506500000000004</c:v>
                </c:pt>
                <c:pt idx="792">
                  <c:v>11.513300000000001</c:v>
                </c:pt>
                <c:pt idx="793">
                  <c:v>11.520200000000001</c:v>
                </c:pt>
                <c:pt idx="794">
                  <c:v>11.527000000000001</c:v>
                </c:pt>
                <c:pt idx="795">
                  <c:v>11.533900000000001</c:v>
                </c:pt>
                <c:pt idx="796">
                  <c:v>11.540700000000001</c:v>
                </c:pt>
                <c:pt idx="797">
                  <c:v>11.547600000000001</c:v>
                </c:pt>
                <c:pt idx="798">
                  <c:v>11.554400000000006</c:v>
                </c:pt>
                <c:pt idx="799">
                  <c:v>11.561200000000001</c:v>
                </c:pt>
                <c:pt idx="800">
                  <c:v>11.568100000000001</c:v>
                </c:pt>
                <c:pt idx="801">
                  <c:v>11.5749</c:v>
                </c:pt>
                <c:pt idx="802">
                  <c:v>11.581800000000001</c:v>
                </c:pt>
                <c:pt idx="803">
                  <c:v>11.5886</c:v>
                </c:pt>
                <c:pt idx="804">
                  <c:v>11.595500000000024</c:v>
                </c:pt>
                <c:pt idx="805">
                  <c:v>11.6023</c:v>
                </c:pt>
                <c:pt idx="806">
                  <c:v>11.6091</c:v>
                </c:pt>
                <c:pt idx="807">
                  <c:v>11.616</c:v>
                </c:pt>
                <c:pt idx="808">
                  <c:v>11.6228</c:v>
                </c:pt>
                <c:pt idx="809">
                  <c:v>11.6297</c:v>
                </c:pt>
                <c:pt idx="810">
                  <c:v>11.6365</c:v>
                </c:pt>
                <c:pt idx="811">
                  <c:v>11.6434</c:v>
                </c:pt>
                <c:pt idx="812">
                  <c:v>11.6502</c:v>
                </c:pt>
                <c:pt idx="813">
                  <c:v>11.6571</c:v>
                </c:pt>
                <c:pt idx="814">
                  <c:v>11.6639</c:v>
                </c:pt>
                <c:pt idx="815">
                  <c:v>11.6707</c:v>
                </c:pt>
                <c:pt idx="816">
                  <c:v>11.6776</c:v>
                </c:pt>
                <c:pt idx="817">
                  <c:v>11.6844</c:v>
                </c:pt>
                <c:pt idx="818">
                  <c:v>11.6913</c:v>
                </c:pt>
                <c:pt idx="819">
                  <c:v>11.6981</c:v>
                </c:pt>
                <c:pt idx="820">
                  <c:v>11.705</c:v>
                </c:pt>
                <c:pt idx="821">
                  <c:v>11.7118</c:v>
                </c:pt>
                <c:pt idx="822">
                  <c:v>11.7186</c:v>
                </c:pt>
                <c:pt idx="823">
                  <c:v>11.7255</c:v>
                </c:pt>
                <c:pt idx="824">
                  <c:v>11.7323</c:v>
                </c:pt>
                <c:pt idx="825">
                  <c:v>11.7392</c:v>
                </c:pt>
                <c:pt idx="826">
                  <c:v>11.746</c:v>
                </c:pt>
                <c:pt idx="827">
                  <c:v>11.7529</c:v>
                </c:pt>
                <c:pt idx="828">
                  <c:v>11.7597</c:v>
                </c:pt>
                <c:pt idx="829">
                  <c:v>11.766500000000002</c:v>
                </c:pt>
                <c:pt idx="830">
                  <c:v>11.773400000000002</c:v>
                </c:pt>
                <c:pt idx="831">
                  <c:v>11.780200000000001</c:v>
                </c:pt>
                <c:pt idx="832">
                  <c:v>11.787100000000001</c:v>
                </c:pt>
                <c:pt idx="833">
                  <c:v>11.793900000000001</c:v>
                </c:pt>
                <c:pt idx="834">
                  <c:v>11.800800000000002</c:v>
                </c:pt>
                <c:pt idx="835">
                  <c:v>11.807600000000004</c:v>
                </c:pt>
                <c:pt idx="836">
                  <c:v>11.814400000000004</c:v>
                </c:pt>
                <c:pt idx="837">
                  <c:v>11.821300000000001</c:v>
                </c:pt>
                <c:pt idx="838">
                  <c:v>11.828100000000001</c:v>
                </c:pt>
                <c:pt idx="839">
                  <c:v>11.835000000000004</c:v>
                </c:pt>
                <c:pt idx="840">
                  <c:v>11.841800000000001</c:v>
                </c:pt>
                <c:pt idx="841">
                  <c:v>11.848700000000001</c:v>
                </c:pt>
                <c:pt idx="842">
                  <c:v>11.855500000000058</c:v>
                </c:pt>
                <c:pt idx="843">
                  <c:v>11.862300000000022</c:v>
                </c:pt>
                <c:pt idx="844">
                  <c:v>11.869200000000006</c:v>
                </c:pt>
                <c:pt idx="845">
                  <c:v>11.876000000000024</c:v>
                </c:pt>
                <c:pt idx="846">
                  <c:v>11.882900000000006</c:v>
                </c:pt>
                <c:pt idx="847">
                  <c:v>11.889700000000024</c:v>
                </c:pt>
                <c:pt idx="848">
                  <c:v>11.896600000000022</c:v>
                </c:pt>
                <c:pt idx="849">
                  <c:v>11.903400000000024</c:v>
                </c:pt>
                <c:pt idx="850">
                  <c:v>11.9102</c:v>
                </c:pt>
                <c:pt idx="851">
                  <c:v>11.9171</c:v>
                </c:pt>
                <c:pt idx="852">
                  <c:v>11.9239</c:v>
                </c:pt>
                <c:pt idx="853">
                  <c:v>11.9308</c:v>
                </c:pt>
                <c:pt idx="854">
                  <c:v>11.9376</c:v>
                </c:pt>
                <c:pt idx="855">
                  <c:v>11.9445</c:v>
                </c:pt>
                <c:pt idx="856">
                  <c:v>11.9513</c:v>
                </c:pt>
                <c:pt idx="857">
                  <c:v>11.9581</c:v>
                </c:pt>
                <c:pt idx="858">
                  <c:v>11.965000000000035</c:v>
                </c:pt>
                <c:pt idx="859">
                  <c:v>11.9718</c:v>
                </c:pt>
                <c:pt idx="860">
                  <c:v>11.9787</c:v>
                </c:pt>
                <c:pt idx="861">
                  <c:v>11.985500000000036</c:v>
                </c:pt>
                <c:pt idx="862">
                  <c:v>11.992400000000035</c:v>
                </c:pt>
                <c:pt idx="863">
                  <c:v>11.9992</c:v>
                </c:pt>
                <c:pt idx="864">
                  <c:v>12.006</c:v>
                </c:pt>
                <c:pt idx="865">
                  <c:v>12.0129</c:v>
                </c:pt>
                <c:pt idx="866">
                  <c:v>12.0197</c:v>
                </c:pt>
                <c:pt idx="867">
                  <c:v>12.0266</c:v>
                </c:pt>
                <c:pt idx="868">
                  <c:v>12.0334</c:v>
                </c:pt>
                <c:pt idx="869">
                  <c:v>12.0403</c:v>
                </c:pt>
                <c:pt idx="870">
                  <c:v>12.0471</c:v>
                </c:pt>
                <c:pt idx="871">
                  <c:v>12.053900000000002</c:v>
                </c:pt>
                <c:pt idx="872">
                  <c:v>12.0608</c:v>
                </c:pt>
                <c:pt idx="873">
                  <c:v>12.067600000000002</c:v>
                </c:pt>
                <c:pt idx="874">
                  <c:v>12.0745</c:v>
                </c:pt>
                <c:pt idx="875">
                  <c:v>12.081300000000001</c:v>
                </c:pt>
                <c:pt idx="876">
                  <c:v>12.088200000000001</c:v>
                </c:pt>
                <c:pt idx="877">
                  <c:v>12.095000000000002</c:v>
                </c:pt>
                <c:pt idx="878">
                  <c:v>12.101800000000001</c:v>
                </c:pt>
                <c:pt idx="879">
                  <c:v>12.108700000000001</c:v>
                </c:pt>
                <c:pt idx="880">
                  <c:v>12.115500000000004</c:v>
                </c:pt>
                <c:pt idx="881">
                  <c:v>12.122400000000004</c:v>
                </c:pt>
                <c:pt idx="882">
                  <c:v>12.129200000000001</c:v>
                </c:pt>
                <c:pt idx="883">
                  <c:v>12.136100000000001</c:v>
                </c:pt>
                <c:pt idx="884">
                  <c:v>12.142900000000001</c:v>
                </c:pt>
                <c:pt idx="885">
                  <c:v>12.149700000000001</c:v>
                </c:pt>
                <c:pt idx="886">
                  <c:v>12.156600000000006</c:v>
                </c:pt>
                <c:pt idx="887">
                  <c:v>12.163400000000006</c:v>
                </c:pt>
                <c:pt idx="888">
                  <c:v>12.170300000000001</c:v>
                </c:pt>
                <c:pt idx="889">
                  <c:v>12.177100000000001</c:v>
                </c:pt>
                <c:pt idx="890">
                  <c:v>12.184000000000001</c:v>
                </c:pt>
                <c:pt idx="891">
                  <c:v>12.190800000000001</c:v>
                </c:pt>
                <c:pt idx="892">
                  <c:v>12.197700000000001</c:v>
                </c:pt>
                <c:pt idx="893">
                  <c:v>12.204500000000001</c:v>
                </c:pt>
                <c:pt idx="894">
                  <c:v>12.2113</c:v>
                </c:pt>
                <c:pt idx="895">
                  <c:v>12.2182</c:v>
                </c:pt>
                <c:pt idx="896">
                  <c:v>12.225</c:v>
                </c:pt>
                <c:pt idx="897">
                  <c:v>12.2319</c:v>
                </c:pt>
                <c:pt idx="898">
                  <c:v>12.2387</c:v>
                </c:pt>
                <c:pt idx="899">
                  <c:v>12.2456</c:v>
                </c:pt>
                <c:pt idx="900">
                  <c:v>12.252400000000026</c:v>
                </c:pt>
                <c:pt idx="901">
                  <c:v>12.2592</c:v>
                </c:pt>
                <c:pt idx="902">
                  <c:v>12.2661</c:v>
                </c:pt>
                <c:pt idx="903">
                  <c:v>12.2729</c:v>
                </c:pt>
                <c:pt idx="904">
                  <c:v>12.2798</c:v>
                </c:pt>
                <c:pt idx="905">
                  <c:v>12.2866</c:v>
                </c:pt>
                <c:pt idx="906">
                  <c:v>12.2935</c:v>
                </c:pt>
                <c:pt idx="907">
                  <c:v>12.3003</c:v>
                </c:pt>
                <c:pt idx="908">
                  <c:v>12.3071</c:v>
                </c:pt>
                <c:pt idx="909">
                  <c:v>12.314</c:v>
                </c:pt>
                <c:pt idx="910">
                  <c:v>12.3208</c:v>
                </c:pt>
                <c:pt idx="911">
                  <c:v>12.3277</c:v>
                </c:pt>
                <c:pt idx="912">
                  <c:v>12.3345</c:v>
                </c:pt>
                <c:pt idx="913">
                  <c:v>12.3414</c:v>
                </c:pt>
                <c:pt idx="914">
                  <c:v>12.3482</c:v>
                </c:pt>
                <c:pt idx="915">
                  <c:v>12.355000000000045</c:v>
                </c:pt>
                <c:pt idx="916">
                  <c:v>12.3619</c:v>
                </c:pt>
                <c:pt idx="917">
                  <c:v>12.3687</c:v>
                </c:pt>
                <c:pt idx="918">
                  <c:v>12.375600000000041</c:v>
                </c:pt>
                <c:pt idx="919">
                  <c:v>12.382400000000048</c:v>
                </c:pt>
                <c:pt idx="920">
                  <c:v>12.3893</c:v>
                </c:pt>
                <c:pt idx="921">
                  <c:v>12.396100000000002</c:v>
                </c:pt>
                <c:pt idx="922">
                  <c:v>12.402900000000002</c:v>
                </c:pt>
                <c:pt idx="923">
                  <c:v>12.409800000000002</c:v>
                </c:pt>
                <c:pt idx="924">
                  <c:v>12.416600000000004</c:v>
                </c:pt>
                <c:pt idx="925">
                  <c:v>12.423500000000002</c:v>
                </c:pt>
                <c:pt idx="926">
                  <c:v>12.430300000000001</c:v>
                </c:pt>
                <c:pt idx="927">
                  <c:v>12.437200000000001</c:v>
                </c:pt>
                <c:pt idx="928">
                  <c:v>12.444000000000001</c:v>
                </c:pt>
                <c:pt idx="929">
                  <c:v>12.450800000000006</c:v>
                </c:pt>
                <c:pt idx="930">
                  <c:v>12.457700000000004</c:v>
                </c:pt>
                <c:pt idx="931">
                  <c:v>12.464500000000006</c:v>
                </c:pt>
                <c:pt idx="932">
                  <c:v>12.471400000000004</c:v>
                </c:pt>
                <c:pt idx="933">
                  <c:v>12.478200000000001</c:v>
                </c:pt>
                <c:pt idx="934">
                  <c:v>12.485100000000006</c:v>
                </c:pt>
                <c:pt idx="935">
                  <c:v>12.491900000000001</c:v>
                </c:pt>
                <c:pt idx="936">
                  <c:v>12.498700000000001</c:v>
                </c:pt>
                <c:pt idx="937">
                  <c:v>12.505600000000006</c:v>
                </c:pt>
                <c:pt idx="938">
                  <c:v>12.512400000000024</c:v>
                </c:pt>
                <c:pt idx="939">
                  <c:v>12.519300000000001</c:v>
                </c:pt>
                <c:pt idx="940">
                  <c:v>12.5261</c:v>
                </c:pt>
                <c:pt idx="941">
                  <c:v>12.533000000000001</c:v>
                </c:pt>
                <c:pt idx="942">
                  <c:v>12.5398</c:v>
                </c:pt>
                <c:pt idx="943">
                  <c:v>12.5466</c:v>
                </c:pt>
                <c:pt idx="944">
                  <c:v>12.553500000000026</c:v>
                </c:pt>
                <c:pt idx="945">
                  <c:v>12.5603</c:v>
                </c:pt>
                <c:pt idx="946">
                  <c:v>12.5672</c:v>
                </c:pt>
                <c:pt idx="947">
                  <c:v>12.574</c:v>
                </c:pt>
                <c:pt idx="948">
                  <c:v>12.5809</c:v>
                </c:pt>
                <c:pt idx="949">
                  <c:v>12.5877</c:v>
                </c:pt>
                <c:pt idx="950">
                  <c:v>12.5945</c:v>
                </c:pt>
                <c:pt idx="951">
                  <c:v>12.6014</c:v>
                </c:pt>
                <c:pt idx="952">
                  <c:v>12.6082</c:v>
                </c:pt>
                <c:pt idx="953">
                  <c:v>12.6151</c:v>
                </c:pt>
                <c:pt idx="954">
                  <c:v>12.6219</c:v>
                </c:pt>
                <c:pt idx="955">
                  <c:v>12.6288</c:v>
                </c:pt>
                <c:pt idx="956">
                  <c:v>12.6356</c:v>
                </c:pt>
                <c:pt idx="957">
                  <c:v>12.6424</c:v>
                </c:pt>
                <c:pt idx="958">
                  <c:v>12.6493</c:v>
                </c:pt>
                <c:pt idx="959">
                  <c:v>12.6561</c:v>
                </c:pt>
                <c:pt idx="960">
                  <c:v>12.663</c:v>
                </c:pt>
                <c:pt idx="961">
                  <c:v>12.6698</c:v>
                </c:pt>
                <c:pt idx="962">
                  <c:v>12.6767</c:v>
                </c:pt>
                <c:pt idx="963">
                  <c:v>12.6835</c:v>
                </c:pt>
                <c:pt idx="964">
                  <c:v>12.690300000000001</c:v>
                </c:pt>
                <c:pt idx="965">
                  <c:v>12.6972</c:v>
                </c:pt>
                <c:pt idx="966">
                  <c:v>12.704000000000001</c:v>
                </c:pt>
                <c:pt idx="967">
                  <c:v>12.710900000000001</c:v>
                </c:pt>
                <c:pt idx="968">
                  <c:v>12.717700000000001</c:v>
                </c:pt>
                <c:pt idx="969">
                  <c:v>12.724600000000001</c:v>
                </c:pt>
                <c:pt idx="970">
                  <c:v>12.731400000000001</c:v>
                </c:pt>
                <c:pt idx="971">
                  <c:v>12.738299999999999</c:v>
                </c:pt>
                <c:pt idx="972">
                  <c:v>12.745100000000001</c:v>
                </c:pt>
                <c:pt idx="973">
                  <c:v>12.751900000000001</c:v>
                </c:pt>
                <c:pt idx="974">
                  <c:v>12.758800000000001</c:v>
                </c:pt>
                <c:pt idx="975">
                  <c:v>12.765600000000004</c:v>
                </c:pt>
                <c:pt idx="976">
                  <c:v>12.772500000000004</c:v>
                </c:pt>
                <c:pt idx="977">
                  <c:v>12.779300000000001</c:v>
                </c:pt>
                <c:pt idx="978">
                  <c:v>12.786200000000001</c:v>
                </c:pt>
                <c:pt idx="979">
                  <c:v>12.793000000000001</c:v>
                </c:pt>
                <c:pt idx="980">
                  <c:v>12.799800000000001</c:v>
                </c:pt>
                <c:pt idx="981">
                  <c:v>12.806700000000006</c:v>
                </c:pt>
                <c:pt idx="982">
                  <c:v>12.813500000000024</c:v>
                </c:pt>
                <c:pt idx="983">
                  <c:v>12.820400000000006</c:v>
                </c:pt>
                <c:pt idx="984">
                  <c:v>12.827200000000001</c:v>
                </c:pt>
                <c:pt idx="985">
                  <c:v>12.834100000000001</c:v>
                </c:pt>
                <c:pt idx="986">
                  <c:v>12.8409</c:v>
                </c:pt>
                <c:pt idx="987">
                  <c:v>12.8477</c:v>
                </c:pt>
                <c:pt idx="988">
                  <c:v>12.854600000000024</c:v>
                </c:pt>
                <c:pt idx="989">
                  <c:v>12.861400000000026</c:v>
                </c:pt>
                <c:pt idx="990">
                  <c:v>12.8683</c:v>
                </c:pt>
                <c:pt idx="991">
                  <c:v>12.875100000000026</c:v>
                </c:pt>
                <c:pt idx="992">
                  <c:v>12.882000000000026</c:v>
                </c:pt>
                <c:pt idx="993">
                  <c:v>12.8888</c:v>
                </c:pt>
                <c:pt idx="994">
                  <c:v>12.895600000000035</c:v>
                </c:pt>
                <c:pt idx="995">
                  <c:v>12.902500000000035</c:v>
                </c:pt>
                <c:pt idx="996">
                  <c:v>12.9093</c:v>
                </c:pt>
                <c:pt idx="997">
                  <c:v>12.9162</c:v>
                </c:pt>
                <c:pt idx="998">
                  <c:v>12.923</c:v>
                </c:pt>
                <c:pt idx="999">
                  <c:v>12.9299</c:v>
                </c:pt>
                <c:pt idx="1000">
                  <c:v>12.9367</c:v>
                </c:pt>
                <c:pt idx="1001">
                  <c:v>12.9435</c:v>
                </c:pt>
                <c:pt idx="1002">
                  <c:v>12.950400000000036</c:v>
                </c:pt>
                <c:pt idx="1003">
                  <c:v>12.9572</c:v>
                </c:pt>
                <c:pt idx="1004">
                  <c:v>12.9641</c:v>
                </c:pt>
                <c:pt idx="1005">
                  <c:v>12.9709</c:v>
                </c:pt>
                <c:pt idx="1006">
                  <c:v>12.9778</c:v>
                </c:pt>
                <c:pt idx="1007">
                  <c:v>12.9846</c:v>
                </c:pt>
                <c:pt idx="1008">
                  <c:v>12.991400000000002</c:v>
                </c:pt>
                <c:pt idx="1009">
                  <c:v>12.9983</c:v>
                </c:pt>
                <c:pt idx="1010">
                  <c:v>13.005100000000002</c:v>
                </c:pt>
                <c:pt idx="1011">
                  <c:v>13.012</c:v>
                </c:pt>
                <c:pt idx="1012">
                  <c:v>13.018800000000001</c:v>
                </c:pt>
                <c:pt idx="1013">
                  <c:v>13.025700000000002</c:v>
                </c:pt>
                <c:pt idx="1014">
                  <c:v>13.032500000000002</c:v>
                </c:pt>
                <c:pt idx="1015">
                  <c:v>13.039300000000001</c:v>
                </c:pt>
                <c:pt idx="1016">
                  <c:v>13.046200000000001</c:v>
                </c:pt>
                <c:pt idx="1017">
                  <c:v>13.053000000000004</c:v>
                </c:pt>
                <c:pt idx="1018">
                  <c:v>13.059900000000004</c:v>
                </c:pt>
                <c:pt idx="1019">
                  <c:v>13.066700000000004</c:v>
                </c:pt>
                <c:pt idx="1020">
                  <c:v>13.073600000000004</c:v>
                </c:pt>
                <c:pt idx="1021">
                  <c:v>13.080400000000004</c:v>
                </c:pt>
                <c:pt idx="1022">
                  <c:v>13.087200000000001</c:v>
                </c:pt>
                <c:pt idx="1023">
                  <c:v>13.094100000000001</c:v>
                </c:pt>
                <c:pt idx="1024">
                  <c:v>13.100900000000001</c:v>
                </c:pt>
                <c:pt idx="1025">
                  <c:v>13.107800000000001</c:v>
                </c:pt>
                <c:pt idx="1026">
                  <c:v>13.114600000000001</c:v>
                </c:pt>
                <c:pt idx="1027">
                  <c:v>13.121500000000001</c:v>
                </c:pt>
                <c:pt idx="1028">
                  <c:v>13.128299999999999</c:v>
                </c:pt>
                <c:pt idx="1029">
                  <c:v>13.1351</c:v>
                </c:pt>
                <c:pt idx="1030">
                  <c:v>13.141999999999999</c:v>
                </c:pt>
                <c:pt idx="1031">
                  <c:v>13.1488</c:v>
                </c:pt>
                <c:pt idx="1032">
                  <c:v>13.155700000000024</c:v>
                </c:pt>
                <c:pt idx="1033">
                  <c:v>13.162500000000026</c:v>
                </c:pt>
                <c:pt idx="1034">
                  <c:v>13.169400000000024</c:v>
                </c:pt>
                <c:pt idx="1035">
                  <c:v>13.1762</c:v>
                </c:pt>
                <c:pt idx="1036">
                  <c:v>13.183</c:v>
                </c:pt>
                <c:pt idx="1037">
                  <c:v>13.1899</c:v>
                </c:pt>
                <c:pt idx="1038">
                  <c:v>13.1967</c:v>
                </c:pt>
                <c:pt idx="1039">
                  <c:v>13.2036</c:v>
                </c:pt>
                <c:pt idx="1040">
                  <c:v>13.2104</c:v>
                </c:pt>
                <c:pt idx="1041">
                  <c:v>13.2173</c:v>
                </c:pt>
                <c:pt idx="1042">
                  <c:v>13.2241</c:v>
                </c:pt>
                <c:pt idx="1043">
                  <c:v>13.2309</c:v>
                </c:pt>
                <c:pt idx="1044">
                  <c:v>13.2378</c:v>
                </c:pt>
                <c:pt idx="1045">
                  <c:v>13.2446</c:v>
                </c:pt>
                <c:pt idx="1046">
                  <c:v>13.2515</c:v>
                </c:pt>
                <c:pt idx="1047">
                  <c:v>13.2583</c:v>
                </c:pt>
                <c:pt idx="1048">
                  <c:v>13.2652</c:v>
                </c:pt>
                <c:pt idx="1049">
                  <c:v>13.272</c:v>
                </c:pt>
                <c:pt idx="1050">
                  <c:v>13.2789</c:v>
                </c:pt>
                <c:pt idx="1051">
                  <c:v>13.2857</c:v>
                </c:pt>
                <c:pt idx="1052">
                  <c:v>13.2925</c:v>
                </c:pt>
                <c:pt idx="1053">
                  <c:v>13.2994</c:v>
                </c:pt>
                <c:pt idx="1054">
                  <c:v>13.3062</c:v>
                </c:pt>
                <c:pt idx="1055">
                  <c:v>13.3131</c:v>
                </c:pt>
                <c:pt idx="1056">
                  <c:v>13.319900000000002</c:v>
                </c:pt>
                <c:pt idx="1057">
                  <c:v>13.3268</c:v>
                </c:pt>
                <c:pt idx="1058">
                  <c:v>13.333600000000002</c:v>
                </c:pt>
                <c:pt idx="1059">
                  <c:v>13.340400000000002</c:v>
                </c:pt>
                <c:pt idx="1060">
                  <c:v>13.347300000000001</c:v>
                </c:pt>
                <c:pt idx="1061">
                  <c:v>13.354100000000004</c:v>
                </c:pt>
                <c:pt idx="1062">
                  <c:v>13.361000000000002</c:v>
                </c:pt>
                <c:pt idx="1063">
                  <c:v>13.367800000000004</c:v>
                </c:pt>
                <c:pt idx="1064">
                  <c:v>13.374700000000002</c:v>
                </c:pt>
                <c:pt idx="1065">
                  <c:v>13.381500000000004</c:v>
                </c:pt>
                <c:pt idx="1066">
                  <c:v>13.388300000000001</c:v>
                </c:pt>
                <c:pt idx="1067">
                  <c:v>13.395200000000004</c:v>
                </c:pt>
                <c:pt idx="1068">
                  <c:v>13.402000000000006</c:v>
                </c:pt>
                <c:pt idx="1069">
                  <c:v>13.408900000000001</c:v>
                </c:pt>
                <c:pt idx="1070">
                  <c:v>13.415700000000006</c:v>
                </c:pt>
                <c:pt idx="1071">
                  <c:v>13.422600000000006</c:v>
                </c:pt>
                <c:pt idx="1072">
                  <c:v>13.429400000000006</c:v>
                </c:pt>
                <c:pt idx="1073">
                  <c:v>13.436200000000001</c:v>
                </c:pt>
                <c:pt idx="1074">
                  <c:v>13.443100000000001</c:v>
                </c:pt>
                <c:pt idx="1075">
                  <c:v>13.4499</c:v>
                </c:pt>
                <c:pt idx="1076">
                  <c:v>13.456800000000024</c:v>
                </c:pt>
                <c:pt idx="1077">
                  <c:v>13.463600000000024</c:v>
                </c:pt>
                <c:pt idx="1078">
                  <c:v>13.470500000000024</c:v>
                </c:pt>
                <c:pt idx="1079">
                  <c:v>13.4773</c:v>
                </c:pt>
                <c:pt idx="1080">
                  <c:v>13.4841</c:v>
                </c:pt>
                <c:pt idx="1081">
                  <c:v>13.491</c:v>
                </c:pt>
                <c:pt idx="1082">
                  <c:v>13.4978</c:v>
                </c:pt>
                <c:pt idx="1083">
                  <c:v>13.5047</c:v>
                </c:pt>
                <c:pt idx="1084">
                  <c:v>13.5115</c:v>
                </c:pt>
                <c:pt idx="1085">
                  <c:v>13.5184</c:v>
                </c:pt>
                <c:pt idx="1086">
                  <c:v>13.5252</c:v>
                </c:pt>
                <c:pt idx="1087">
                  <c:v>13.532</c:v>
                </c:pt>
                <c:pt idx="1088">
                  <c:v>13.5389</c:v>
                </c:pt>
                <c:pt idx="1089">
                  <c:v>13.5457</c:v>
                </c:pt>
                <c:pt idx="1090">
                  <c:v>13.552600000000036</c:v>
                </c:pt>
                <c:pt idx="1091">
                  <c:v>13.559400000000036</c:v>
                </c:pt>
                <c:pt idx="1092">
                  <c:v>13.5663</c:v>
                </c:pt>
                <c:pt idx="1093">
                  <c:v>13.5731</c:v>
                </c:pt>
                <c:pt idx="1094">
                  <c:v>13.5799</c:v>
                </c:pt>
                <c:pt idx="1095">
                  <c:v>13.5868</c:v>
                </c:pt>
                <c:pt idx="1096">
                  <c:v>13.5936</c:v>
                </c:pt>
                <c:pt idx="1097">
                  <c:v>13.6005</c:v>
                </c:pt>
                <c:pt idx="1098">
                  <c:v>13.6073</c:v>
                </c:pt>
                <c:pt idx="1099">
                  <c:v>13.6142</c:v>
                </c:pt>
                <c:pt idx="1100">
                  <c:v>13.621</c:v>
                </c:pt>
                <c:pt idx="1101">
                  <c:v>13.627800000000001</c:v>
                </c:pt>
                <c:pt idx="1102">
                  <c:v>13.6347</c:v>
                </c:pt>
                <c:pt idx="1103">
                  <c:v>13.641500000000001</c:v>
                </c:pt>
                <c:pt idx="1104">
                  <c:v>13.648400000000001</c:v>
                </c:pt>
                <c:pt idx="1105">
                  <c:v>13.655200000000002</c:v>
                </c:pt>
                <c:pt idx="1106">
                  <c:v>13.662100000000002</c:v>
                </c:pt>
                <c:pt idx="1107">
                  <c:v>13.668900000000001</c:v>
                </c:pt>
                <c:pt idx="1108">
                  <c:v>13.675700000000004</c:v>
                </c:pt>
                <c:pt idx="1109">
                  <c:v>13.682600000000004</c:v>
                </c:pt>
                <c:pt idx="1110">
                  <c:v>13.689400000000004</c:v>
                </c:pt>
                <c:pt idx="1111">
                  <c:v>13.696300000000001</c:v>
                </c:pt>
                <c:pt idx="1112">
                  <c:v>13.703100000000001</c:v>
                </c:pt>
                <c:pt idx="1113">
                  <c:v>13.71</c:v>
                </c:pt>
                <c:pt idx="1114">
                  <c:v>13.716800000000001</c:v>
                </c:pt>
                <c:pt idx="1115">
                  <c:v>13.723600000000001</c:v>
                </c:pt>
                <c:pt idx="1116">
                  <c:v>13.730500000000001</c:v>
                </c:pt>
                <c:pt idx="1117">
                  <c:v>13.737299999999999</c:v>
                </c:pt>
                <c:pt idx="1118">
                  <c:v>13.744199999999999</c:v>
                </c:pt>
                <c:pt idx="1119">
                  <c:v>13.751000000000001</c:v>
                </c:pt>
                <c:pt idx="1120">
                  <c:v>13.757900000000001</c:v>
                </c:pt>
                <c:pt idx="1121">
                  <c:v>13.764700000000001</c:v>
                </c:pt>
                <c:pt idx="1122">
                  <c:v>13.7715</c:v>
                </c:pt>
                <c:pt idx="1123">
                  <c:v>13.7784</c:v>
                </c:pt>
                <c:pt idx="1124">
                  <c:v>13.7852</c:v>
                </c:pt>
                <c:pt idx="1125">
                  <c:v>13.7921</c:v>
                </c:pt>
                <c:pt idx="1126">
                  <c:v>13.7989</c:v>
                </c:pt>
                <c:pt idx="1127">
                  <c:v>13.805800000000024</c:v>
                </c:pt>
                <c:pt idx="1128">
                  <c:v>13.812600000000026</c:v>
                </c:pt>
                <c:pt idx="1129">
                  <c:v>13.819500000000026</c:v>
                </c:pt>
                <c:pt idx="1130">
                  <c:v>13.8263</c:v>
                </c:pt>
                <c:pt idx="1131">
                  <c:v>13.8331</c:v>
                </c:pt>
                <c:pt idx="1132">
                  <c:v>13.84</c:v>
                </c:pt>
                <c:pt idx="1133">
                  <c:v>13.8468</c:v>
                </c:pt>
                <c:pt idx="1134">
                  <c:v>13.853700000000035</c:v>
                </c:pt>
                <c:pt idx="1135">
                  <c:v>13.860500000000036</c:v>
                </c:pt>
                <c:pt idx="1136">
                  <c:v>13.867400000000035</c:v>
                </c:pt>
                <c:pt idx="1137">
                  <c:v>13.8742</c:v>
                </c:pt>
                <c:pt idx="1138">
                  <c:v>13.881</c:v>
                </c:pt>
                <c:pt idx="1139">
                  <c:v>13.8879</c:v>
                </c:pt>
                <c:pt idx="1140">
                  <c:v>13.8947</c:v>
                </c:pt>
                <c:pt idx="1141">
                  <c:v>13.9016</c:v>
                </c:pt>
                <c:pt idx="1142">
                  <c:v>13.9084</c:v>
                </c:pt>
                <c:pt idx="1143">
                  <c:v>13.9153</c:v>
                </c:pt>
                <c:pt idx="1144">
                  <c:v>13.9221</c:v>
                </c:pt>
                <c:pt idx="1145">
                  <c:v>13.928900000000001</c:v>
                </c:pt>
                <c:pt idx="1146">
                  <c:v>13.9358</c:v>
                </c:pt>
                <c:pt idx="1147">
                  <c:v>13.942600000000002</c:v>
                </c:pt>
                <c:pt idx="1148">
                  <c:v>13.9495</c:v>
                </c:pt>
                <c:pt idx="1149">
                  <c:v>13.956300000000002</c:v>
                </c:pt>
                <c:pt idx="1150">
                  <c:v>13.963200000000002</c:v>
                </c:pt>
                <c:pt idx="1151">
                  <c:v>13.97</c:v>
                </c:pt>
                <c:pt idx="1152">
                  <c:v>13.976800000000004</c:v>
                </c:pt>
                <c:pt idx="1153">
                  <c:v>13.983700000000002</c:v>
                </c:pt>
                <c:pt idx="1154">
                  <c:v>13.990500000000004</c:v>
                </c:pt>
                <c:pt idx="1155">
                  <c:v>13.997400000000004</c:v>
                </c:pt>
                <c:pt idx="1156">
                  <c:v>14.004200000000001</c:v>
                </c:pt>
                <c:pt idx="1157">
                  <c:v>14.011100000000001</c:v>
                </c:pt>
                <c:pt idx="1158">
                  <c:v>14.017900000000001</c:v>
                </c:pt>
                <c:pt idx="1159">
                  <c:v>14.024700000000001</c:v>
                </c:pt>
                <c:pt idx="1160">
                  <c:v>14.031600000000001</c:v>
                </c:pt>
                <c:pt idx="1161">
                  <c:v>14.038399999999999</c:v>
                </c:pt>
                <c:pt idx="1162">
                  <c:v>14.045300000000001</c:v>
                </c:pt>
                <c:pt idx="1163">
                  <c:v>14.052100000000006</c:v>
                </c:pt>
                <c:pt idx="1164">
                  <c:v>14.059000000000006</c:v>
                </c:pt>
                <c:pt idx="1165">
                  <c:v>14.065800000000024</c:v>
                </c:pt>
                <c:pt idx="1166">
                  <c:v>14.072600000000024</c:v>
                </c:pt>
                <c:pt idx="1167">
                  <c:v>14.079500000000024</c:v>
                </c:pt>
                <c:pt idx="1168">
                  <c:v>14.0863</c:v>
                </c:pt>
                <c:pt idx="1169">
                  <c:v>14.0932</c:v>
                </c:pt>
                <c:pt idx="1170">
                  <c:v>14.1</c:v>
                </c:pt>
                <c:pt idx="1171">
                  <c:v>14.1069</c:v>
                </c:pt>
                <c:pt idx="1172">
                  <c:v>14.1137</c:v>
                </c:pt>
                <c:pt idx="1173">
                  <c:v>14.1205</c:v>
                </c:pt>
                <c:pt idx="1174">
                  <c:v>14.1274</c:v>
                </c:pt>
                <c:pt idx="1175">
                  <c:v>14.1342</c:v>
                </c:pt>
                <c:pt idx="1176">
                  <c:v>14.1411</c:v>
                </c:pt>
                <c:pt idx="1177">
                  <c:v>14.1479</c:v>
                </c:pt>
                <c:pt idx="1178">
                  <c:v>14.1548</c:v>
                </c:pt>
                <c:pt idx="1179">
                  <c:v>14.1616</c:v>
                </c:pt>
                <c:pt idx="1180">
                  <c:v>14.1684</c:v>
                </c:pt>
                <c:pt idx="1181">
                  <c:v>14.1753</c:v>
                </c:pt>
                <c:pt idx="1182">
                  <c:v>14.1821</c:v>
                </c:pt>
                <c:pt idx="1183">
                  <c:v>14.189</c:v>
                </c:pt>
                <c:pt idx="1184">
                  <c:v>14.1958</c:v>
                </c:pt>
                <c:pt idx="1185">
                  <c:v>14.2027</c:v>
                </c:pt>
                <c:pt idx="1186">
                  <c:v>14.2095</c:v>
                </c:pt>
                <c:pt idx="1187">
                  <c:v>14.2163</c:v>
                </c:pt>
                <c:pt idx="1188">
                  <c:v>14.2232</c:v>
                </c:pt>
                <c:pt idx="1189">
                  <c:v>14.23</c:v>
                </c:pt>
                <c:pt idx="1190">
                  <c:v>14.2369</c:v>
                </c:pt>
                <c:pt idx="1191">
                  <c:v>14.2437</c:v>
                </c:pt>
                <c:pt idx="1192">
                  <c:v>14.2506</c:v>
                </c:pt>
                <c:pt idx="1193">
                  <c:v>14.257400000000002</c:v>
                </c:pt>
                <c:pt idx="1194">
                  <c:v>14.264200000000001</c:v>
                </c:pt>
                <c:pt idx="1195">
                  <c:v>14.271100000000001</c:v>
                </c:pt>
                <c:pt idx="1196">
                  <c:v>14.277900000000001</c:v>
                </c:pt>
                <c:pt idx="1197">
                  <c:v>14.284800000000001</c:v>
                </c:pt>
                <c:pt idx="1198">
                  <c:v>14.291600000000001</c:v>
                </c:pt>
                <c:pt idx="1199">
                  <c:v>14.298500000000001</c:v>
                </c:pt>
                <c:pt idx="1200">
                  <c:v>14.305300000000004</c:v>
                </c:pt>
                <c:pt idx="1201">
                  <c:v>14.312100000000004</c:v>
                </c:pt>
                <c:pt idx="1202">
                  <c:v>14.319000000000004</c:v>
                </c:pt>
                <c:pt idx="1203">
                  <c:v>14.325800000000006</c:v>
                </c:pt>
                <c:pt idx="1204">
                  <c:v>14.332700000000004</c:v>
                </c:pt>
                <c:pt idx="1205">
                  <c:v>14.339500000000006</c:v>
                </c:pt>
                <c:pt idx="1206">
                  <c:v>14.346400000000004</c:v>
                </c:pt>
                <c:pt idx="1207">
                  <c:v>14.353200000000006</c:v>
                </c:pt>
                <c:pt idx="1208">
                  <c:v>14.360100000000006</c:v>
                </c:pt>
                <c:pt idx="1209">
                  <c:v>14.366900000000006</c:v>
                </c:pt>
                <c:pt idx="1210">
                  <c:v>14.373700000000024</c:v>
                </c:pt>
                <c:pt idx="1211">
                  <c:v>14.380600000000006</c:v>
                </c:pt>
                <c:pt idx="1212">
                  <c:v>14.387400000000024</c:v>
                </c:pt>
                <c:pt idx="1213">
                  <c:v>14.394300000000001</c:v>
                </c:pt>
                <c:pt idx="1214">
                  <c:v>14.4011</c:v>
                </c:pt>
                <c:pt idx="1215">
                  <c:v>14.408000000000001</c:v>
                </c:pt>
                <c:pt idx="1216">
                  <c:v>14.4148</c:v>
                </c:pt>
                <c:pt idx="1217">
                  <c:v>14.4216</c:v>
                </c:pt>
                <c:pt idx="1218">
                  <c:v>14.4285</c:v>
                </c:pt>
                <c:pt idx="1219">
                  <c:v>14.4353</c:v>
                </c:pt>
                <c:pt idx="1220">
                  <c:v>14.4422</c:v>
                </c:pt>
                <c:pt idx="1221">
                  <c:v>14.449</c:v>
                </c:pt>
                <c:pt idx="1222">
                  <c:v>14.455900000000026</c:v>
                </c:pt>
                <c:pt idx="1223">
                  <c:v>14.462700000000035</c:v>
                </c:pt>
                <c:pt idx="1224">
                  <c:v>14.469500000000036</c:v>
                </c:pt>
                <c:pt idx="1225">
                  <c:v>14.476400000000035</c:v>
                </c:pt>
                <c:pt idx="1226">
                  <c:v>14.4832</c:v>
                </c:pt>
                <c:pt idx="1227">
                  <c:v>14.4901</c:v>
                </c:pt>
                <c:pt idx="1228">
                  <c:v>14.4969</c:v>
                </c:pt>
                <c:pt idx="1229">
                  <c:v>14.5038</c:v>
                </c:pt>
                <c:pt idx="1230">
                  <c:v>14.5106</c:v>
                </c:pt>
                <c:pt idx="1231">
                  <c:v>14.5174</c:v>
                </c:pt>
                <c:pt idx="1232">
                  <c:v>14.5243</c:v>
                </c:pt>
                <c:pt idx="1233">
                  <c:v>14.5311</c:v>
                </c:pt>
                <c:pt idx="1234">
                  <c:v>14.538</c:v>
                </c:pt>
                <c:pt idx="1235">
                  <c:v>14.5448</c:v>
                </c:pt>
                <c:pt idx="1236">
                  <c:v>14.5517</c:v>
                </c:pt>
                <c:pt idx="1237">
                  <c:v>14.5585</c:v>
                </c:pt>
                <c:pt idx="1238">
                  <c:v>14.565300000000002</c:v>
                </c:pt>
                <c:pt idx="1239">
                  <c:v>14.5722</c:v>
                </c:pt>
                <c:pt idx="1240">
                  <c:v>14.579000000000002</c:v>
                </c:pt>
                <c:pt idx="1241">
                  <c:v>14.585900000000002</c:v>
                </c:pt>
                <c:pt idx="1242">
                  <c:v>14.592700000000002</c:v>
                </c:pt>
                <c:pt idx="1243">
                  <c:v>14.599600000000002</c:v>
                </c:pt>
                <c:pt idx="1244">
                  <c:v>14.606400000000002</c:v>
                </c:pt>
                <c:pt idx="1245">
                  <c:v>14.613200000000001</c:v>
                </c:pt>
                <c:pt idx="1246">
                  <c:v>14.620100000000001</c:v>
                </c:pt>
                <c:pt idx="1247">
                  <c:v>14.626900000000001</c:v>
                </c:pt>
                <c:pt idx="1248">
                  <c:v>14.633800000000001</c:v>
                </c:pt>
                <c:pt idx="1249">
                  <c:v>14.640600000000001</c:v>
                </c:pt>
                <c:pt idx="1250">
                  <c:v>14.647500000000001</c:v>
                </c:pt>
                <c:pt idx="1251">
                  <c:v>14.654300000000001</c:v>
                </c:pt>
                <c:pt idx="1252">
                  <c:v>14.661100000000001</c:v>
                </c:pt>
                <c:pt idx="1253">
                  <c:v>14.668000000000001</c:v>
                </c:pt>
                <c:pt idx="1254">
                  <c:v>14.674800000000001</c:v>
                </c:pt>
                <c:pt idx="1255">
                  <c:v>14.681700000000001</c:v>
                </c:pt>
                <c:pt idx="1256">
                  <c:v>14.688500000000001</c:v>
                </c:pt>
                <c:pt idx="1257">
                  <c:v>14.695400000000006</c:v>
                </c:pt>
                <c:pt idx="1258">
                  <c:v>14.702200000000001</c:v>
                </c:pt>
                <c:pt idx="1259">
                  <c:v>14.709</c:v>
                </c:pt>
                <c:pt idx="1260">
                  <c:v>14.7159</c:v>
                </c:pt>
                <c:pt idx="1261">
                  <c:v>14.7227</c:v>
                </c:pt>
                <c:pt idx="1262">
                  <c:v>14.7296</c:v>
                </c:pt>
                <c:pt idx="1263">
                  <c:v>14.7364</c:v>
                </c:pt>
                <c:pt idx="1264">
                  <c:v>14.7433</c:v>
                </c:pt>
                <c:pt idx="1265">
                  <c:v>14.7501</c:v>
                </c:pt>
                <c:pt idx="1266">
                  <c:v>14.7569</c:v>
                </c:pt>
                <c:pt idx="1267">
                  <c:v>14.7638</c:v>
                </c:pt>
                <c:pt idx="1268">
                  <c:v>14.7706</c:v>
                </c:pt>
                <c:pt idx="1269">
                  <c:v>14.7775</c:v>
                </c:pt>
                <c:pt idx="1270">
                  <c:v>14.7843</c:v>
                </c:pt>
                <c:pt idx="1271">
                  <c:v>14.7912</c:v>
                </c:pt>
                <c:pt idx="1272">
                  <c:v>14.798</c:v>
                </c:pt>
                <c:pt idx="1273">
                  <c:v>14.8048</c:v>
                </c:pt>
                <c:pt idx="1274">
                  <c:v>14.8117</c:v>
                </c:pt>
                <c:pt idx="1275">
                  <c:v>14.8185</c:v>
                </c:pt>
                <c:pt idx="1276">
                  <c:v>14.825400000000036</c:v>
                </c:pt>
                <c:pt idx="1277">
                  <c:v>14.8322</c:v>
                </c:pt>
                <c:pt idx="1278">
                  <c:v>14.8391</c:v>
                </c:pt>
                <c:pt idx="1279">
                  <c:v>14.8459</c:v>
                </c:pt>
                <c:pt idx="1280">
                  <c:v>14.852700000000045</c:v>
                </c:pt>
                <c:pt idx="1281">
                  <c:v>14.859600000000041</c:v>
                </c:pt>
                <c:pt idx="1282">
                  <c:v>14.866400000000048</c:v>
                </c:pt>
                <c:pt idx="1283">
                  <c:v>14.8733</c:v>
                </c:pt>
                <c:pt idx="1284">
                  <c:v>14.880100000000002</c:v>
                </c:pt>
                <c:pt idx="1285">
                  <c:v>14.887</c:v>
                </c:pt>
                <c:pt idx="1286">
                  <c:v>14.893800000000002</c:v>
                </c:pt>
                <c:pt idx="1287">
                  <c:v>14.900700000000002</c:v>
                </c:pt>
                <c:pt idx="1288">
                  <c:v>14.907500000000002</c:v>
                </c:pt>
                <c:pt idx="1289">
                  <c:v>14.914300000000001</c:v>
                </c:pt>
                <c:pt idx="1290">
                  <c:v>14.921200000000001</c:v>
                </c:pt>
                <c:pt idx="1291">
                  <c:v>14.928000000000001</c:v>
                </c:pt>
                <c:pt idx="1292">
                  <c:v>14.934900000000001</c:v>
                </c:pt>
                <c:pt idx="1293">
                  <c:v>14.941700000000001</c:v>
                </c:pt>
                <c:pt idx="1294">
                  <c:v>14.948600000000001</c:v>
                </c:pt>
                <c:pt idx="1295">
                  <c:v>14.955400000000054</c:v>
                </c:pt>
                <c:pt idx="1296">
                  <c:v>14.962200000000006</c:v>
                </c:pt>
                <c:pt idx="1297">
                  <c:v>14.969100000000006</c:v>
                </c:pt>
                <c:pt idx="1298">
                  <c:v>14.975900000000006</c:v>
                </c:pt>
                <c:pt idx="1299">
                  <c:v>14.982800000000006</c:v>
                </c:pt>
                <c:pt idx="1300">
                  <c:v>14.989600000000006</c:v>
                </c:pt>
                <c:pt idx="1301">
                  <c:v>14.996500000000006</c:v>
                </c:pt>
                <c:pt idx="1302">
                  <c:v>15.003300000000001</c:v>
                </c:pt>
                <c:pt idx="1303">
                  <c:v>15.0101</c:v>
                </c:pt>
                <c:pt idx="1304">
                  <c:v>15.017000000000001</c:v>
                </c:pt>
                <c:pt idx="1305">
                  <c:v>15.0238</c:v>
                </c:pt>
                <c:pt idx="1306">
                  <c:v>15.0307</c:v>
                </c:pt>
                <c:pt idx="1307">
                  <c:v>15.0375</c:v>
                </c:pt>
                <c:pt idx="1308">
                  <c:v>15.0444</c:v>
                </c:pt>
                <c:pt idx="1309">
                  <c:v>15.0512</c:v>
                </c:pt>
                <c:pt idx="1310">
                  <c:v>15.058</c:v>
                </c:pt>
                <c:pt idx="1311">
                  <c:v>15.0649</c:v>
                </c:pt>
                <c:pt idx="1312">
                  <c:v>15.0717</c:v>
                </c:pt>
                <c:pt idx="1313">
                  <c:v>15.0786</c:v>
                </c:pt>
                <c:pt idx="1314">
                  <c:v>15.085400000000035</c:v>
                </c:pt>
                <c:pt idx="1315">
                  <c:v>15.0923</c:v>
                </c:pt>
                <c:pt idx="1316">
                  <c:v>15.0991</c:v>
                </c:pt>
                <c:pt idx="1317">
                  <c:v>15.1059</c:v>
                </c:pt>
                <c:pt idx="1318">
                  <c:v>15.1128</c:v>
                </c:pt>
                <c:pt idx="1319">
                  <c:v>15.1196</c:v>
                </c:pt>
                <c:pt idx="1320">
                  <c:v>15.1265</c:v>
                </c:pt>
                <c:pt idx="1321">
                  <c:v>15.1333</c:v>
                </c:pt>
                <c:pt idx="1322">
                  <c:v>15.1402</c:v>
                </c:pt>
                <c:pt idx="1323">
                  <c:v>15.147</c:v>
                </c:pt>
                <c:pt idx="1324">
                  <c:v>15.1538</c:v>
                </c:pt>
                <c:pt idx="1325">
                  <c:v>15.1607</c:v>
                </c:pt>
                <c:pt idx="1326">
                  <c:v>15.1675</c:v>
                </c:pt>
                <c:pt idx="1327">
                  <c:v>15.1744</c:v>
                </c:pt>
                <c:pt idx="1328">
                  <c:v>15.1812</c:v>
                </c:pt>
                <c:pt idx="1329">
                  <c:v>15.1881</c:v>
                </c:pt>
                <c:pt idx="1330">
                  <c:v>15.194900000000001</c:v>
                </c:pt>
                <c:pt idx="1331">
                  <c:v>15.201700000000001</c:v>
                </c:pt>
                <c:pt idx="1332">
                  <c:v>15.208600000000001</c:v>
                </c:pt>
                <c:pt idx="1333">
                  <c:v>15.215400000000002</c:v>
                </c:pt>
                <c:pt idx="1334">
                  <c:v>15.222300000000001</c:v>
                </c:pt>
                <c:pt idx="1335">
                  <c:v>15.229100000000001</c:v>
                </c:pt>
                <c:pt idx="1336">
                  <c:v>15.236000000000001</c:v>
                </c:pt>
                <c:pt idx="1337">
                  <c:v>15.242800000000001</c:v>
                </c:pt>
                <c:pt idx="1338">
                  <c:v>15.249600000000001</c:v>
                </c:pt>
                <c:pt idx="1339">
                  <c:v>15.256500000000004</c:v>
                </c:pt>
                <c:pt idx="1340">
                  <c:v>15.263300000000001</c:v>
                </c:pt>
                <c:pt idx="1341">
                  <c:v>15.270200000000001</c:v>
                </c:pt>
                <c:pt idx="1342">
                  <c:v>15.277000000000001</c:v>
                </c:pt>
                <c:pt idx="1343">
                  <c:v>15.283900000000001</c:v>
                </c:pt>
                <c:pt idx="1344">
                  <c:v>15.290700000000001</c:v>
                </c:pt>
                <c:pt idx="1345">
                  <c:v>15.297500000000001</c:v>
                </c:pt>
                <c:pt idx="1346">
                  <c:v>15.304400000000006</c:v>
                </c:pt>
                <c:pt idx="1347">
                  <c:v>15.311200000000001</c:v>
                </c:pt>
                <c:pt idx="1348">
                  <c:v>15.318100000000001</c:v>
                </c:pt>
                <c:pt idx="1349">
                  <c:v>15.3249</c:v>
                </c:pt>
                <c:pt idx="1350">
                  <c:v>15.331800000000001</c:v>
                </c:pt>
                <c:pt idx="1351">
                  <c:v>15.3386</c:v>
                </c:pt>
                <c:pt idx="1352">
                  <c:v>15.345400000000026</c:v>
                </c:pt>
                <c:pt idx="1353">
                  <c:v>15.352300000000024</c:v>
                </c:pt>
                <c:pt idx="1354">
                  <c:v>15.359100000000026</c:v>
                </c:pt>
                <c:pt idx="1355">
                  <c:v>15.366000000000026</c:v>
                </c:pt>
                <c:pt idx="1356">
                  <c:v>15.372800000000026</c:v>
                </c:pt>
                <c:pt idx="1357">
                  <c:v>15.379700000000026</c:v>
                </c:pt>
                <c:pt idx="1358">
                  <c:v>15.386500000000026</c:v>
                </c:pt>
                <c:pt idx="1359">
                  <c:v>15.3933</c:v>
                </c:pt>
                <c:pt idx="1360">
                  <c:v>15.4002</c:v>
                </c:pt>
                <c:pt idx="1361">
                  <c:v>15.407</c:v>
                </c:pt>
                <c:pt idx="1362">
                  <c:v>15.4139</c:v>
                </c:pt>
                <c:pt idx="1363">
                  <c:v>15.4207</c:v>
                </c:pt>
                <c:pt idx="1364">
                  <c:v>15.4276</c:v>
                </c:pt>
                <c:pt idx="1365">
                  <c:v>15.4344</c:v>
                </c:pt>
                <c:pt idx="1366">
                  <c:v>15.4413</c:v>
                </c:pt>
                <c:pt idx="1367">
                  <c:v>15.4481</c:v>
                </c:pt>
                <c:pt idx="1368">
                  <c:v>15.4549</c:v>
                </c:pt>
                <c:pt idx="1369">
                  <c:v>15.4618</c:v>
                </c:pt>
                <c:pt idx="1370">
                  <c:v>15.4686</c:v>
                </c:pt>
                <c:pt idx="1371">
                  <c:v>15.475500000000036</c:v>
                </c:pt>
                <c:pt idx="1372">
                  <c:v>15.4823</c:v>
                </c:pt>
                <c:pt idx="1373">
                  <c:v>15.4892</c:v>
                </c:pt>
                <c:pt idx="1374">
                  <c:v>15.496</c:v>
                </c:pt>
                <c:pt idx="1375">
                  <c:v>15.502800000000002</c:v>
                </c:pt>
                <c:pt idx="1376">
                  <c:v>15.5097</c:v>
                </c:pt>
                <c:pt idx="1377">
                  <c:v>15.516500000000002</c:v>
                </c:pt>
                <c:pt idx="1378">
                  <c:v>15.523400000000002</c:v>
                </c:pt>
                <c:pt idx="1379">
                  <c:v>15.530200000000001</c:v>
                </c:pt>
                <c:pt idx="1380">
                  <c:v>15.537100000000001</c:v>
                </c:pt>
                <c:pt idx="1381">
                  <c:v>15.543900000000001</c:v>
                </c:pt>
                <c:pt idx="1382">
                  <c:v>15.550700000000004</c:v>
                </c:pt>
                <c:pt idx="1383">
                  <c:v>15.557600000000004</c:v>
                </c:pt>
                <c:pt idx="1384">
                  <c:v>15.564400000000004</c:v>
                </c:pt>
                <c:pt idx="1385">
                  <c:v>15.571300000000001</c:v>
                </c:pt>
                <c:pt idx="1386">
                  <c:v>15.578100000000001</c:v>
                </c:pt>
                <c:pt idx="1387">
                  <c:v>15.585000000000004</c:v>
                </c:pt>
                <c:pt idx="1388">
                  <c:v>15.591800000000001</c:v>
                </c:pt>
                <c:pt idx="1389">
                  <c:v>15.598600000000001</c:v>
                </c:pt>
                <c:pt idx="1390">
                  <c:v>15.605500000000006</c:v>
                </c:pt>
                <c:pt idx="1391">
                  <c:v>15.612300000000001</c:v>
                </c:pt>
                <c:pt idx="1392">
                  <c:v>15.619200000000001</c:v>
                </c:pt>
                <c:pt idx="1393">
                  <c:v>15.626000000000001</c:v>
                </c:pt>
                <c:pt idx="1394">
                  <c:v>15.632900000000001</c:v>
                </c:pt>
                <c:pt idx="1395">
                  <c:v>15.639700000000001</c:v>
                </c:pt>
                <c:pt idx="1396">
                  <c:v>15.6465</c:v>
                </c:pt>
                <c:pt idx="1397">
                  <c:v>15.653400000000024</c:v>
                </c:pt>
                <c:pt idx="1398">
                  <c:v>15.6602</c:v>
                </c:pt>
                <c:pt idx="1399">
                  <c:v>15.6671</c:v>
                </c:pt>
                <c:pt idx="1400">
                  <c:v>15.6739</c:v>
                </c:pt>
                <c:pt idx="1401">
                  <c:v>15.6808</c:v>
                </c:pt>
                <c:pt idx="1402">
                  <c:v>15.6876</c:v>
                </c:pt>
                <c:pt idx="1403">
                  <c:v>15.6944</c:v>
                </c:pt>
                <c:pt idx="1404">
                  <c:v>15.7013</c:v>
                </c:pt>
                <c:pt idx="1405">
                  <c:v>15.7081</c:v>
                </c:pt>
                <c:pt idx="1406">
                  <c:v>15.715</c:v>
                </c:pt>
                <c:pt idx="1407">
                  <c:v>15.7218</c:v>
                </c:pt>
                <c:pt idx="1408">
                  <c:v>15.7287</c:v>
                </c:pt>
                <c:pt idx="1409">
                  <c:v>15.7355</c:v>
                </c:pt>
                <c:pt idx="1410">
                  <c:v>15.7423</c:v>
                </c:pt>
                <c:pt idx="1411">
                  <c:v>15.7492</c:v>
                </c:pt>
                <c:pt idx="1412">
                  <c:v>15.756</c:v>
                </c:pt>
                <c:pt idx="1413">
                  <c:v>15.7629</c:v>
                </c:pt>
                <c:pt idx="1414">
                  <c:v>15.7697</c:v>
                </c:pt>
                <c:pt idx="1415">
                  <c:v>15.7766</c:v>
                </c:pt>
                <c:pt idx="1416">
                  <c:v>15.7834</c:v>
                </c:pt>
                <c:pt idx="1417">
                  <c:v>15.7902</c:v>
                </c:pt>
                <c:pt idx="1418">
                  <c:v>15.7971</c:v>
                </c:pt>
                <c:pt idx="1419">
                  <c:v>15.803900000000002</c:v>
                </c:pt>
                <c:pt idx="1420">
                  <c:v>15.8108</c:v>
                </c:pt>
                <c:pt idx="1421">
                  <c:v>15.817600000000002</c:v>
                </c:pt>
                <c:pt idx="1422">
                  <c:v>15.8245</c:v>
                </c:pt>
                <c:pt idx="1423">
                  <c:v>15.831300000000001</c:v>
                </c:pt>
                <c:pt idx="1424">
                  <c:v>15.838100000000001</c:v>
                </c:pt>
                <c:pt idx="1425">
                  <c:v>15.845000000000002</c:v>
                </c:pt>
                <c:pt idx="1426">
                  <c:v>15.851800000000004</c:v>
                </c:pt>
                <c:pt idx="1427">
                  <c:v>15.858700000000002</c:v>
                </c:pt>
                <c:pt idx="1428">
                  <c:v>15.865500000000052</c:v>
                </c:pt>
                <c:pt idx="1429">
                  <c:v>15.872400000000049</c:v>
                </c:pt>
                <c:pt idx="1430">
                  <c:v>15.879200000000004</c:v>
                </c:pt>
                <c:pt idx="1431">
                  <c:v>15.886000000000006</c:v>
                </c:pt>
                <c:pt idx="1432">
                  <c:v>15.892900000000004</c:v>
                </c:pt>
                <c:pt idx="1433">
                  <c:v>15.899700000000006</c:v>
                </c:pt>
                <c:pt idx="1434">
                  <c:v>15.906600000000006</c:v>
                </c:pt>
                <c:pt idx="1435">
                  <c:v>15.913400000000006</c:v>
                </c:pt>
                <c:pt idx="1436">
                  <c:v>15.920300000000001</c:v>
                </c:pt>
                <c:pt idx="1437">
                  <c:v>15.927100000000001</c:v>
                </c:pt>
                <c:pt idx="1438">
                  <c:v>15.9339</c:v>
                </c:pt>
                <c:pt idx="1439">
                  <c:v>15.940800000000001</c:v>
                </c:pt>
                <c:pt idx="1440">
                  <c:v>15.9476</c:v>
                </c:pt>
                <c:pt idx="1441">
                  <c:v>15.954500000000024</c:v>
                </c:pt>
                <c:pt idx="1442">
                  <c:v>15.9613</c:v>
                </c:pt>
                <c:pt idx="1443">
                  <c:v>15.9682</c:v>
                </c:pt>
                <c:pt idx="1444">
                  <c:v>15.975000000000026</c:v>
                </c:pt>
                <c:pt idx="1445">
                  <c:v>15.9819</c:v>
                </c:pt>
                <c:pt idx="1446">
                  <c:v>15.9887</c:v>
                </c:pt>
                <c:pt idx="1447">
                  <c:v>15.995500000000026</c:v>
                </c:pt>
                <c:pt idx="1448">
                  <c:v>16.002400000000002</c:v>
                </c:pt>
                <c:pt idx="1449">
                  <c:v>16.0092</c:v>
                </c:pt>
                <c:pt idx="1450">
                  <c:v>16.016100000000005</c:v>
                </c:pt>
                <c:pt idx="1451">
                  <c:v>16.0229</c:v>
                </c:pt>
                <c:pt idx="1452">
                  <c:v>16.029800000000005</c:v>
                </c:pt>
                <c:pt idx="1453">
                  <c:v>16.0366</c:v>
                </c:pt>
                <c:pt idx="1454">
                  <c:v>16.043399999999917</c:v>
                </c:pt>
                <c:pt idx="1455">
                  <c:v>16.0503</c:v>
                </c:pt>
                <c:pt idx="1456">
                  <c:v>16.057099999999988</c:v>
                </c:pt>
                <c:pt idx="1457">
                  <c:v>16.064</c:v>
                </c:pt>
                <c:pt idx="1458">
                  <c:v>16.070799999999917</c:v>
                </c:pt>
                <c:pt idx="1459">
                  <c:v>16.0776</c:v>
                </c:pt>
                <c:pt idx="1460">
                  <c:v>16.084499999999917</c:v>
                </c:pt>
                <c:pt idx="1461">
                  <c:v>16.0913</c:v>
                </c:pt>
                <c:pt idx="1462">
                  <c:v>16.09819999999992</c:v>
                </c:pt>
                <c:pt idx="1463">
                  <c:v>16.105</c:v>
                </c:pt>
                <c:pt idx="1464">
                  <c:v>16.111900000000098</c:v>
                </c:pt>
                <c:pt idx="1465">
                  <c:v>16.1187</c:v>
                </c:pt>
                <c:pt idx="1466">
                  <c:v>16.12559999999992</c:v>
                </c:pt>
                <c:pt idx="1467">
                  <c:v>16.132400000000001</c:v>
                </c:pt>
                <c:pt idx="1468">
                  <c:v>16.139199999999999</c:v>
                </c:pt>
                <c:pt idx="1469">
                  <c:v>16.146100000000001</c:v>
                </c:pt>
                <c:pt idx="1470">
                  <c:v>16.152899999999999</c:v>
                </c:pt>
                <c:pt idx="1471">
                  <c:v>16.159800000000072</c:v>
                </c:pt>
                <c:pt idx="1472">
                  <c:v>16.166599999999928</c:v>
                </c:pt>
                <c:pt idx="1473">
                  <c:v>16.173400000000001</c:v>
                </c:pt>
                <c:pt idx="1474">
                  <c:v>16.180299999999928</c:v>
                </c:pt>
                <c:pt idx="1475">
                  <c:v>16.187100000000001</c:v>
                </c:pt>
                <c:pt idx="1476">
                  <c:v>16.193999999999999</c:v>
                </c:pt>
                <c:pt idx="1477">
                  <c:v>16.200800000000001</c:v>
                </c:pt>
                <c:pt idx="1478">
                  <c:v>16.207699999999935</c:v>
                </c:pt>
                <c:pt idx="1479">
                  <c:v>16.214500000000001</c:v>
                </c:pt>
                <c:pt idx="1480">
                  <c:v>16.221399999999935</c:v>
                </c:pt>
                <c:pt idx="1481">
                  <c:v>16.228199999999912</c:v>
                </c:pt>
                <c:pt idx="1482">
                  <c:v>16.234999999999999</c:v>
                </c:pt>
                <c:pt idx="1483">
                  <c:v>16.241900000000001</c:v>
                </c:pt>
                <c:pt idx="1484">
                  <c:v>16.248699999999879</c:v>
                </c:pt>
                <c:pt idx="1485">
                  <c:v>16.255599999999916</c:v>
                </c:pt>
                <c:pt idx="1486">
                  <c:v>16.262399999999882</c:v>
                </c:pt>
                <c:pt idx="1487">
                  <c:v>16.269299999999916</c:v>
                </c:pt>
                <c:pt idx="1488">
                  <c:v>16.2761</c:v>
                </c:pt>
                <c:pt idx="1489">
                  <c:v>16.282899999999916</c:v>
                </c:pt>
                <c:pt idx="1490">
                  <c:v>16.2898</c:v>
                </c:pt>
                <c:pt idx="1491">
                  <c:v>16.296600000000002</c:v>
                </c:pt>
                <c:pt idx="1492">
                  <c:v>16.3035</c:v>
                </c:pt>
                <c:pt idx="1493">
                  <c:v>16.310300000000005</c:v>
                </c:pt>
                <c:pt idx="1494">
                  <c:v>16.317200000000035</c:v>
                </c:pt>
                <c:pt idx="1495">
                  <c:v>16.324000000000005</c:v>
                </c:pt>
                <c:pt idx="1496">
                  <c:v>16.330800000000064</c:v>
                </c:pt>
                <c:pt idx="1497">
                  <c:v>16.337700000000005</c:v>
                </c:pt>
                <c:pt idx="1498">
                  <c:v>16.3445</c:v>
                </c:pt>
                <c:pt idx="1499">
                  <c:v>16.351400000000005</c:v>
                </c:pt>
                <c:pt idx="1500">
                  <c:v>16.3582</c:v>
                </c:pt>
                <c:pt idx="1501">
                  <c:v>16.365100000000002</c:v>
                </c:pt>
                <c:pt idx="1502">
                  <c:v>16.371900000000068</c:v>
                </c:pt>
                <c:pt idx="1503">
                  <c:v>16.378699999999917</c:v>
                </c:pt>
                <c:pt idx="1504">
                  <c:v>16.38559999999989</c:v>
                </c:pt>
                <c:pt idx="1505">
                  <c:v>16.39239999999992</c:v>
                </c:pt>
                <c:pt idx="1506">
                  <c:v>16.3993</c:v>
                </c:pt>
                <c:pt idx="1507">
                  <c:v>16.40609999999992</c:v>
                </c:pt>
                <c:pt idx="1508">
                  <c:v>16.4129</c:v>
                </c:pt>
                <c:pt idx="1509">
                  <c:v>16.41979999999992</c:v>
                </c:pt>
                <c:pt idx="1510">
                  <c:v>16.426599999999908</c:v>
                </c:pt>
                <c:pt idx="1511">
                  <c:v>16.433499999999921</c:v>
                </c:pt>
                <c:pt idx="1512">
                  <c:v>16.440299999999901</c:v>
                </c:pt>
                <c:pt idx="1513">
                  <c:v>16.447199999999921</c:v>
                </c:pt>
                <c:pt idx="1514">
                  <c:v>16.454000000000001</c:v>
                </c:pt>
                <c:pt idx="1515">
                  <c:v>16.460899999999921</c:v>
                </c:pt>
                <c:pt idx="1516">
                  <c:v>16.467699999999901</c:v>
                </c:pt>
                <c:pt idx="1517">
                  <c:v>16.474499999999928</c:v>
                </c:pt>
                <c:pt idx="1518">
                  <c:v>16.481399999999901</c:v>
                </c:pt>
                <c:pt idx="1519">
                  <c:v>16.488199999999871</c:v>
                </c:pt>
                <c:pt idx="1520">
                  <c:v>16.495099999999901</c:v>
                </c:pt>
                <c:pt idx="1521">
                  <c:v>16.501899999999999</c:v>
                </c:pt>
                <c:pt idx="1522">
                  <c:v>16.508699999999912</c:v>
                </c:pt>
                <c:pt idx="1523">
                  <c:v>16.515599999999989</c:v>
                </c:pt>
                <c:pt idx="1524">
                  <c:v>16.522399999999912</c:v>
                </c:pt>
                <c:pt idx="1525">
                  <c:v>16.529299999999989</c:v>
                </c:pt>
                <c:pt idx="1526">
                  <c:v>16.536100000000001</c:v>
                </c:pt>
                <c:pt idx="1527">
                  <c:v>16.542999999999989</c:v>
                </c:pt>
                <c:pt idx="1528">
                  <c:v>16.549800000000001</c:v>
                </c:pt>
                <c:pt idx="1529">
                  <c:v>16.556699999999989</c:v>
                </c:pt>
                <c:pt idx="1530">
                  <c:v>16.563499999999916</c:v>
                </c:pt>
                <c:pt idx="1531">
                  <c:v>16.570399999999989</c:v>
                </c:pt>
                <c:pt idx="1532">
                  <c:v>16.577200000000001</c:v>
                </c:pt>
                <c:pt idx="1533">
                  <c:v>16.584</c:v>
                </c:pt>
                <c:pt idx="1534">
                  <c:v>16.590900000000001</c:v>
                </c:pt>
                <c:pt idx="1535">
                  <c:v>16.5977</c:v>
                </c:pt>
                <c:pt idx="1536">
                  <c:v>16.604600000000001</c:v>
                </c:pt>
                <c:pt idx="1537">
                  <c:v>16.611400000000035</c:v>
                </c:pt>
                <c:pt idx="1538">
                  <c:v>16.618300000000001</c:v>
                </c:pt>
                <c:pt idx="1539">
                  <c:v>16.6251</c:v>
                </c:pt>
                <c:pt idx="1540">
                  <c:v>16.631900000000098</c:v>
                </c:pt>
                <c:pt idx="1541">
                  <c:v>16.638800000000035</c:v>
                </c:pt>
                <c:pt idx="1542">
                  <c:v>16.645600000000002</c:v>
                </c:pt>
                <c:pt idx="1543">
                  <c:v>16.6525</c:v>
                </c:pt>
                <c:pt idx="1544">
                  <c:v>16.659300000000005</c:v>
                </c:pt>
                <c:pt idx="1545">
                  <c:v>16.6661</c:v>
                </c:pt>
                <c:pt idx="1546">
                  <c:v>16.672999999999988</c:v>
                </c:pt>
                <c:pt idx="1547">
                  <c:v>16.679800000000068</c:v>
                </c:pt>
                <c:pt idx="1548">
                  <c:v>16.686699999999917</c:v>
                </c:pt>
                <c:pt idx="1549">
                  <c:v>16.6935</c:v>
                </c:pt>
                <c:pt idx="1550">
                  <c:v>16.700399999999917</c:v>
                </c:pt>
                <c:pt idx="1551">
                  <c:v>16.7072</c:v>
                </c:pt>
                <c:pt idx="1552">
                  <c:v>16.714099999999988</c:v>
                </c:pt>
                <c:pt idx="1553">
                  <c:v>16.7209</c:v>
                </c:pt>
                <c:pt idx="1554">
                  <c:v>16.727699999999921</c:v>
                </c:pt>
                <c:pt idx="1555">
                  <c:v>16.7346</c:v>
                </c:pt>
                <c:pt idx="1556">
                  <c:v>16.741399999999921</c:v>
                </c:pt>
                <c:pt idx="1557">
                  <c:v>16.748299999999901</c:v>
                </c:pt>
                <c:pt idx="1558">
                  <c:v>16.755099999999921</c:v>
                </c:pt>
                <c:pt idx="1559">
                  <c:v>16.761900000000001</c:v>
                </c:pt>
                <c:pt idx="1560">
                  <c:v>16.768799999999871</c:v>
                </c:pt>
                <c:pt idx="1561">
                  <c:v>16.775599999999901</c:v>
                </c:pt>
                <c:pt idx="1562">
                  <c:v>16.782499999999871</c:v>
                </c:pt>
                <c:pt idx="1563">
                  <c:v>16.789299999999908</c:v>
                </c:pt>
                <c:pt idx="1564">
                  <c:v>16.796199999999928</c:v>
                </c:pt>
                <c:pt idx="1565">
                  <c:v>16.803000000000001</c:v>
                </c:pt>
                <c:pt idx="1566">
                  <c:v>16.809899999999999</c:v>
                </c:pt>
                <c:pt idx="1567">
                  <c:v>16.816700000000001</c:v>
                </c:pt>
                <c:pt idx="1568">
                  <c:v>16.823499999999989</c:v>
                </c:pt>
                <c:pt idx="1569">
                  <c:v>16.830400000000001</c:v>
                </c:pt>
                <c:pt idx="1570">
                  <c:v>16.837199999999999</c:v>
                </c:pt>
                <c:pt idx="1571">
                  <c:v>16.844100000000001</c:v>
                </c:pt>
                <c:pt idx="1572">
                  <c:v>16.850899999999999</c:v>
                </c:pt>
                <c:pt idx="1573">
                  <c:v>16.857700000000001</c:v>
                </c:pt>
                <c:pt idx="1574">
                  <c:v>16.864599999999989</c:v>
                </c:pt>
                <c:pt idx="1575">
                  <c:v>16.871400000000001</c:v>
                </c:pt>
                <c:pt idx="1576">
                  <c:v>16.878299999999989</c:v>
                </c:pt>
                <c:pt idx="1577">
                  <c:v>16.885099999999916</c:v>
                </c:pt>
                <c:pt idx="1578">
                  <c:v>16.891999999999999</c:v>
                </c:pt>
                <c:pt idx="1579">
                  <c:v>16.898800000000001</c:v>
                </c:pt>
                <c:pt idx="1580">
                  <c:v>16.905699999999882</c:v>
                </c:pt>
                <c:pt idx="1581">
                  <c:v>16.912499999999916</c:v>
                </c:pt>
                <c:pt idx="1582">
                  <c:v>16.9193</c:v>
                </c:pt>
                <c:pt idx="1583">
                  <c:v>16.926199999999916</c:v>
                </c:pt>
                <c:pt idx="1584">
                  <c:v>16.933</c:v>
                </c:pt>
                <c:pt idx="1585">
                  <c:v>16.939900000000005</c:v>
                </c:pt>
                <c:pt idx="1586">
                  <c:v>16.94669999999989</c:v>
                </c:pt>
                <c:pt idx="1587">
                  <c:v>16.953600000000002</c:v>
                </c:pt>
                <c:pt idx="1588">
                  <c:v>16.96039999999989</c:v>
                </c:pt>
                <c:pt idx="1589">
                  <c:v>16.967199999999917</c:v>
                </c:pt>
                <c:pt idx="1590">
                  <c:v>16.9741</c:v>
                </c:pt>
                <c:pt idx="1591">
                  <c:v>16.980899999999917</c:v>
                </c:pt>
                <c:pt idx="1592">
                  <c:v>16.9878</c:v>
                </c:pt>
                <c:pt idx="1593">
                  <c:v>16.994599999999917</c:v>
                </c:pt>
                <c:pt idx="1594">
                  <c:v>17.0014</c:v>
                </c:pt>
                <c:pt idx="1595">
                  <c:v>17.008299999999917</c:v>
                </c:pt>
                <c:pt idx="1596">
                  <c:v>17.0151</c:v>
                </c:pt>
                <c:pt idx="1597">
                  <c:v>17.021999999999988</c:v>
                </c:pt>
                <c:pt idx="1598">
                  <c:v>17.0288</c:v>
                </c:pt>
                <c:pt idx="1599">
                  <c:v>17.03569999999992</c:v>
                </c:pt>
                <c:pt idx="1600">
                  <c:v>17.042499999999901</c:v>
                </c:pt>
                <c:pt idx="1601">
                  <c:v>17.04939999999992</c:v>
                </c:pt>
                <c:pt idx="1602">
                  <c:v>17.0562</c:v>
                </c:pt>
                <c:pt idx="1603">
                  <c:v>17.06309999999992</c:v>
                </c:pt>
                <c:pt idx="1604">
                  <c:v>17.069900000000001</c:v>
                </c:pt>
                <c:pt idx="1605">
                  <c:v>17.076699999999924</c:v>
                </c:pt>
                <c:pt idx="1606">
                  <c:v>17.083599999999901</c:v>
                </c:pt>
                <c:pt idx="1607">
                  <c:v>17.090399999999928</c:v>
                </c:pt>
                <c:pt idx="1608">
                  <c:v>17.097200000000001</c:v>
                </c:pt>
                <c:pt idx="1609">
                  <c:v>17.104099999999999</c:v>
                </c:pt>
                <c:pt idx="1610">
                  <c:v>17.110900000000079</c:v>
                </c:pt>
                <c:pt idx="1611">
                  <c:v>17.117799999999999</c:v>
                </c:pt>
                <c:pt idx="1612">
                  <c:v>17.124600000000001</c:v>
                </c:pt>
                <c:pt idx="1613">
                  <c:v>17.131499999999999</c:v>
                </c:pt>
                <c:pt idx="1614">
                  <c:v>17.138300000000001</c:v>
                </c:pt>
                <c:pt idx="1615">
                  <c:v>17.145199999999935</c:v>
                </c:pt>
                <c:pt idx="1616">
                  <c:v>17.152000000000001</c:v>
                </c:pt>
                <c:pt idx="1617">
                  <c:v>17.158899999999999</c:v>
                </c:pt>
                <c:pt idx="1618">
                  <c:v>17.165699999999912</c:v>
                </c:pt>
                <c:pt idx="1619">
                  <c:v>17.172499999999989</c:v>
                </c:pt>
                <c:pt idx="1620">
                  <c:v>17.179400000000001</c:v>
                </c:pt>
                <c:pt idx="1621">
                  <c:v>17.186199999999989</c:v>
                </c:pt>
                <c:pt idx="1622">
                  <c:v>17.193100000000001</c:v>
                </c:pt>
                <c:pt idx="1623">
                  <c:v>17.199900000000031</c:v>
                </c:pt>
                <c:pt idx="1624">
                  <c:v>17.206800000000001</c:v>
                </c:pt>
                <c:pt idx="1625">
                  <c:v>17.2136</c:v>
                </c:pt>
                <c:pt idx="1626">
                  <c:v>17.220399999999916</c:v>
                </c:pt>
                <c:pt idx="1627">
                  <c:v>17.2273</c:v>
                </c:pt>
                <c:pt idx="1628">
                  <c:v>17.234100000000005</c:v>
                </c:pt>
                <c:pt idx="1629">
                  <c:v>17.241</c:v>
                </c:pt>
                <c:pt idx="1630">
                  <c:v>17.247800000000005</c:v>
                </c:pt>
                <c:pt idx="1631">
                  <c:v>17.2547</c:v>
                </c:pt>
                <c:pt idx="1632">
                  <c:v>17.261500000000002</c:v>
                </c:pt>
                <c:pt idx="1633">
                  <c:v>17.26829999999989</c:v>
                </c:pt>
                <c:pt idx="1634">
                  <c:v>17.275200000000002</c:v>
                </c:pt>
                <c:pt idx="1635">
                  <c:v>17.281999999999989</c:v>
                </c:pt>
                <c:pt idx="1636">
                  <c:v>17.288900000000002</c:v>
                </c:pt>
                <c:pt idx="1637">
                  <c:v>17.29569999999989</c:v>
                </c:pt>
                <c:pt idx="1638">
                  <c:v>17.302600000000002</c:v>
                </c:pt>
                <c:pt idx="1639">
                  <c:v>17.3094</c:v>
                </c:pt>
                <c:pt idx="1640">
                  <c:v>17.316199999999988</c:v>
                </c:pt>
                <c:pt idx="1641">
                  <c:v>17.3231</c:v>
                </c:pt>
                <c:pt idx="1642">
                  <c:v>17.329899999999999</c:v>
                </c:pt>
                <c:pt idx="1643">
                  <c:v>17.336800000000071</c:v>
                </c:pt>
                <c:pt idx="1644">
                  <c:v>17.34359999999992</c:v>
                </c:pt>
                <c:pt idx="1645">
                  <c:v>17.3504</c:v>
                </c:pt>
                <c:pt idx="1646">
                  <c:v>17.357299999999999</c:v>
                </c:pt>
                <c:pt idx="1647">
                  <c:v>17.364100000000001</c:v>
                </c:pt>
                <c:pt idx="1648">
                  <c:v>17.370999999999999</c:v>
                </c:pt>
                <c:pt idx="1649">
                  <c:v>17.377800000000072</c:v>
                </c:pt>
                <c:pt idx="1650">
                  <c:v>17.384699999999921</c:v>
                </c:pt>
                <c:pt idx="1651">
                  <c:v>17.391500000000001</c:v>
                </c:pt>
                <c:pt idx="1652">
                  <c:v>17.398399999999921</c:v>
                </c:pt>
                <c:pt idx="1653">
                  <c:v>17.405199999999901</c:v>
                </c:pt>
                <c:pt idx="1654">
                  <c:v>17.411999999999999</c:v>
                </c:pt>
                <c:pt idx="1655">
                  <c:v>17.418900000000001</c:v>
                </c:pt>
                <c:pt idx="1656">
                  <c:v>17.425699999999871</c:v>
                </c:pt>
                <c:pt idx="1657">
                  <c:v>17.432599999999901</c:v>
                </c:pt>
                <c:pt idx="1658">
                  <c:v>17.439399999999935</c:v>
                </c:pt>
                <c:pt idx="1659">
                  <c:v>17.446199999999912</c:v>
                </c:pt>
                <c:pt idx="1660">
                  <c:v>17.453099999999989</c:v>
                </c:pt>
                <c:pt idx="1661">
                  <c:v>17.459900000000001</c:v>
                </c:pt>
                <c:pt idx="1662">
                  <c:v>17.466799999999878</c:v>
                </c:pt>
                <c:pt idx="1663">
                  <c:v>17.473599999999912</c:v>
                </c:pt>
                <c:pt idx="1664">
                  <c:v>17.480499999999878</c:v>
                </c:pt>
                <c:pt idx="1665">
                  <c:v>17.487299999999916</c:v>
                </c:pt>
                <c:pt idx="1666">
                  <c:v>17.494199999999989</c:v>
                </c:pt>
                <c:pt idx="1667">
                  <c:v>17.501000000000001</c:v>
                </c:pt>
                <c:pt idx="1668">
                  <c:v>17.507800000000035</c:v>
                </c:pt>
                <c:pt idx="1669">
                  <c:v>17.514700000000001</c:v>
                </c:pt>
                <c:pt idx="1670">
                  <c:v>17.5215</c:v>
                </c:pt>
                <c:pt idx="1671">
                  <c:v>17.528399999999916</c:v>
                </c:pt>
                <c:pt idx="1672">
                  <c:v>17.5352</c:v>
                </c:pt>
                <c:pt idx="1673">
                  <c:v>17.542099999999916</c:v>
                </c:pt>
                <c:pt idx="1674">
                  <c:v>17.5489</c:v>
                </c:pt>
                <c:pt idx="1675">
                  <c:v>17.555700000000002</c:v>
                </c:pt>
                <c:pt idx="1676">
                  <c:v>17.56259999999989</c:v>
                </c:pt>
                <c:pt idx="1677">
                  <c:v>17.569400000000002</c:v>
                </c:pt>
                <c:pt idx="1678">
                  <c:v>17.5763</c:v>
                </c:pt>
                <c:pt idx="1679">
                  <c:v>17.583100000000002</c:v>
                </c:pt>
                <c:pt idx="1680">
                  <c:v>17.59</c:v>
                </c:pt>
                <c:pt idx="1681">
                  <c:v>17.596800000000005</c:v>
                </c:pt>
                <c:pt idx="1682">
                  <c:v>17.6037</c:v>
                </c:pt>
                <c:pt idx="1683">
                  <c:v>17.610499999999988</c:v>
                </c:pt>
                <c:pt idx="1684">
                  <c:v>17.617300000000068</c:v>
                </c:pt>
                <c:pt idx="1685">
                  <c:v>17.624199999999988</c:v>
                </c:pt>
                <c:pt idx="1686">
                  <c:v>17.631000000000071</c:v>
                </c:pt>
                <c:pt idx="1687">
                  <c:v>17.637899999999998</c:v>
                </c:pt>
                <c:pt idx="1688">
                  <c:v>17.6447</c:v>
                </c:pt>
                <c:pt idx="1689">
                  <c:v>17.651599999999988</c:v>
                </c:pt>
                <c:pt idx="1690">
                  <c:v>17.6584</c:v>
                </c:pt>
                <c:pt idx="1691">
                  <c:v>17.665199999999921</c:v>
                </c:pt>
                <c:pt idx="1692">
                  <c:v>17.6721</c:v>
                </c:pt>
                <c:pt idx="1693">
                  <c:v>17.678899999999999</c:v>
                </c:pt>
                <c:pt idx="1694">
                  <c:v>17.6858</c:v>
                </c:pt>
                <c:pt idx="1695">
                  <c:v>17.692599999999921</c:v>
                </c:pt>
                <c:pt idx="1696">
                  <c:v>17.6995</c:v>
                </c:pt>
                <c:pt idx="1697">
                  <c:v>17.706299999999924</c:v>
                </c:pt>
                <c:pt idx="1698">
                  <c:v>17.713100000000001</c:v>
                </c:pt>
                <c:pt idx="1699">
                  <c:v>17.72</c:v>
                </c:pt>
                <c:pt idx="1700">
                  <c:v>17.726800000000001</c:v>
                </c:pt>
                <c:pt idx="1701">
                  <c:v>17.733699999999928</c:v>
                </c:pt>
                <c:pt idx="1702">
                  <c:v>17.740499999999908</c:v>
                </c:pt>
                <c:pt idx="1703">
                  <c:v>17.747399999999928</c:v>
                </c:pt>
                <c:pt idx="1704">
                  <c:v>17.754200000000001</c:v>
                </c:pt>
                <c:pt idx="1705">
                  <c:v>17.760999999999989</c:v>
                </c:pt>
                <c:pt idx="1706">
                  <c:v>17.767900000000001</c:v>
                </c:pt>
                <c:pt idx="1707">
                  <c:v>17.774699999999989</c:v>
                </c:pt>
                <c:pt idx="1708">
                  <c:v>17.781599999999909</c:v>
                </c:pt>
                <c:pt idx="1709">
                  <c:v>17.788399999999879</c:v>
                </c:pt>
                <c:pt idx="1710">
                  <c:v>17.795199999999916</c:v>
                </c:pt>
                <c:pt idx="1711">
                  <c:v>17.802099999999989</c:v>
                </c:pt>
                <c:pt idx="1712">
                  <c:v>17.808900000000001</c:v>
                </c:pt>
                <c:pt idx="1713">
                  <c:v>17.815799999999989</c:v>
                </c:pt>
                <c:pt idx="1714">
                  <c:v>17.822599999999916</c:v>
                </c:pt>
                <c:pt idx="1715">
                  <c:v>17.829499999999989</c:v>
                </c:pt>
                <c:pt idx="1716">
                  <c:v>17.836300000000001</c:v>
                </c:pt>
                <c:pt idx="1717">
                  <c:v>17.8432</c:v>
                </c:pt>
                <c:pt idx="1718">
                  <c:v>17.850000000000001</c:v>
                </c:pt>
                <c:pt idx="1719">
                  <c:v>17.856800000000035</c:v>
                </c:pt>
                <c:pt idx="1720">
                  <c:v>17.863699999999916</c:v>
                </c:pt>
                <c:pt idx="1721">
                  <c:v>17.8705</c:v>
                </c:pt>
                <c:pt idx="1722">
                  <c:v>17.877400000000005</c:v>
                </c:pt>
                <c:pt idx="1723">
                  <c:v>17.8842</c:v>
                </c:pt>
                <c:pt idx="1724">
                  <c:v>17.891100000000005</c:v>
                </c:pt>
                <c:pt idx="1725">
                  <c:v>17.897900000000035</c:v>
                </c:pt>
                <c:pt idx="1726">
                  <c:v>17.904699999999917</c:v>
                </c:pt>
                <c:pt idx="1727">
                  <c:v>17.9116</c:v>
                </c:pt>
                <c:pt idx="1728">
                  <c:v>17.918399999999917</c:v>
                </c:pt>
                <c:pt idx="1729">
                  <c:v>17.92529999999989</c:v>
                </c:pt>
                <c:pt idx="1730">
                  <c:v>17.932099999999917</c:v>
                </c:pt>
                <c:pt idx="1731">
                  <c:v>17.939</c:v>
                </c:pt>
                <c:pt idx="1732">
                  <c:v>17.945799999999856</c:v>
                </c:pt>
                <c:pt idx="1733">
                  <c:v>17.952599999999894</c:v>
                </c:pt>
                <c:pt idx="1734">
                  <c:v>17.959499999999917</c:v>
                </c:pt>
                <c:pt idx="1735">
                  <c:v>17.966299999999901</c:v>
                </c:pt>
                <c:pt idx="1736">
                  <c:v>17.97319999999992</c:v>
                </c:pt>
                <c:pt idx="1737">
                  <c:v>17.979999999999986</c:v>
                </c:pt>
                <c:pt idx="1738">
                  <c:v>17.98689999999992</c:v>
                </c:pt>
                <c:pt idx="1739">
                  <c:v>17.993699999999901</c:v>
                </c:pt>
                <c:pt idx="1740">
                  <c:v>18.000499999999924</c:v>
                </c:pt>
                <c:pt idx="1741">
                  <c:v>18.007400000000001</c:v>
                </c:pt>
                <c:pt idx="1742">
                  <c:v>18.014199999999999</c:v>
                </c:pt>
                <c:pt idx="1743">
                  <c:v>18.021100000000001</c:v>
                </c:pt>
                <c:pt idx="1744">
                  <c:v>18.027899999999999</c:v>
                </c:pt>
                <c:pt idx="1745">
                  <c:v>18.034800000000072</c:v>
                </c:pt>
                <c:pt idx="1746">
                  <c:v>18.041599999999928</c:v>
                </c:pt>
                <c:pt idx="1747">
                  <c:v>18.048399999999909</c:v>
                </c:pt>
                <c:pt idx="1748">
                  <c:v>18.055299999999928</c:v>
                </c:pt>
                <c:pt idx="1749">
                  <c:v>18.062099999999909</c:v>
                </c:pt>
                <c:pt idx="1750">
                  <c:v>18.068999999999935</c:v>
                </c:pt>
                <c:pt idx="1751">
                  <c:v>18.075800000000001</c:v>
                </c:pt>
                <c:pt idx="1752">
                  <c:v>18.082699999999871</c:v>
                </c:pt>
                <c:pt idx="1753">
                  <c:v>18.089499999999909</c:v>
                </c:pt>
                <c:pt idx="1754">
                  <c:v>18.096299999999989</c:v>
                </c:pt>
                <c:pt idx="1755">
                  <c:v>18.103200000000001</c:v>
                </c:pt>
                <c:pt idx="1756">
                  <c:v>18.110000000000031</c:v>
                </c:pt>
                <c:pt idx="1757">
                  <c:v>18.11690000000009</c:v>
                </c:pt>
                <c:pt idx="1758">
                  <c:v>18.123699999999989</c:v>
                </c:pt>
                <c:pt idx="1759">
                  <c:v>18.130500000000001</c:v>
                </c:pt>
                <c:pt idx="1760">
                  <c:v>18.137400000000031</c:v>
                </c:pt>
                <c:pt idx="1761">
                  <c:v>18.144300000000001</c:v>
                </c:pt>
                <c:pt idx="1762">
                  <c:v>18.151100000000035</c:v>
                </c:pt>
                <c:pt idx="1763">
                  <c:v>18.15790000000009</c:v>
                </c:pt>
                <c:pt idx="1764">
                  <c:v>18.164800000000035</c:v>
                </c:pt>
                <c:pt idx="1765">
                  <c:v>18.171600000000005</c:v>
                </c:pt>
                <c:pt idx="1766">
                  <c:v>18.1785</c:v>
                </c:pt>
                <c:pt idx="1767">
                  <c:v>18.185300000000002</c:v>
                </c:pt>
                <c:pt idx="1768">
                  <c:v>18.1922</c:v>
                </c:pt>
                <c:pt idx="1769">
                  <c:v>18.199000000000005</c:v>
                </c:pt>
                <c:pt idx="1770">
                  <c:v>18.2058</c:v>
                </c:pt>
                <c:pt idx="1771">
                  <c:v>18.212700000000002</c:v>
                </c:pt>
                <c:pt idx="1772">
                  <c:v>18.2195</c:v>
                </c:pt>
                <c:pt idx="1773">
                  <c:v>18.226400000000002</c:v>
                </c:pt>
                <c:pt idx="1774">
                  <c:v>18.2332</c:v>
                </c:pt>
                <c:pt idx="1775">
                  <c:v>18.240100000000002</c:v>
                </c:pt>
                <c:pt idx="1776">
                  <c:v>18.2469</c:v>
                </c:pt>
                <c:pt idx="1777">
                  <c:v>18.253699999999917</c:v>
                </c:pt>
                <c:pt idx="1778">
                  <c:v>18.26059999999989</c:v>
                </c:pt>
                <c:pt idx="1779">
                  <c:v>18.26739999999992</c:v>
                </c:pt>
                <c:pt idx="1780">
                  <c:v>18.2743</c:v>
                </c:pt>
                <c:pt idx="1781">
                  <c:v>18.28109999999992</c:v>
                </c:pt>
                <c:pt idx="1782">
                  <c:v>18.287999999999986</c:v>
                </c:pt>
                <c:pt idx="1783">
                  <c:v>18.29479999999992</c:v>
                </c:pt>
                <c:pt idx="1784">
                  <c:v>18.301600000000001</c:v>
                </c:pt>
                <c:pt idx="1785">
                  <c:v>18.308499999999921</c:v>
                </c:pt>
                <c:pt idx="1786">
                  <c:v>18.315300000000001</c:v>
                </c:pt>
                <c:pt idx="1787">
                  <c:v>18.322199999999921</c:v>
                </c:pt>
                <c:pt idx="1788">
                  <c:v>18.329000000000001</c:v>
                </c:pt>
                <c:pt idx="1789">
                  <c:v>18.335899999999999</c:v>
                </c:pt>
                <c:pt idx="1790">
                  <c:v>18.342699999999901</c:v>
                </c:pt>
                <c:pt idx="1791">
                  <c:v>18.349499999999928</c:v>
                </c:pt>
                <c:pt idx="1792">
                  <c:v>18.356400000000001</c:v>
                </c:pt>
                <c:pt idx="1793">
                  <c:v>18.363199999999935</c:v>
                </c:pt>
                <c:pt idx="1794">
                  <c:v>18.370100000000001</c:v>
                </c:pt>
                <c:pt idx="1795">
                  <c:v>18.376899999999999</c:v>
                </c:pt>
                <c:pt idx="1796">
                  <c:v>18.383699999999912</c:v>
                </c:pt>
                <c:pt idx="1797">
                  <c:v>18.390599999999989</c:v>
                </c:pt>
                <c:pt idx="1798">
                  <c:v>18.397400000000001</c:v>
                </c:pt>
                <c:pt idx="1799">
                  <c:v>18.404299999999989</c:v>
                </c:pt>
                <c:pt idx="1800">
                  <c:v>18.411100000000001</c:v>
                </c:pt>
                <c:pt idx="1801">
                  <c:v>18.417999999999999</c:v>
                </c:pt>
                <c:pt idx="1802">
                  <c:v>18.424800000000001</c:v>
                </c:pt>
                <c:pt idx="1803">
                  <c:v>18.431699999999989</c:v>
                </c:pt>
                <c:pt idx="1804">
                  <c:v>18.438499999999916</c:v>
                </c:pt>
                <c:pt idx="1805">
                  <c:v>18.445299999999886</c:v>
                </c:pt>
                <c:pt idx="1806">
                  <c:v>18.452199999999916</c:v>
                </c:pt>
                <c:pt idx="1807">
                  <c:v>18.459</c:v>
                </c:pt>
                <c:pt idx="1808">
                  <c:v>18.465899999999916</c:v>
                </c:pt>
                <c:pt idx="1809">
                  <c:v>18.472699999999882</c:v>
                </c:pt>
                <c:pt idx="1810">
                  <c:v>18.479599999999916</c:v>
                </c:pt>
                <c:pt idx="1811">
                  <c:v>18.48639999999989</c:v>
                </c:pt>
                <c:pt idx="1812">
                  <c:v>18.493200000000002</c:v>
                </c:pt>
                <c:pt idx="1813">
                  <c:v>18.5001</c:v>
                </c:pt>
                <c:pt idx="1814">
                  <c:v>18.506900000000005</c:v>
                </c:pt>
                <c:pt idx="1815">
                  <c:v>18.513800000000035</c:v>
                </c:pt>
                <c:pt idx="1816">
                  <c:v>18.520600000000002</c:v>
                </c:pt>
                <c:pt idx="1817">
                  <c:v>18.5275</c:v>
                </c:pt>
                <c:pt idx="1818">
                  <c:v>18.534300000000005</c:v>
                </c:pt>
                <c:pt idx="1819">
                  <c:v>18.5411</c:v>
                </c:pt>
                <c:pt idx="1820">
                  <c:v>18.547999999999988</c:v>
                </c:pt>
                <c:pt idx="1821">
                  <c:v>18.554800000000068</c:v>
                </c:pt>
                <c:pt idx="1822">
                  <c:v>18.561699999999917</c:v>
                </c:pt>
                <c:pt idx="1823">
                  <c:v>18.568499999999894</c:v>
                </c:pt>
                <c:pt idx="1824">
                  <c:v>18.575399999999917</c:v>
                </c:pt>
                <c:pt idx="1825">
                  <c:v>18.582199999999894</c:v>
                </c:pt>
                <c:pt idx="1826">
                  <c:v>18.58899999999992</c:v>
                </c:pt>
                <c:pt idx="1827">
                  <c:v>18.5959</c:v>
                </c:pt>
                <c:pt idx="1828">
                  <c:v>18.602699999999921</c:v>
                </c:pt>
                <c:pt idx="1829">
                  <c:v>18.6096</c:v>
                </c:pt>
                <c:pt idx="1830">
                  <c:v>18.616399999999999</c:v>
                </c:pt>
                <c:pt idx="1831">
                  <c:v>18.6233</c:v>
                </c:pt>
                <c:pt idx="1832">
                  <c:v>18.630099999999999</c:v>
                </c:pt>
                <c:pt idx="1833">
                  <c:v>18.636900000000072</c:v>
                </c:pt>
                <c:pt idx="1834">
                  <c:v>18.643799999999924</c:v>
                </c:pt>
                <c:pt idx="1835">
                  <c:v>18.650600000000001</c:v>
                </c:pt>
                <c:pt idx="1836">
                  <c:v>18.657499999999999</c:v>
                </c:pt>
                <c:pt idx="1837">
                  <c:v>18.664300000000001</c:v>
                </c:pt>
                <c:pt idx="1838">
                  <c:v>18.671199999999999</c:v>
                </c:pt>
                <c:pt idx="1839">
                  <c:v>18.678000000000001</c:v>
                </c:pt>
                <c:pt idx="1840">
                  <c:v>18.684899999999999</c:v>
                </c:pt>
                <c:pt idx="1841">
                  <c:v>18.691700000000001</c:v>
                </c:pt>
                <c:pt idx="1842">
                  <c:v>18.698499999999989</c:v>
                </c:pt>
                <c:pt idx="1843">
                  <c:v>18.705399999999909</c:v>
                </c:pt>
                <c:pt idx="1844">
                  <c:v>18.712199999999989</c:v>
                </c:pt>
                <c:pt idx="1845">
                  <c:v>18.719000000000001</c:v>
                </c:pt>
                <c:pt idx="1846">
                  <c:v>18.725899999999989</c:v>
                </c:pt>
                <c:pt idx="1847">
                  <c:v>18.732699999999916</c:v>
                </c:pt>
                <c:pt idx="1848">
                  <c:v>18.739599999999989</c:v>
                </c:pt>
                <c:pt idx="1849">
                  <c:v>18.746399999999916</c:v>
                </c:pt>
                <c:pt idx="1850">
                  <c:v>18.753299999999989</c:v>
                </c:pt>
                <c:pt idx="1851">
                  <c:v>18.760099999999916</c:v>
                </c:pt>
                <c:pt idx="1852">
                  <c:v>18.766999999999989</c:v>
                </c:pt>
                <c:pt idx="1853">
                  <c:v>18.773800000000001</c:v>
                </c:pt>
                <c:pt idx="1854">
                  <c:v>18.780699999999882</c:v>
                </c:pt>
                <c:pt idx="1855">
                  <c:v>18.787499999999916</c:v>
                </c:pt>
                <c:pt idx="1856">
                  <c:v>18.7943</c:v>
                </c:pt>
                <c:pt idx="1857">
                  <c:v>18.801200000000001</c:v>
                </c:pt>
                <c:pt idx="1858">
                  <c:v>18.808</c:v>
                </c:pt>
                <c:pt idx="1859">
                  <c:v>18.814900000000094</c:v>
                </c:pt>
                <c:pt idx="1860">
                  <c:v>18.8217</c:v>
                </c:pt>
                <c:pt idx="1861">
                  <c:v>18.828600000000002</c:v>
                </c:pt>
                <c:pt idx="1862">
                  <c:v>18.8354</c:v>
                </c:pt>
                <c:pt idx="1863">
                  <c:v>18.842199999999917</c:v>
                </c:pt>
                <c:pt idx="1864">
                  <c:v>18.8491</c:v>
                </c:pt>
                <c:pt idx="1865">
                  <c:v>18.855899999999988</c:v>
                </c:pt>
                <c:pt idx="1866">
                  <c:v>18.8628</c:v>
                </c:pt>
                <c:pt idx="1867">
                  <c:v>18.869599999999917</c:v>
                </c:pt>
                <c:pt idx="1868">
                  <c:v>18.8765</c:v>
                </c:pt>
                <c:pt idx="1869">
                  <c:v>18.883299999999917</c:v>
                </c:pt>
                <c:pt idx="1870">
                  <c:v>18.8901</c:v>
                </c:pt>
                <c:pt idx="1871">
                  <c:v>18.896999999999988</c:v>
                </c:pt>
                <c:pt idx="1872">
                  <c:v>18.9038</c:v>
                </c:pt>
                <c:pt idx="1873">
                  <c:v>18.91069999999992</c:v>
                </c:pt>
                <c:pt idx="1874">
                  <c:v>18.9175</c:v>
                </c:pt>
                <c:pt idx="1875">
                  <c:v>18.92439999999992</c:v>
                </c:pt>
                <c:pt idx="1876">
                  <c:v>18.9312</c:v>
                </c:pt>
                <c:pt idx="1877">
                  <c:v>18.937999999999999</c:v>
                </c:pt>
                <c:pt idx="1878">
                  <c:v>18.944900000000001</c:v>
                </c:pt>
                <c:pt idx="1879">
                  <c:v>18.951699999999924</c:v>
                </c:pt>
                <c:pt idx="1880">
                  <c:v>18.958599999999901</c:v>
                </c:pt>
                <c:pt idx="1881">
                  <c:v>18.965399999999871</c:v>
                </c:pt>
                <c:pt idx="1882">
                  <c:v>18.972299999999901</c:v>
                </c:pt>
                <c:pt idx="1883">
                  <c:v>18.979099999999928</c:v>
                </c:pt>
                <c:pt idx="1884">
                  <c:v>18.985899999999909</c:v>
                </c:pt>
                <c:pt idx="1885">
                  <c:v>18.992799999999871</c:v>
                </c:pt>
                <c:pt idx="1886">
                  <c:v>18.999599999999909</c:v>
                </c:pt>
                <c:pt idx="1887">
                  <c:v>19.006499999999935</c:v>
                </c:pt>
                <c:pt idx="1888">
                  <c:v>19.013300000000001</c:v>
                </c:pt>
                <c:pt idx="1889">
                  <c:v>19.020199999999935</c:v>
                </c:pt>
                <c:pt idx="1890">
                  <c:v>19.027000000000001</c:v>
                </c:pt>
                <c:pt idx="1891">
                  <c:v>19.033799999999989</c:v>
                </c:pt>
                <c:pt idx="1892">
                  <c:v>19.040699999999912</c:v>
                </c:pt>
                <c:pt idx="1893">
                  <c:v>19.047499999999989</c:v>
                </c:pt>
                <c:pt idx="1894">
                  <c:v>19.054400000000001</c:v>
                </c:pt>
                <c:pt idx="1895">
                  <c:v>19.061199999999989</c:v>
                </c:pt>
                <c:pt idx="1896">
                  <c:v>19.067999999999987</c:v>
                </c:pt>
                <c:pt idx="1897">
                  <c:v>19.074900000000031</c:v>
                </c:pt>
                <c:pt idx="1898">
                  <c:v>19.081699999999916</c:v>
                </c:pt>
                <c:pt idx="1899">
                  <c:v>19.088599999999886</c:v>
                </c:pt>
                <c:pt idx="1900">
                  <c:v>19.095399999999916</c:v>
                </c:pt>
                <c:pt idx="1901">
                  <c:v>19.1023</c:v>
                </c:pt>
                <c:pt idx="1902">
                  <c:v>19.109100000000005</c:v>
                </c:pt>
                <c:pt idx="1903">
                  <c:v>19.116000000000035</c:v>
                </c:pt>
                <c:pt idx="1904">
                  <c:v>19.122800000000005</c:v>
                </c:pt>
                <c:pt idx="1905">
                  <c:v>19.1296</c:v>
                </c:pt>
                <c:pt idx="1906">
                  <c:v>19.136500000000005</c:v>
                </c:pt>
                <c:pt idx="1907">
                  <c:v>19.1433</c:v>
                </c:pt>
                <c:pt idx="1908">
                  <c:v>19.150200000000005</c:v>
                </c:pt>
                <c:pt idx="1909">
                  <c:v>19.157000000000064</c:v>
                </c:pt>
                <c:pt idx="1910">
                  <c:v>19.163900000000005</c:v>
                </c:pt>
                <c:pt idx="1911">
                  <c:v>19.1707</c:v>
                </c:pt>
                <c:pt idx="1912">
                  <c:v>19.177499999999988</c:v>
                </c:pt>
                <c:pt idx="1913">
                  <c:v>19.1844</c:v>
                </c:pt>
                <c:pt idx="1914">
                  <c:v>19.191199999999988</c:v>
                </c:pt>
                <c:pt idx="1915">
                  <c:v>19.1981</c:v>
                </c:pt>
                <c:pt idx="1916">
                  <c:v>19.204899999999999</c:v>
                </c:pt>
                <c:pt idx="1917">
                  <c:v>19.211800000000071</c:v>
                </c:pt>
                <c:pt idx="1918">
                  <c:v>19.21859999999992</c:v>
                </c:pt>
                <c:pt idx="1919">
                  <c:v>19.225499999999894</c:v>
                </c:pt>
                <c:pt idx="1920">
                  <c:v>19.23229999999992</c:v>
                </c:pt>
                <c:pt idx="1921">
                  <c:v>19.239100000000001</c:v>
                </c:pt>
                <c:pt idx="1922">
                  <c:v>19.245999999999921</c:v>
                </c:pt>
                <c:pt idx="1923">
                  <c:v>19.252800000000001</c:v>
                </c:pt>
                <c:pt idx="1924">
                  <c:v>19.259699999999921</c:v>
                </c:pt>
                <c:pt idx="1925">
                  <c:v>19.266499999999901</c:v>
                </c:pt>
                <c:pt idx="1926">
                  <c:v>19.273399999999921</c:v>
                </c:pt>
                <c:pt idx="1927">
                  <c:v>19.280199999999901</c:v>
                </c:pt>
                <c:pt idx="1928">
                  <c:v>19.286999999999928</c:v>
                </c:pt>
                <c:pt idx="1929">
                  <c:v>19.293900000000001</c:v>
                </c:pt>
                <c:pt idx="1930">
                  <c:v>19.300699999999935</c:v>
                </c:pt>
                <c:pt idx="1931">
                  <c:v>19.307600000000001</c:v>
                </c:pt>
                <c:pt idx="1932">
                  <c:v>19.314399999999999</c:v>
                </c:pt>
                <c:pt idx="1933">
                  <c:v>19.321300000000001</c:v>
                </c:pt>
                <c:pt idx="1934">
                  <c:v>19.328099999999989</c:v>
                </c:pt>
                <c:pt idx="1935">
                  <c:v>19.334900000000083</c:v>
                </c:pt>
                <c:pt idx="1936">
                  <c:v>19.341799999999989</c:v>
                </c:pt>
                <c:pt idx="1937">
                  <c:v>19.348599999999912</c:v>
                </c:pt>
                <c:pt idx="1938">
                  <c:v>19.355499999999989</c:v>
                </c:pt>
                <c:pt idx="1939">
                  <c:v>19.362299999999916</c:v>
                </c:pt>
                <c:pt idx="1940">
                  <c:v>19.369199999999989</c:v>
                </c:pt>
                <c:pt idx="1941">
                  <c:v>19.376000000000001</c:v>
                </c:pt>
                <c:pt idx="1942">
                  <c:v>19.3828</c:v>
                </c:pt>
                <c:pt idx="1943">
                  <c:v>19.389699999999916</c:v>
                </c:pt>
                <c:pt idx="1944">
                  <c:v>19.3965</c:v>
                </c:pt>
                <c:pt idx="1945">
                  <c:v>19.403399999999916</c:v>
                </c:pt>
                <c:pt idx="1946">
                  <c:v>19.4102</c:v>
                </c:pt>
                <c:pt idx="1947">
                  <c:v>19.417100000000001</c:v>
                </c:pt>
                <c:pt idx="1948">
                  <c:v>19.4239</c:v>
                </c:pt>
                <c:pt idx="1949">
                  <c:v>19.430700000000002</c:v>
                </c:pt>
                <c:pt idx="1950">
                  <c:v>19.4376</c:v>
                </c:pt>
                <c:pt idx="1951">
                  <c:v>19.444400000000002</c:v>
                </c:pt>
                <c:pt idx="1952">
                  <c:v>19.4513</c:v>
                </c:pt>
                <c:pt idx="1953">
                  <c:v>19.458100000000002</c:v>
                </c:pt>
                <c:pt idx="1954">
                  <c:v>19.464999999999989</c:v>
                </c:pt>
                <c:pt idx="1955">
                  <c:v>19.471800000000005</c:v>
                </c:pt>
                <c:pt idx="1956">
                  <c:v>19.478599999999897</c:v>
                </c:pt>
                <c:pt idx="1957">
                  <c:v>19.485499999999856</c:v>
                </c:pt>
                <c:pt idx="1958">
                  <c:v>19.49229999999989</c:v>
                </c:pt>
                <c:pt idx="1959">
                  <c:v>19.499199999999917</c:v>
                </c:pt>
                <c:pt idx="1960">
                  <c:v>19.506</c:v>
                </c:pt>
                <c:pt idx="1961">
                  <c:v>19.512899999999988</c:v>
                </c:pt>
                <c:pt idx="1962">
                  <c:v>19.5197</c:v>
                </c:pt>
                <c:pt idx="1963">
                  <c:v>19.52649999999992</c:v>
                </c:pt>
                <c:pt idx="1964">
                  <c:v>19.5334</c:v>
                </c:pt>
                <c:pt idx="1965">
                  <c:v>19.540199999999921</c:v>
                </c:pt>
                <c:pt idx="1966">
                  <c:v>19.5471</c:v>
                </c:pt>
                <c:pt idx="1967">
                  <c:v>19.553899999999999</c:v>
                </c:pt>
                <c:pt idx="1968">
                  <c:v>19.5608</c:v>
                </c:pt>
                <c:pt idx="1969">
                  <c:v>19.567599999999921</c:v>
                </c:pt>
                <c:pt idx="1970">
                  <c:v>19.574400000000001</c:v>
                </c:pt>
                <c:pt idx="1971">
                  <c:v>19.581299999999924</c:v>
                </c:pt>
                <c:pt idx="1972">
                  <c:v>19.588099999999901</c:v>
                </c:pt>
                <c:pt idx="1973">
                  <c:v>19.594999999999999</c:v>
                </c:pt>
                <c:pt idx="1974">
                  <c:v>19.601800000000072</c:v>
                </c:pt>
                <c:pt idx="1975">
                  <c:v>19.608699999999928</c:v>
                </c:pt>
                <c:pt idx="1976">
                  <c:v>19.615500000000001</c:v>
                </c:pt>
                <c:pt idx="1977">
                  <c:v>19.622299999999989</c:v>
                </c:pt>
                <c:pt idx="1978">
                  <c:v>19.629200000000001</c:v>
                </c:pt>
                <c:pt idx="1979">
                  <c:v>19.635999999999999</c:v>
                </c:pt>
                <c:pt idx="1980">
                  <c:v>19.642900000000001</c:v>
                </c:pt>
                <c:pt idx="1981">
                  <c:v>19.649699999999989</c:v>
                </c:pt>
                <c:pt idx="1982">
                  <c:v>19.656500000000001</c:v>
                </c:pt>
                <c:pt idx="1983">
                  <c:v>19.663399999999989</c:v>
                </c:pt>
                <c:pt idx="1984">
                  <c:v>19.670200000000001</c:v>
                </c:pt>
                <c:pt idx="1985">
                  <c:v>19.677099999999999</c:v>
                </c:pt>
                <c:pt idx="1986">
                  <c:v>19.683900000000001</c:v>
                </c:pt>
                <c:pt idx="1987">
                  <c:v>19.690799999999989</c:v>
                </c:pt>
                <c:pt idx="1988">
                  <c:v>19.697600000000001</c:v>
                </c:pt>
                <c:pt idx="1989">
                  <c:v>19.704499999999989</c:v>
                </c:pt>
                <c:pt idx="1990">
                  <c:v>19.711300000000001</c:v>
                </c:pt>
                <c:pt idx="1991">
                  <c:v>19.7181</c:v>
                </c:pt>
                <c:pt idx="1992">
                  <c:v>19.724999999999987</c:v>
                </c:pt>
                <c:pt idx="1993">
                  <c:v>19.731800000000035</c:v>
                </c:pt>
                <c:pt idx="1994">
                  <c:v>19.738699999999916</c:v>
                </c:pt>
                <c:pt idx="1995">
                  <c:v>19.74549999999989</c:v>
                </c:pt>
                <c:pt idx="1996">
                  <c:v>19.752400000000002</c:v>
                </c:pt>
                <c:pt idx="1997">
                  <c:v>19.7592</c:v>
                </c:pt>
                <c:pt idx="1998">
                  <c:v>19.766100000000002</c:v>
                </c:pt>
                <c:pt idx="1999">
                  <c:v>19.7729</c:v>
                </c:pt>
                <c:pt idx="2000">
                  <c:v>19.779699999999917</c:v>
                </c:pt>
                <c:pt idx="2001">
                  <c:v>19.78659999999989</c:v>
                </c:pt>
                <c:pt idx="2002">
                  <c:v>19.793399999999917</c:v>
                </c:pt>
                <c:pt idx="2003">
                  <c:v>19.8003</c:v>
                </c:pt>
                <c:pt idx="2004">
                  <c:v>19.807099999999988</c:v>
                </c:pt>
                <c:pt idx="2005">
                  <c:v>19.814000000000064</c:v>
                </c:pt>
                <c:pt idx="2006">
                  <c:v>19.820799999999917</c:v>
                </c:pt>
                <c:pt idx="2007">
                  <c:v>19.8276</c:v>
                </c:pt>
                <c:pt idx="2008">
                  <c:v>19.834499999999988</c:v>
                </c:pt>
                <c:pt idx="2009">
                  <c:v>19.8413</c:v>
                </c:pt>
                <c:pt idx="2010">
                  <c:v>19.84819999999992</c:v>
                </c:pt>
                <c:pt idx="2011">
                  <c:v>19.855</c:v>
                </c:pt>
                <c:pt idx="2012">
                  <c:v>19.861899999999999</c:v>
                </c:pt>
                <c:pt idx="2013">
                  <c:v>19.868699999999901</c:v>
                </c:pt>
                <c:pt idx="2014">
                  <c:v>19.875499999999924</c:v>
                </c:pt>
                <c:pt idx="2015">
                  <c:v>19.882399999999908</c:v>
                </c:pt>
                <c:pt idx="2016">
                  <c:v>19.889199999999924</c:v>
                </c:pt>
                <c:pt idx="2017">
                  <c:v>19.896100000000001</c:v>
                </c:pt>
                <c:pt idx="2018">
                  <c:v>19.902899999999928</c:v>
                </c:pt>
                <c:pt idx="2019">
                  <c:v>19.909800000000001</c:v>
                </c:pt>
                <c:pt idx="2020">
                  <c:v>19.916599999999928</c:v>
                </c:pt>
                <c:pt idx="2021">
                  <c:v>19.923399999999909</c:v>
                </c:pt>
                <c:pt idx="2022">
                  <c:v>19.930299999999928</c:v>
                </c:pt>
                <c:pt idx="2023">
                  <c:v>19.937100000000001</c:v>
                </c:pt>
                <c:pt idx="2024">
                  <c:v>19.943999999999935</c:v>
                </c:pt>
                <c:pt idx="2025">
                  <c:v>19.950800000000001</c:v>
                </c:pt>
                <c:pt idx="2026">
                  <c:v>19.957699999999935</c:v>
                </c:pt>
                <c:pt idx="2027">
                  <c:v>19.964499999999909</c:v>
                </c:pt>
                <c:pt idx="2028">
                  <c:v>19.971299999999989</c:v>
                </c:pt>
                <c:pt idx="2029">
                  <c:v>19.978199999999912</c:v>
                </c:pt>
                <c:pt idx="2030">
                  <c:v>19.984999999999989</c:v>
                </c:pt>
                <c:pt idx="2031">
                  <c:v>19.991900000000001</c:v>
                </c:pt>
                <c:pt idx="2032">
                  <c:v>19.998699999999879</c:v>
                </c:pt>
                <c:pt idx="2033">
                  <c:v>20.005499999999916</c:v>
                </c:pt>
                <c:pt idx="2034">
                  <c:v>20.0124</c:v>
                </c:pt>
                <c:pt idx="2035">
                  <c:v>20.019200000000001</c:v>
                </c:pt>
                <c:pt idx="2036">
                  <c:v>20.0261</c:v>
                </c:pt>
                <c:pt idx="2037">
                  <c:v>20.032900000000001</c:v>
                </c:pt>
                <c:pt idx="2038">
                  <c:v>20.039800000000035</c:v>
                </c:pt>
                <c:pt idx="2039">
                  <c:v>20.046600000000002</c:v>
                </c:pt>
                <c:pt idx="2040">
                  <c:v>20.0535</c:v>
                </c:pt>
                <c:pt idx="2041">
                  <c:v>20.060300000000002</c:v>
                </c:pt>
                <c:pt idx="2042">
                  <c:v>20.0671</c:v>
                </c:pt>
                <c:pt idx="2043">
                  <c:v>20.074000000000005</c:v>
                </c:pt>
                <c:pt idx="2044">
                  <c:v>20.0808</c:v>
                </c:pt>
                <c:pt idx="2045">
                  <c:v>20.087700000000002</c:v>
                </c:pt>
                <c:pt idx="2046">
                  <c:v>20.0945</c:v>
                </c:pt>
                <c:pt idx="2047">
                  <c:v>20.101400000000005</c:v>
                </c:pt>
                <c:pt idx="2048">
                  <c:v>20.1082</c:v>
                </c:pt>
                <c:pt idx="2049">
                  <c:v>20.114999999999998</c:v>
                </c:pt>
                <c:pt idx="2050">
                  <c:v>20.121900000000068</c:v>
                </c:pt>
                <c:pt idx="2051">
                  <c:v>20.128699999999917</c:v>
                </c:pt>
                <c:pt idx="2052">
                  <c:v>20.1356</c:v>
                </c:pt>
                <c:pt idx="2053">
                  <c:v>20.14239999999992</c:v>
                </c:pt>
                <c:pt idx="2054">
                  <c:v>20.1493</c:v>
                </c:pt>
                <c:pt idx="2055">
                  <c:v>20.156099999999999</c:v>
                </c:pt>
                <c:pt idx="2056">
                  <c:v>20.1629</c:v>
                </c:pt>
                <c:pt idx="2057">
                  <c:v>20.16979999999992</c:v>
                </c:pt>
                <c:pt idx="2058">
                  <c:v>20.176600000000001</c:v>
                </c:pt>
                <c:pt idx="2059">
                  <c:v>20.183499999999921</c:v>
                </c:pt>
                <c:pt idx="2060">
                  <c:v>20.190300000000001</c:v>
                </c:pt>
                <c:pt idx="2061">
                  <c:v>20.197199999999999</c:v>
                </c:pt>
                <c:pt idx="2062">
                  <c:v>20.204000000000001</c:v>
                </c:pt>
                <c:pt idx="2063">
                  <c:v>20.210799999999928</c:v>
                </c:pt>
                <c:pt idx="2064">
                  <c:v>20.217700000000001</c:v>
                </c:pt>
                <c:pt idx="2065">
                  <c:v>20.224499999999928</c:v>
                </c:pt>
                <c:pt idx="2066">
                  <c:v>20.231400000000001</c:v>
                </c:pt>
                <c:pt idx="2067">
                  <c:v>20.238199999999935</c:v>
                </c:pt>
                <c:pt idx="2068">
                  <c:v>20.245099999999901</c:v>
                </c:pt>
                <c:pt idx="2069">
                  <c:v>20.251899999999999</c:v>
                </c:pt>
                <c:pt idx="2070">
                  <c:v>20.258699999999912</c:v>
                </c:pt>
                <c:pt idx="2071">
                  <c:v>20.265599999999871</c:v>
                </c:pt>
                <c:pt idx="2072">
                  <c:v>20.272399999999912</c:v>
                </c:pt>
                <c:pt idx="2073">
                  <c:v>20.279299999999989</c:v>
                </c:pt>
                <c:pt idx="2074">
                  <c:v>20.286099999999912</c:v>
                </c:pt>
                <c:pt idx="2075">
                  <c:v>20.292999999999989</c:v>
                </c:pt>
                <c:pt idx="2076">
                  <c:v>20.299800000000001</c:v>
                </c:pt>
                <c:pt idx="2077">
                  <c:v>20.306699999999989</c:v>
                </c:pt>
                <c:pt idx="2078">
                  <c:v>20.313500000000001</c:v>
                </c:pt>
                <c:pt idx="2079">
                  <c:v>20.3203</c:v>
                </c:pt>
                <c:pt idx="2080">
                  <c:v>20.327200000000001</c:v>
                </c:pt>
                <c:pt idx="2081">
                  <c:v>20.334000000000035</c:v>
                </c:pt>
                <c:pt idx="2082">
                  <c:v>20.340900000000001</c:v>
                </c:pt>
                <c:pt idx="2083">
                  <c:v>20.3477</c:v>
                </c:pt>
                <c:pt idx="2084">
                  <c:v>20.354600000000001</c:v>
                </c:pt>
                <c:pt idx="2085">
                  <c:v>20.3614</c:v>
                </c:pt>
                <c:pt idx="2086">
                  <c:v>20.368200000000002</c:v>
                </c:pt>
                <c:pt idx="2087">
                  <c:v>20.3751</c:v>
                </c:pt>
                <c:pt idx="2088">
                  <c:v>20.381900000000005</c:v>
                </c:pt>
                <c:pt idx="2089">
                  <c:v>20.3888</c:v>
                </c:pt>
                <c:pt idx="2090">
                  <c:v>20.395600000000002</c:v>
                </c:pt>
                <c:pt idx="2091">
                  <c:v>20.40249999999989</c:v>
                </c:pt>
                <c:pt idx="2092">
                  <c:v>20.409300000000002</c:v>
                </c:pt>
                <c:pt idx="2093">
                  <c:v>20.4161</c:v>
                </c:pt>
                <c:pt idx="2094">
                  <c:v>20.422999999999917</c:v>
                </c:pt>
                <c:pt idx="2095">
                  <c:v>20.4298</c:v>
                </c:pt>
                <c:pt idx="2096">
                  <c:v>20.436699999999917</c:v>
                </c:pt>
                <c:pt idx="2097">
                  <c:v>20.443499999999894</c:v>
                </c:pt>
                <c:pt idx="2098">
                  <c:v>20.450399999999917</c:v>
                </c:pt>
                <c:pt idx="2099">
                  <c:v>20.4572</c:v>
                </c:pt>
                <c:pt idx="2100">
                  <c:v>20.46399999999992</c:v>
                </c:pt>
                <c:pt idx="2101">
                  <c:v>20.4709</c:v>
                </c:pt>
                <c:pt idx="2102">
                  <c:v>20.477699999999921</c:v>
                </c:pt>
                <c:pt idx="2103">
                  <c:v>20.484599999999894</c:v>
                </c:pt>
                <c:pt idx="2104">
                  <c:v>20.491399999999921</c:v>
                </c:pt>
                <c:pt idx="2105">
                  <c:v>20.498299999999901</c:v>
                </c:pt>
                <c:pt idx="2106">
                  <c:v>20.505099999999921</c:v>
                </c:pt>
                <c:pt idx="2107">
                  <c:v>20.511900000000072</c:v>
                </c:pt>
                <c:pt idx="2108">
                  <c:v>20.518799999999924</c:v>
                </c:pt>
                <c:pt idx="2109">
                  <c:v>20.525599999999901</c:v>
                </c:pt>
                <c:pt idx="2110">
                  <c:v>20.532499999999924</c:v>
                </c:pt>
                <c:pt idx="2111">
                  <c:v>20.539300000000001</c:v>
                </c:pt>
                <c:pt idx="2112">
                  <c:v>20.546199999999928</c:v>
                </c:pt>
                <c:pt idx="2113">
                  <c:v>20.553000000000001</c:v>
                </c:pt>
                <c:pt idx="2114">
                  <c:v>20.559799999999989</c:v>
                </c:pt>
                <c:pt idx="2115">
                  <c:v>20.566699999999908</c:v>
                </c:pt>
                <c:pt idx="2116">
                  <c:v>20.573499999999989</c:v>
                </c:pt>
                <c:pt idx="2117">
                  <c:v>20.580399999999909</c:v>
                </c:pt>
                <c:pt idx="2118">
                  <c:v>20.587199999999989</c:v>
                </c:pt>
                <c:pt idx="2119">
                  <c:v>20.594000000000001</c:v>
                </c:pt>
                <c:pt idx="2120">
                  <c:v>20.600899999999999</c:v>
                </c:pt>
                <c:pt idx="2121">
                  <c:v>20.607700000000001</c:v>
                </c:pt>
                <c:pt idx="2122">
                  <c:v>20.614599999999999</c:v>
                </c:pt>
                <c:pt idx="2123">
                  <c:v>20.621400000000001</c:v>
                </c:pt>
                <c:pt idx="2124">
                  <c:v>20.628299999999989</c:v>
                </c:pt>
                <c:pt idx="2125">
                  <c:v>20.635100000000001</c:v>
                </c:pt>
                <c:pt idx="2126">
                  <c:v>20.641999999999999</c:v>
                </c:pt>
                <c:pt idx="2127">
                  <c:v>20.648800000000001</c:v>
                </c:pt>
                <c:pt idx="2128">
                  <c:v>20.6556</c:v>
                </c:pt>
                <c:pt idx="2129">
                  <c:v>20.662499999999916</c:v>
                </c:pt>
                <c:pt idx="2130">
                  <c:v>20.6693</c:v>
                </c:pt>
                <c:pt idx="2131">
                  <c:v>20.676200000000001</c:v>
                </c:pt>
                <c:pt idx="2132">
                  <c:v>20.683</c:v>
                </c:pt>
                <c:pt idx="2133">
                  <c:v>20.689900000000005</c:v>
                </c:pt>
                <c:pt idx="2134">
                  <c:v>20.6967</c:v>
                </c:pt>
                <c:pt idx="2135">
                  <c:v>20.703499999999917</c:v>
                </c:pt>
                <c:pt idx="2136">
                  <c:v>20.7104</c:v>
                </c:pt>
                <c:pt idx="2137">
                  <c:v>20.717199999999988</c:v>
                </c:pt>
                <c:pt idx="2138">
                  <c:v>20.7241</c:v>
                </c:pt>
                <c:pt idx="2139">
                  <c:v>20.730899999999988</c:v>
                </c:pt>
                <c:pt idx="2140">
                  <c:v>20.737800000000064</c:v>
                </c:pt>
                <c:pt idx="2141">
                  <c:v>20.744599999999917</c:v>
                </c:pt>
                <c:pt idx="2142">
                  <c:v>20.7514</c:v>
                </c:pt>
                <c:pt idx="2143">
                  <c:v>20.758299999999917</c:v>
                </c:pt>
                <c:pt idx="2144">
                  <c:v>20.765099999999894</c:v>
                </c:pt>
                <c:pt idx="2145">
                  <c:v>20.771999999999988</c:v>
                </c:pt>
                <c:pt idx="2146">
                  <c:v>20.7788</c:v>
                </c:pt>
                <c:pt idx="2147">
                  <c:v>20.785699999999856</c:v>
                </c:pt>
                <c:pt idx="2148">
                  <c:v>20.792499999999901</c:v>
                </c:pt>
                <c:pt idx="2149">
                  <c:v>20.799299999999921</c:v>
                </c:pt>
                <c:pt idx="2150">
                  <c:v>20.8062</c:v>
                </c:pt>
                <c:pt idx="2151">
                  <c:v>20.812999999999999</c:v>
                </c:pt>
                <c:pt idx="2152">
                  <c:v>20.819900000000072</c:v>
                </c:pt>
                <c:pt idx="2153">
                  <c:v>20.826699999999924</c:v>
                </c:pt>
                <c:pt idx="2154">
                  <c:v>20.833600000000001</c:v>
                </c:pt>
                <c:pt idx="2155">
                  <c:v>20.840399999999928</c:v>
                </c:pt>
                <c:pt idx="2156">
                  <c:v>20.847300000000001</c:v>
                </c:pt>
                <c:pt idx="2157">
                  <c:v>20.854099999999999</c:v>
                </c:pt>
                <c:pt idx="2158">
                  <c:v>20.860900000000001</c:v>
                </c:pt>
                <c:pt idx="2159">
                  <c:v>20.867799999999928</c:v>
                </c:pt>
                <c:pt idx="2160">
                  <c:v>20.874600000000001</c:v>
                </c:pt>
                <c:pt idx="2161">
                  <c:v>20.881499999999935</c:v>
                </c:pt>
                <c:pt idx="2162">
                  <c:v>20.888299999999909</c:v>
                </c:pt>
                <c:pt idx="2163">
                  <c:v>20.895199999999935</c:v>
                </c:pt>
                <c:pt idx="2164">
                  <c:v>20.901999999999987</c:v>
                </c:pt>
                <c:pt idx="2165">
                  <c:v>20.908799999999879</c:v>
                </c:pt>
                <c:pt idx="2166">
                  <c:v>20.915699999999912</c:v>
                </c:pt>
                <c:pt idx="2167">
                  <c:v>20.922499999999879</c:v>
                </c:pt>
                <c:pt idx="2168">
                  <c:v>20.929399999999912</c:v>
                </c:pt>
                <c:pt idx="2169">
                  <c:v>20.936199999999989</c:v>
                </c:pt>
                <c:pt idx="2170">
                  <c:v>20.942999999999916</c:v>
                </c:pt>
                <c:pt idx="2171">
                  <c:v>20.9499</c:v>
                </c:pt>
                <c:pt idx="2172">
                  <c:v>20.956699999999916</c:v>
                </c:pt>
                <c:pt idx="2173">
                  <c:v>20.963599999999886</c:v>
                </c:pt>
                <c:pt idx="2174">
                  <c:v>20.970399999999916</c:v>
                </c:pt>
                <c:pt idx="2175">
                  <c:v>20.9773</c:v>
                </c:pt>
                <c:pt idx="2176">
                  <c:v>20.984100000000002</c:v>
                </c:pt>
                <c:pt idx="2177">
                  <c:v>20.991</c:v>
                </c:pt>
                <c:pt idx="2178">
                  <c:v>20.997800000000005</c:v>
                </c:pt>
                <c:pt idx="2179">
                  <c:v>21.0046</c:v>
                </c:pt>
                <c:pt idx="2180">
                  <c:v>21.011500000000005</c:v>
                </c:pt>
                <c:pt idx="2181">
                  <c:v>21.0183</c:v>
                </c:pt>
                <c:pt idx="2182">
                  <c:v>21.025200000000002</c:v>
                </c:pt>
                <c:pt idx="2183">
                  <c:v>21.032</c:v>
                </c:pt>
                <c:pt idx="2184">
                  <c:v>21.038900000000005</c:v>
                </c:pt>
                <c:pt idx="2185">
                  <c:v>21.04569999999989</c:v>
                </c:pt>
                <c:pt idx="2186">
                  <c:v>21.052499999999917</c:v>
                </c:pt>
                <c:pt idx="2187">
                  <c:v>21.0594</c:v>
                </c:pt>
                <c:pt idx="2188">
                  <c:v>21.066199999999917</c:v>
                </c:pt>
                <c:pt idx="2189">
                  <c:v>21.0731</c:v>
                </c:pt>
                <c:pt idx="2190">
                  <c:v>21.079899999999999</c:v>
                </c:pt>
                <c:pt idx="2191">
                  <c:v>21.0868</c:v>
                </c:pt>
                <c:pt idx="2192">
                  <c:v>21.09359999999992</c:v>
                </c:pt>
                <c:pt idx="2193">
                  <c:v>21.1004</c:v>
                </c:pt>
                <c:pt idx="2194">
                  <c:v>21.107299999999999</c:v>
                </c:pt>
                <c:pt idx="2195">
                  <c:v>21.114100000000072</c:v>
                </c:pt>
                <c:pt idx="2196">
                  <c:v>21.120999999999999</c:v>
                </c:pt>
                <c:pt idx="2197">
                  <c:v>21.127800000000072</c:v>
                </c:pt>
                <c:pt idx="2198">
                  <c:v>21.134699999999999</c:v>
                </c:pt>
                <c:pt idx="2199">
                  <c:v>21.141500000000001</c:v>
                </c:pt>
                <c:pt idx="2200">
                  <c:v>21.148299999999928</c:v>
                </c:pt>
                <c:pt idx="2201">
                  <c:v>21.155200000000001</c:v>
                </c:pt>
                <c:pt idx="2202">
                  <c:v>21.161999999999999</c:v>
                </c:pt>
                <c:pt idx="2203">
                  <c:v>21.168900000000001</c:v>
                </c:pt>
                <c:pt idx="2204">
                  <c:v>21.175699999999935</c:v>
                </c:pt>
                <c:pt idx="2205">
                  <c:v>21.182599999999901</c:v>
                </c:pt>
                <c:pt idx="2206">
                  <c:v>21.189399999999935</c:v>
                </c:pt>
                <c:pt idx="2207">
                  <c:v>21.196200000000001</c:v>
                </c:pt>
                <c:pt idx="2208">
                  <c:v>21.203099999999989</c:v>
                </c:pt>
                <c:pt idx="2209">
                  <c:v>21.209900000000001</c:v>
                </c:pt>
                <c:pt idx="2210">
                  <c:v>21.216799999999989</c:v>
                </c:pt>
                <c:pt idx="2211">
                  <c:v>21.223599999999912</c:v>
                </c:pt>
                <c:pt idx="2212">
                  <c:v>21.230499999999989</c:v>
                </c:pt>
                <c:pt idx="2213">
                  <c:v>21.237300000000001</c:v>
                </c:pt>
                <c:pt idx="2214">
                  <c:v>21.2441</c:v>
                </c:pt>
                <c:pt idx="2215">
                  <c:v>21.251000000000001</c:v>
                </c:pt>
                <c:pt idx="2216">
                  <c:v>21.257800000000035</c:v>
                </c:pt>
                <c:pt idx="2217">
                  <c:v>21.264699999999916</c:v>
                </c:pt>
                <c:pt idx="2218">
                  <c:v>21.2715</c:v>
                </c:pt>
                <c:pt idx="2219">
                  <c:v>21.278399999999916</c:v>
                </c:pt>
                <c:pt idx="2220">
                  <c:v>21.285199999999882</c:v>
                </c:pt>
                <c:pt idx="2221">
                  <c:v>21.292000000000002</c:v>
                </c:pt>
                <c:pt idx="2222">
                  <c:v>21.2989</c:v>
                </c:pt>
                <c:pt idx="2223">
                  <c:v>21.305700000000002</c:v>
                </c:pt>
                <c:pt idx="2224">
                  <c:v>21.3126</c:v>
                </c:pt>
                <c:pt idx="2225">
                  <c:v>21.319400000000005</c:v>
                </c:pt>
                <c:pt idx="2226">
                  <c:v>21.3263</c:v>
                </c:pt>
                <c:pt idx="2227">
                  <c:v>21.333100000000005</c:v>
                </c:pt>
                <c:pt idx="2228">
                  <c:v>21.339900000000068</c:v>
                </c:pt>
                <c:pt idx="2229">
                  <c:v>21.346800000000005</c:v>
                </c:pt>
                <c:pt idx="2230">
                  <c:v>21.3536</c:v>
                </c:pt>
                <c:pt idx="2231">
                  <c:v>21.360499999999917</c:v>
                </c:pt>
                <c:pt idx="2232">
                  <c:v>21.3673</c:v>
                </c:pt>
                <c:pt idx="2233">
                  <c:v>21.374199999999988</c:v>
                </c:pt>
                <c:pt idx="2234">
                  <c:v>21.381</c:v>
                </c:pt>
                <c:pt idx="2235">
                  <c:v>21.387899999999988</c:v>
                </c:pt>
                <c:pt idx="2236">
                  <c:v>21.3947</c:v>
                </c:pt>
                <c:pt idx="2237">
                  <c:v>21.40149999999992</c:v>
                </c:pt>
                <c:pt idx="2238">
                  <c:v>21.408399999999894</c:v>
                </c:pt>
                <c:pt idx="2239">
                  <c:v>21.415199999999921</c:v>
                </c:pt>
                <c:pt idx="2240">
                  <c:v>21.422099999999894</c:v>
                </c:pt>
                <c:pt idx="2241">
                  <c:v>21.428899999999921</c:v>
                </c:pt>
                <c:pt idx="2242">
                  <c:v>21.4358</c:v>
                </c:pt>
                <c:pt idx="2243">
                  <c:v>21.442599999999871</c:v>
                </c:pt>
                <c:pt idx="2244">
                  <c:v>21.449399999999901</c:v>
                </c:pt>
                <c:pt idx="2245">
                  <c:v>21.456299999999924</c:v>
                </c:pt>
                <c:pt idx="2246">
                  <c:v>21.463099999999901</c:v>
                </c:pt>
                <c:pt idx="2247">
                  <c:v>21.47</c:v>
                </c:pt>
                <c:pt idx="2248">
                  <c:v>21.476800000000001</c:v>
                </c:pt>
                <c:pt idx="2249">
                  <c:v>21.483699999999871</c:v>
                </c:pt>
                <c:pt idx="2250">
                  <c:v>21.490499999999908</c:v>
                </c:pt>
                <c:pt idx="2251">
                  <c:v>21.497299999999989</c:v>
                </c:pt>
                <c:pt idx="2252">
                  <c:v>21.504200000000001</c:v>
                </c:pt>
                <c:pt idx="2253">
                  <c:v>21.510999999999999</c:v>
                </c:pt>
                <c:pt idx="2254">
                  <c:v>21.517900000000079</c:v>
                </c:pt>
                <c:pt idx="2255">
                  <c:v>21.524699999999989</c:v>
                </c:pt>
                <c:pt idx="2256">
                  <c:v>21.531500000000001</c:v>
                </c:pt>
                <c:pt idx="2257">
                  <c:v>21.538399999999989</c:v>
                </c:pt>
                <c:pt idx="2258">
                  <c:v>21.545199999999916</c:v>
                </c:pt>
                <c:pt idx="2259">
                  <c:v>21.552099999999989</c:v>
                </c:pt>
                <c:pt idx="2260">
                  <c:v>21.558900000000001</c:v>
                </c:pt>
                <c:pt idx="2261">
                  <c:v>21.565799999999879</c:v>
                </c:pt>
                <c:pt idx="2262">
                  <c:v>21.572599999999916</c:v>
                </c:pt>
                <c:pt idx="2263">
                  <c:v>21.579499999999989</c:v>
                </c:pt>
                <c:pt idx="2264">
                  <c:v>21.586299999999916</c:v>
                </c:pt>
                <c:pt idx="2265">
                  <c:v>21.5931</c:v>
                </c:pt>
                <c:pt idx="2266">
                  <c:v>21.6</c:v>
                </c:pt>
                <c:pt idx="2267">
                  <c:v>21.606800000000035</c:v>
                </c:pt>
                <c:pt idx="2268">
                  <c:v>21.613700000000001</c:v>
                </c:pt>
                <c:pt idx="2269">
                  <c:v>21.6205</c:v>
                </c:pt>
                <c:pt idx="2270">
                  <c:v>21.627400000000005</c:v>
                </c:pt>
                <c:pt idx="2271">
                  <c:v>21.634200000000035</c:v>
                </c:pt>
                <c:pt idx="2272">
                  <c:v>21.640999999999988</c:v>
                </c:pt>
                <c:pt idx="2273">
                  <c:v>21.647900000000035</c:v>
                </c:pt>
                <c:pt idx="2274">
                  <c:v>21.654699999999988</c:v>
                </c:pt>
                <c:pt idx="2275">
                  <c:v>21.6616</c:v>
                </c:pt>
                <c:pt idx="2276">
                  <c:v>21.668399999999917</c:v>
                </c:pt>
                <c:pt idx="2277">
                  <c:v>21.6753</c:v>
                </c:pt>
                <c:pt idx="2278">
                  <c:v>21.682099999999917</c:v>
                </c:pt>
                <c:pt idx="2279">
                  <c:v>21.6889</c:v>
                </c:pt>
                <c:pt idx="2280">
                  <c:v>21.695799999999917</c:v>
                </c:pt>
                <c:pt idx="2281">
                  <c:v>21.702599999999894</c:v>
                </c:pt>
                <c:pt idx="2282">
                  <c:v>21.709499999999917</c:v>
                </c:pt>
                <c:pt idx="2283">
                  <c:v>21.7163</c:v>
                </c:pt>
                <c:pt idx="2284">
                  <c:v>21.72319999999992</c:v>
                </c:pt>
                <c:pt idx="2285">
                  <c:v>21.73</c:v>
                </c:pt>
                <c:pt idx="2286">
                  <c:v>21.736799999999921</c:v>
                </c:pt>
                <c:pt idx="2287">
                  <c:v>21.743699999999901</c:v>
                </c:pt>
                <c:pt idx="2288">
                  <c:v>21.750499999999924</c:v>
                </c:pt>
                <c:pt idx="2289">
                  <c:v>21.757400000000001</c:v>
                </c:pt>
                <c:pt idx="2290">
                  <c:v>21.764199999999924</c:v>
                </c:pt>
                <c:pt idx="2291">
                  <c:v>21.771100000000001</c:v>
                </c:pt>
                <c:pt idx="2292">
                  <c:v>21.777899999999999</c:v>
                </c:pt>
                <c:pt idx="2293">
                  <c:v>21.784699999999908</c:v>
                </c:pt>
                <c:pt idx="2294">
                  <c:v>21.791599999999928</c:v>
                </c:pt>
                <c:pt idx="2295">
                  <c:v>21.798399999999909</c:v>
                </c:pt>
                <c:pt idx="2296">
                  <c:v>21.805299999999928</c:v>
                </c:pt>
                <c:pt idx="2297">
                  <c:v>21.812100000000001</c:v>
                </c:pt>
                <c:pt idx="2298">
                  <c:v>21.818999999999999</c:v>
                </c:pt>
                <c:pt idx="2299">
                  <c:v>21.825800000000001</c:v>
                </c:pt>
                <c:pt idx="2300">
                  <c:v>21.832599999999989</c:v>
                </c:pt>
                <c:pt idx="2301">
                  <c:v>21.839500000000001</c:v>
                </c:pt>
                <c:pt idx="2302">
                  <c:v>21.846299999999989</c:v>
                </c:pt>
                <c:pt idx="2303">
                  <c:v>21.853200000000001</c:v>
                </c:pt>
                <c:pt idx="2304">
                  <c:v>21.86</c:v>
                </c:pt>
                <c:pt idx="2305">
                  <c:v>21.866800000000001</c:v>
                </c:pt>
                <c:pt idx="2306">
                  <c:v>21.873699999999989</c:v>
                </c:pt>
                <c:pt idx="2307">
                  <c:v>21.880499999999916</c:v>
                </c:pt>
                <c:pt idx="2308">
                  <c:v>21.8874</c:v>
                </c:pt>
                <c:pt idx="2309">
                  <c:v>21.894200000000001</c:v>
                </c:pt>
                <c:pt idx="2310">
                  <c:v>21.9011</c:v>
                </c:pt>
                <c:pt idx="2311">
                  <c:v>21.907900000000001</c:v>
                </c:pt>
                <c:pt idx="2312">
                  <c:v>21.914800000000035</c:v>
                </c:pt>
                <c:pt idx="2313">
                  <c:v>21.921600000000002</c:v>
                </c:pt>
                <c:pt idx="2314">
                  <c:v>21.928499999999882</c:v>
                </c:pt>
                <c:pt idx="2315">
                  <c:v>21.935300000000002</c:v>
                </c:pt>
                <c:pt idx="2316">
                  <c:v>21.94209999999989</c:v>
                </c:pt>
                <c:pt idx="2317">
                  <c:v>21.949000000000002</c:v>
                </c:pt>
                <c:pt idx="2318">
                  <c:v>21.9558</c:v>
                </c:pt>
                <c:pt idx="2319">
                  <c:v>21.962699999999863</c:v>
                </c:pt>
                <c:pt idx="2320">
                  <c:v>21.96949999999989</c:v>
                </c:pt>
                <c:pt idx="2321">
                  <c:v>21.976400000000002</c:v>
                </c:pt>
                <c:pt idx="2322">
                  <c:v>21.98319999999989</c:v>
                </c:pt>
                <c:pt idx="2323">
                  <c:v>21.99</c:v>
                </c:pt>
                <c:pt idx="2324">
                  <c:v>21.9969</c:v>
                </c:pt>
                <c:pt idx="2325">
                  <c:v>22.003699999999917</c:v>
                </c:pt>
                <c:pt idx="2326">
                  <c:v>22.0106</c:v>
                </c:pt>
                <c:pt idx="2327">
                  <c:v>22.017399999999999</c:v>
                </c:pt>
                <c:pt idx="2328">
                  <c:v>22.0243</c:v>
                </c:pt>
                <c:pt idx="2329">
                  <c:v>22.031099999999999</c:v>
                </c:pt>
                <c:pt idx="2330">
                  <c:v>22.037900000000072</c:v>
                </c:pt>
                <c:pt idx="2331">
                  <c:v>22.04479999999992</c:v>
                </c:pt>
                <c:pt idx="2332">
                  <c:v>22.051600000000001</c:v>
                </c:pt>
                <c:pt idx="2333">
                  <c:v>22.058499999999921</c:v>
                </c:pt>
                <c:pt idx="2334">
                  <c:v>22.065299999999901</c:v>
                </c:pt>
                <c:pt idx="2335">
                  <c:v>22.072199999999921</c:v>
                </c:pt>
                <c:pt idx="2336">
                  <c:v>22.079000000000001</c:v>
                </c:pt>
                <c:pt idx="2337">
                  <c:v>22.085799999999871</c:v>
                </c:pt>
                <c:pt idx="2338">
                  <c:v>22.092699999999901</c:v>
                </c:pt>
                <c:pt idx="2339">
                  <c:v>22.099499999999928</c:v>
                </c:pt>
                <c:pt idx="2340">
                  <c:v>22.106400000000001</c:v>
                </c:pt>
                <c:pt idx="2341">
                  <c:v>22.113199999999999</c:v>
                </c:pt>
                <c:pt idx="2342">
                  <c:v>22.120100000000001</c:v>
                </c:pt>
                <c:pt idx="2343">
                  <c:v>22.126899999999999</c:v>
                </c:pt>
                <c:pt idx="2344">
                  <c:v>22.133700000000001</c:v>
                </c:pt>
                <c:pt idx="2345">
                  <c:v>22.140599999999989</c:v>
                </c:pt>
                <c:pt idx="2346">
                  <c:v>22.147400000000001</c:v>
                </c:pt>
                <c:pt idx="2347">
                  <c:v>22.154299999999999</c:v>
                </c:pt>
                <c:pt idx="2348">
                  <c:v>22.161100000000001</c:v>
                </c:pt>
                <c:pt idx="2349">
                  <c:v>22.167999999999999</c:v>
                </c:pt>
                <c:pt idx="2350">
                  <c:v>22.17480000000009</c:v>
                </c:pt>
                <c:pt idx="2351">
                  <c:v>22.1816</c:v>
                </c:pt>
                <c:pt idx="2352">
                  <c:v>22.188499999999916</c:v>
                </c:pt>
                <c:pt idx="2353">
                  <c:v>22.1953</c:v>
                </c:pt>
                <c:pt idx="2354">
                  <c:v>22.202199999999916</c:v>
                </c:pt>
                <c:pt idx="2355">
                  <c:v>22.209</c:v>
                </c:pt>
                <c:pt idx="2356">
                  <c:v>22.215900000000001</c:v>
                </c:pt>
                <c:pt idx="2357">
                  <c:v>22.222699999999882</c:v>
                </c:pt>
                <c:pt idx="2358">
                  <c:v>22.229500000000002</c:v>
                </c:pt>
                <c:pt idx="2359">
                  <c:v>22.2364</c:v>
                </c:pt>
                <c:pt idx="2360">
                  <c:v>22.243200000000002</c:v>
                </c:pt>
                <c:pt idx="2361">
                  <c:v>22.2501</c:v>
                </c:pt>
                <c:pt idx="2362">
                  <c:v>22.256900000000005</c:v>
                </c:pt>
                <c:pt idx="2363">
                  <c:v>22.2638</c:v>
                </c:pt>
                <c:pt idx="2364">
                  <c:v>22.270600000000002</c:v>
                </c:pt>
                <c:pt idx="2365">
                  <c:v>22.2774</c:v>
                </c:pt>
                <c:pt idx="2366">
                  <c:v>22.284300000000002</c:v>
                </c:pt>
                <c:pt idx="2367">
                  <c:v>22.2911</c:v>
                </c:pt>
                <c:pt idx="2368">
                  <c:v>22.297999999999988</c:v>
                </c:pt>
                <c:pt idx="2369">
                  <c:v>22.304800000000068</c:v>
                </c:pt>
                <c:pt idx="2370">
                  <c:v>22.311699999999988</c:v>
                </c:pt>
                <c:pt idx="2371">
                  <c:v>22.3185</c:v>
                </c:pt>
                <c:pt idx="2372">
                  <c:v>22.32529999999992</c:v>
                </c:pt>
                <c:pt idx="2373">
                  <c:v>22.3322</c:v>
                </c:pt>
                <c:pt idx="2374">
                  <c:v>22.338999999999999</c:v>
                </c:pt>
                <c:pt idx="2375">
                  <c:v>22.3459</c:v>
                </c:pt>
                <c:pt idx="2376">
                  <c:v>22.352699999999921</c:v>
                </c:pt>
                <c:pt idx="2377">
                  <c:v>22.3596</c:v>
                </c:pt>
                <c:pt idx="2378">
                  <c:v>22.366399999999921</c:v>
                </c:pt>
                <c:pt idx="2379">
                  <c:v>22.373200000000001</c:v>
                </c:pt>
                <c:pt idx="2380">
                  <c:v>22.380099999999921</c:v>
                </c:pt>
                <c:pt idx="2381">
                  <c:v>22.386900000000001</c:v>
                </c:pt>
                <c:pt idx="2382">
                  <c:v>22.393799999999924</c:v>
                </c:pt>
                <c:pt idx="2383">
                  <c:v>22.400599999999901</c:v>
                </c:pt>
                <c:pt idx="2384">
                  <c:v>22.407499999999924</c:v>
                </c:pt>
                <c:pt idx="2385">
                  <c:v>22.414300000000001</c:v>
                </c:pt>
                <c:pt idx="2386">
                  <c:v>22.421099999999935</c:v>
                </c:pt>
                <c:pt idx="2387">
                  <c:v>22.427999999999987</c:v>
                </c:pt>
                <c:pt idx="2388">
                  <c:v>22.434799999999989</c:v>
                </c:pt>
                <c:pt idx="2389">
                  <c:v>22.441699999999908</c:v>
                </c:pt>
                <c:pt idx="2390">
                  <c:v>22.448499999999878</c:v>
                </c:pt>
                <c:pt idx="2391">
                  <c:v>22.455399999999909</c:v>
                </c:pt>
                <c:pt idx="2392">
                  <c:v>22.462199999999878</c:v>
                </c:pt>
                <c:pt idx="2393">
                  <c:v>22.469099999999909</c:v>
                </c:pt>
                <c:pt idx="2394">
                  <c:v>22.475899999999989</c:v>
                </c:pt>
                <c:pt idx="2395">
                  <c:v>22.482699999999856</c:v>
                </c:pt>
                <c:pt idx="2396">
                  <c:v>22.489599999999879</c:v>
                </c:pt>
                <c:pt idx="2397">
                  <c:v>22.496399999999916</c:v>
                </c:pt>
                <c:pt idx="2398">
                  <c:v>22.503299999999989</c:v>
                </c:pt>
                <c:pt idx="2399">
                  <c:v>22.510100000000001</c:v>
                </c:pt>
                <c:pt idx="2400">
                  <c:v>22.516999999999999</c:v>
                </c:pt>
                <c:pt idx="2401">
                  <c:v>22.523800000000001</c:v>
                </c:pt>
                <c:pt idx="2402">
                  <c:v>22.5306</c:v>
                </c:pt>
                <c:pt idx="2403">
                  <c:v>22.537500000000001</c:v>
                </c:pt>
                <c:pt idx="2404">
                  <c:v>22.5443</c:v>
                </c:pt>
                <c:pt idx="2405">
                  <c:v>22.551200000000001</c:v>
                </c:pt>
                <c:pt idx="2406">
                  <c:v>22.558</c:v>
                </c:pt>
                <c:pt idx="2407">
                  <c:v>22.564900000000005</c:v>
                </c:pt>
                <c:pt idx="2408">
                  <c:v>22.5717</c:v>
                </c:pt>
                <c:pt idx="2409">
                  <c:v>22.578499999999917</c:v>
                </c:pt>
                <c:pt idx="2410">
                  <c:v>22.58539999999989</c:v>
                </c:pt>
                <c:pt idx="2411">
                  <c:v>22.592199999999917</c:v>
                </c:pt>
                <c:pt idx="2412">
                  <c:v>22.5991</c:v>
                </c:pt>
                <c:pt idx="2413">
                  <c:v>22.605899999999988</c:v>
                </c:pt>
                <c:pt idx="2414">
                  <c:v>22.612800000000064</c:v>
                </c:pt>
                <c:pt idx="2415">
                  <c:v>22.619599999999988</c:v>
                </c:pt>
                <c:pt idx="2416">
                  <c:v>22.6264</c:v>
                </c:pt>
                <c:pt idx="2417">
                  <c:v>22.633299999999988</c:v>
                </c:pt>
                <c:pt idx="2418">
                  <c:v>22.6401</c:v>
                </c:pt>
                <c:pt idx="2419">
                  <c:v>22.646999999999988</c:v>
                </c:pt>
                <c:pt idx="2420">
                  <c:v>22.653800000000071</c:v>
                </c:pt>
                <c:pt idx="2421">
                  <c:v>22.66069999999992</c:v>
                </c:pt>
                <c:pt idx="2422">
                  <c:v>22.6675</c:v>
                </c:pt>
                <c:pt idx="2423">
                  <c:v>22.674299999999999</c:v>
                </c:pt>
                <c:pt idx="2424">
                  <c:v>22.6812</c:v>
                </c:pt>
                <c:pt idx="2425">
                  <c:v>22.687999999999999</c:v>
                </c:pt>
                <c:pt idx="2426">
                  <c:v>22.694900000000072</c:v>
                </c:pt>
                <c:pt idx="2427">
                  <c:v>22.701699999999924</c:v>
                </c:pt>
                <c:pt idx="2428">
                  <c:v>22.708599999999901</c:v>
                </c:pt>
                <c:pt idx="2429">
                  <c:v>22.715399999999928</c:v>
                </c:pt>
                <c:pt idx="2430">
                  <c:v>22.722199999999908</c:v>
                </c:pt>
                <c:pt idx="2431">
                  <c:v>22.729099999999928</c:v>
                </c:pt>
                <c:pt idx="2432">
                  <c:v>22.735900000000001</c:v>
                </c:pt>
                <c:pt idx="2433">
                  <c:v>22.742799999999871</c:v>
                </c:pt>
                <c:pt idx="2434">
                  <c:v>22.749599999999909</c:v>
                </c:pt>
                <c:pt idx="2435">
                  <c:v>22.756499999999935</c:v>
                </c:pt>
                <c:pt idx="2436">
                  <c:v>22.763299999999909</c:v>
                </c:pt>
                <c:pt idx="2437">
                  <c:v>22.770099999999989</c:v>
                </c:pt>
                <c:pt idx="2438">
                  <c:v>22.777000000000001</c:v>
                </c:pt>
                <c:pt idx="2439">
                  <c:v>22.783799999999879</c:v>
                </c:pt>
                <c:pt idx="2440">
                  <c:v>22.790699999999912</c:v>
                </c:pt>
                <c:pt idx="2441">
                  <c:v>22.797499999999989</c:v>
                </c:pt>
                <c:pt idx="2442">
                  <c:v>22.804300000000001</c:v>
                </c:pt>
                <c:pt idx="2443">
                  <c:v>22.811199999999999</c:v>
                </c:pt>
                <c:pt idx="2444">
                  <c:v>22.818000000000001</c:v>
                </c:pt>
                <c:pt idx="2445">
                  <c:v>22.824900000000031</c:v>
                </c:pt>
                <c:pt idx="2446">
                  <c:v>22.831700000000001</c:v>
                </c:pt>
                <c:pt idx="2447">
                  <c:v>22.8386</c:v>
                </c:pt>
                <c:pt idx="2448">
                  <c:v>22.845399999999916</c:v>
                </c:pt>
                <c:pt idx="2449">
                  <c:v>22.8523</c:v>
                </c:pt>
                <c:pt idx="2450">
                  <c:v>22.859100000000005</c:v>
                </c:pt>
                <c:pt idx="2451">
                  <c:v>22.8659</c:v>
                </c:pt>
                <c:pt idx="2452">
                  <c:v>22.872800000000005</c:v>
                </c:pt>
                <c:pt idx="2453">
                  <c:v>22.8796</c:v>
                </c:pt>
                <c:pt idx="2454">
                  <c:v>22.886500000000002</c:v>
                </c:pt>
                <c:pt idx="2455">
                  <c:v>22.8933</c:v>
                </c:pt>
                <c:pt idx="2456">
                  <c:v>22.900200000000002</c:v>
                </c:pt>
                <c:pt idx="2457">
                  <c:v>22.907</c:v>
                </c:pt>
                <c:pt idx="2458">
                  <c:v>22.913799999999917</c:v>
                </c:pt>
                <c:pt idx="2459">
                  <c:v>22.92069999999989</c:v>
                </c:pt>
                <c:pt idx="2460">
                  <c:v>22.927499999999917</c:v>
                </c:pt>
                <c:pt idx="2461">
                  <c:v>22.9344</c:v>
                </c:pt>
                <c:pt idx="2462">
                  <c:v>22.941199999999917</c:v>
                </c:pt>
                <c:pt idx="2463">
                  <c:v>22.94809999999989</c:v>
                </c:pt>
                <c:pt idx="2464">
                  <c:v>22.954899999999999</c:v>
                </c:pt>
                <c:pt idx="2465">
                  <c:v>22.961699999999901</c:v>
                </c:pt>
                <c:pt idx="2466">
                  <c:v>22.96859999999986</c:v>
                </c:pt>
                <c:pt idx="2467">
                  <c:v>22.975399999999908</c:v>
                </c:pt>
                <c:pt idx="2468">
                  <c:v>22.982299999999867</c:v>
                </c:pt>
                <c:pt idx="2469">
                  <c:v>22.989099999999908</c:v>
                </c:pt>
                <c:pt idx="2470">
                  <c:v>22.995999999999921</c:v>
                </c:pt>
                <c:pt idx="2471">
                  <c:v>23.002800000000001</c:v>
                </c:pt>
                <c:pt idx="2472">
                  <c:v>23.009699999999921</c:v>
                </c:pt>
                <c:pt idx="2473">
                  <c:v>23.016500000000001</c:v>
                </c:pt>
                <c:pt idx="2474">
                  <c:v>23.023299999999928</c:v>
                </c:pt>
                <c:pt idx="2475">
                  <c:v>23.030200000000001</c:v>
                </c:pt>
                <c:pt idx="2476">
                  <c:v>23.036999999999999</c:v>
                </c:pt>
                <c:pt idx="2477">
                  <c:v>23.043900000000001</c:v>
                </c:pt>
                <c:pt idx="2478">
                  <c:v>23.050699999999935</c:v>
                </c:pt>
                <c:pt idx="2479">
                  <c:v>23.057600000000001</c:v>
                </c:pt>
                <c:pt idx="2480">
                  <c:v>23.064399999999935</c:v>
                </c:pt>
                <c:pt idx="2481">
                  <c:v>23.071200000000001</c:v>
                </c:pt>
                <c:pt idx="2482">
                  <c:v>23.078099999999989</c:v>
                </c:pt>
                <c:pt idx="2483">
                  <c:v>23.084900000000001</c:v>
                </c:pt>
                <c:pt idx="2484">
                  <c:v>23.091799999999989</c:v>
                </c:pt>
                <c:pt idx="2485">
                  <c:v>23.098599999999912</c:v>
                </c:pt>
                <c:pt idx="2486">
                  <c:v>23.105499999999989</c:v>
                </c:pt>
                <c:pt idx="2487">
                  <c:v>23.112300000000001</c:v>
                </c:pt>
                <c:pt idx="2488">
                  <c:v>23.119100000000035</c:v>
                </c:pt>
                <c:pt idx="2489">
                  <c:v>23.126000000000001</c:v>
                </c:pt>
                <c:pt idx="2490">
                  <c:v>23.132800000000035</c:v>
                </c:pt>
                <c:pt idx="2491">
                  <c:v>23.139700000000001</c:v>
                </c:pt>
                <c:pt idx="2492">
                  <c:v>23.1465</c:v>
                </c:pt>
                <c:pt idx="2493">
                  <c:v>23.153400000000001</c:v>
                </c:pt>
                <c:pt idx="2494">
                  <c:v>23.1602</c:v>
                </c:pt>
                <c:pt idx="2495">
                  <c:v>23.167000000000005</c:v>
                </c:pt>
                <c:pt idx="2496">
                  <c:v>23.173900000000035</c:v>
                </c:pt>
                <c:pt idx="2497">
                  <c:v>23.180700000000002</c:v>
                </c:pt>
                <c:pt idx="2498">
                  <c:v>23.1876</c:v>
                </c:pt>
                <c:pt idx="2499">
                  <c:v>23.194400000000005</c:v>
                </c:pt>
                <c:pt idx="2500">
                  <c:v>23.2013</c:v>
                </c:pt>
                <c:pt idx="2501">
                  <c:v>23.208100000000002</c:v>
                </c:pt>
                <c:pt idx="2502">
                  <c:v>23.214900000000068</c:v>
                </c:pt>
                <c:pt idx="2503">
                  <c:v>23.221800000000005</c:v>
                </c:pt>
                <c:pt idx="2504">
                  <c:v>23.228599999999897</c:v>
                </c:pt>
                <c:pt idx="2505">
                  <c:v>23.235499999999917</c:v>
                </c:pt>
                <c:pt idx="2506">
                  <c:v>23.24229999999989</c:v>
                </c:pt>
                <c:pt idx="2507">
                  <c:v>23.249199999999917</c:v>
                </c:pt>
                <c:pt idx="2508">
                  <c:v>23.256</c:v>
                </c:pt>
                <c:pt idx="2509">
                  <c:v>23.26279999999986</c:v>
                </c:pt>
                <c:pt idx="2510">
                  <c:v>23.269699999999894</c:v>
                </c:pt>
                <c:pt idx="2511">
                  <c:v>23.27649999999992</c:v>
                </c:pt>
                <c:pt idx="2512">
                  <c:v>23.283399999999894</c:v>
                </c:pt>
                <c:pt idx="2513">
                  <c:v>23.290199999999921</c:v>
                </c:pt>
                <c:pt idx="2514">
                  <c:v>23.2971</c:v>
                </c:pt>
                <c:pt idx="2515">
                  <c:v>23.303899999999999</c:v>
                </c:pt>
                <c:pt idx="2516">
                  <c:v>23.310700000000001</c:v>
                </c:pt>
                <c:pt idx="2517">
                  <c:v>23.317599999999999</c:v>
                </c:pt>
                <c:pt idx="2518">
                  <c:v>23.324400000000001</c:v>
                </c:pt>
                <c:pt idx="2519">
                  <c:v>23.331299999999999</c:v>
                </c:pt>
                <c:pt idx="2520">
                  <c:v>23.338100000000001</c:v>
                </c:pt>
                <c:pt idx="2521">
                  <c:v>23.344999999999999</c:v>
                </c:pt>
                <c:pt idx="2522">
                  <c:v>23.351800000000072</c:v>
                </c:pt>
                <c:pt idx="2523">
                  <c:v>23.358599999999935</c:v>
                </c:pt>
                <c:pt idx="2524">
                  <c:v>23.365499999999908</c:v>
                </c:pt>
                <c:pt idx="2525">
                  <c:v>23.372299999999989</c:v>
                </c:pt>
                <c:pt idx="2526">
                  <c:v>23.379200000000001</c:v>
                </c:pt>
                <c:pt idx="2527">
                  <c:v>23.385999999999989</c:v>
                </c:pt>
                <c:pt idx="2528">
                  <c:v>23.392900000000001</c:v>
                </c:pt>
                <c:pt idx="2529">
                  <c:v>23.399699999999989</c:v>
                </c:pt>
                <c:pt idx="2530">
                  <c:v>23.406499999999916</c:v>
                </c:pt>
                <c:pt idx="2531">
                  <c:v>23.413399999999989</c:v>
                </c:pt>
                <c:pt idx="2532">
                  <c:v>23.420199999999916</c:v>
                </c:pt>
                <c:pt idx="2533">
                  <c:v>23.427099999999989</c:v>
                </c:pt>
                <c:pt idx="2534">
                  <c:v>23.433900000000001</c:v>
                </c:pt>
                <c:pt idx="2535">
                  <c:v>23.440799999999879</c:v>
                </c:pt>
                <c:pt idx="2536">
                  <c:v>23.447599999999916</c:v>
                </c:pt>
                <c:pt idx="2537">
                  <c:v>23.4544</c:v>
                </c:pt>
                <c:pt idx="2538">
                  <c:v>23.461299999999916</c:v>
                </c:pt>
                <c:pt idx="2539">
                  <c:v>23.46809999999989</c:v>
                </c:pt>
                <c:pt idx="2540">
                  <c:v>23.474999999999987</c:v>
                </c:pt>
                <c:pt idx="2541">
                  <c:v>23.4818</c:v>
                </c:pt>
                <c:pt idx="2542">
                  <c:v>23.488699999999856</c:v>
                </c:pt>
                <c:pt idx="2543">
                  <c:v>23.49549999999989</c:v>
                </c:pt>
                <c:pt idx="2544">
                  <c:v>23.502300000000002</c:v>
                </c:pt>
                <c:pt idx="2545">
                  <c:v>23.5092</c:v>
                </c:pt>
                <c:pt idx="2546">
                  <c:v>23.515999999999988</c:v>
                </c:pt>
                <c:pt idx="2547">
                  <c:v>23.5229</c:v>
                </c:pt>
                <c:pt idx="2548">
                  <c:v>23.529699999999917</c:v>
                </c:pt>
                <c:pt idx="2549">
                  <c:v>23.5366</c:v>
                </c:pt>
                <c:pt idx="2550">
                  <c:v>23.543399999999917</c:v>
                </c:pt>
                <c:pt idx="2551">
                  <c:v>23.5503</c:v>
                </c:pt>
                <c:pt idx="2552">
                  <c:v>23.557099999999988</c:v>
                </c:pt>
                <c:pt idx="2553">
                  <c:v>23.5639</c:v>
                </c:pt>
                <c:pt idx="2554">
                  <c:v>23.570799999999917</c:v>
                </c:pt>
                <c:pt idx="2555">
                  <c:v>23.5776</c:v>
                </c:pt>
                <c:pt idx="2556">
                  <c:v>23.584499999999917</c:v>
                </c:pt>
                <c:pt idx="2557">
                  <c:v>23.5913</c:v>
                </c:pt>
                <c:pt idx="2558">
                  <c:v>23.59819999999992</c:v>
                </c:pt>
                <c:pt idx="2559">
                  <c:v>23.605</c:v>
                </c:pt>
                <c:pt idx="2560">
                  <c:v>23.611799999999999</c:v>
                </c:pt>
                <c:pt idx="2561">
                  <c:v>23.6187</c:v>
                </c:pt>
                <c:pt idx="2562">
                  <c:v>23.625499999999924</c:v>
                </c:pt>
                <c:pt idx="2563">
                  <c:v>23.632400000000001</c:v>
                </c:pt>
                <c:pt idx="2564">
                  <c:v>23.639199999999999</c:v>
                </c:pt>
                <c:pt idx="2565">
                  <c:v>23.646100000000001</c:v>
                </c:pt>
                <c:pt idx="2566">
                  <c:v>23.652899999999999</c:v>
                </c:pt>
                <c:pt idx="2567">
                  <c:v>23.659700000000001</c:v>
                </c:pt>
                <c:pt idx="2568">
                  <c:v>23.666599999999928</c:v>
                </c:pt>
                <c:pt idx="2569">
                  <c:v>23.673400000000001</c:v>
                </c:pt>
                <c:pt idx="2570">
                  <c:v>23.680299999999928</c:v>
                </c:pt>
                <c:pt idx="2571">
                  <c:v>23.687100000000001</c:v>
                </c:pt>
                <c:pt idx="2572">
                  <c:v>23.693999999999999</c:v>
                </c:pt>
                <c:pt idx="2573">
                  <c:v>23.700800000000001</c:v>
                </c:pt>
                <c:pt idx="2574">
                  <c:v>23.707599999999989</c:v>
                </c:pt>
                <c:pt idx="2575">
                  <c:v>23.714500000000001</c:v>
                </c:pt>
                <c:pt idx="2576">
                  <c:v>23.721299999999989</c:v>
                </c:pt>
                <c:pt idx="2577">
                  <c:v>23.728199999999912</c:v>
                </c:pt>
                <c:pt idx="2578">
                  <c:v>23.734999999999999</c:v>
                </c:pt>
                <c:pt idx="2579">
                  <c:v>23.741800000000001</c:v>
                </c:pt>
                <c:pt idx="2580">
                  <c:v>23.748699999999879</c:v>
                </c:pt>
                <c:pt idx="2581">
                  <c:v>23.755499999999916</c:v>
                </c:pt>
                <c:pt idx="2582">
                  <c:v>23.762399999999882</c:v>
                </c:pt>
                <c:pt idx="2583">
                  <c:v>23.769199999999916</c:v>
                </c:pt>
                <c:pt idx="2584">
                  <c:v>23.7761</c:v>
                </c:pt>
                <c:pt idx="2585">
                  <c:v>23.782899999999916</c:v>
                </c:pt>
                <c:pt idx="2586">
                  <c:v>23.7898</c:v>
                </c:pt>
                <c:pt idx="2587">
                  <c:v>23.796600000000002</c:v>
                </c:pt>
                <c:pt idx="2588">
                  <c:v>23.8034</c:v>
                </c:pt>
                <c:pt idx="2589">
                  <c:v>23.810300000000005</c:v>
                </c:pt>
                <c:pt idx="2590">
                  <c:v>23.817100000000035</c:v>
                </c:pt>
                <c:pt idx="2591">
                  <c:v>23.824000000000005</c:v>
                </c:pt>
                <c:pt idx="2592">
                  <c:v>23.830800000000064</c:v>
                </c:pt>
                <c:pt idx="2593">
                  <c:v>23.837700000000005</c:v>
                </c:pt>
                <c:pt idx="2594">
                  <c:v>23.8445</c:v>
                </c:pt>
                <c:pt idx="2595">
                  <c:v>23.851299999999988</c:v>
                </c:pt>
                <c:pt idx="2596">
                  <c:v>23.8582</c:v>
                </c:pt>
                <c:pt idx="2597">
                  <c:v>23.864999999999988</c:v>
                </c:pt>
                <c:pt idx="2598">
                  <c:v>23.871900000000068</c:v>
                </c:pt>
                <c:pt idx="2599">
                  <c:v>23.878699999999917</c:v>
                </c:pt>
                <c:pt idx="2600">
                  <c:v>23.88559999999989</c:v>
                </c:pt>
                <c:pt idx="2601">
                  <c:v>23.89239999999992</c:v>
                </c:pt>
                <c:pt idx="2602">
                  <c:v>23.8992</c:v>
                </c:pt>
                <c:pt idx="2603">
                  <c:v>23.90609999999992</c:v>
                </c:pt>
                <c:pt idx="2604">
                  <c:v>23.9129</c:v>
                </c:pt>
                <c:pt idx="2605">
                  <c:v>23.91979999999992</c:v>
                </c:pt>
                <c:pt idx="2606">
                  <c:v>23.926599999999908</c:v>
                </c:pt>
                <c:pt idx="2607">
                  <c:v>23.933499999999921</c:v>
                </c:pt>
                <c:pt idx="2608">
                  <c:v>23.940299999999901</c:v>
                </c:pt>
                <c:pt idx="2609">
                  <c:v>23.947099999999928</c:v>
                </c:pt>
                <c:pt idx="2610">
                  <c:v>23.954000000000001</c:v>
                </c:pt>
                <c:pt idx="2611">
                  <c:v>23.960799999999871</c:v>
                </c:pt>
                <c:pt idx="2612">
                  <c:v>23.967699999999901</c:v>
                </c:pt>
                <c:pt idx="2613">
                  <c:v>23.974499999999928</c:v>
                </c:pt>
                <c:pt idx="2614">
                  <c:v>23.981399999999901</c:v>
                </c:pt>
                <c:pt idx="2615">
                  <c:v>23.988199999999871</c:v>
                </c:pt>
                <c:pt idx="2616">
                  <c:v>23.994999999999987</c:v>
                </c:pt>
                <c:pt idx="2617">
                  <c:v>24.001899999999999</c:v>
                </c:pt>
                <c:pt idx="2618">
                  <c:v>24.008699999999912</c:v>
                </c:pt>
                <c:pt idx="2619">
                  <c:v>24.015599999999989</c:v>
                </c:pt>
                <c:pt idx="2620">
                  <c:v>24.022399999999912</c:v>
                </c:pt>
                <c:pt idx="2621">
                  <c:v>24.029299999999989</c:v>
                </c:pt>
                <c:pt idx="2622">
                  <c:v>24.036100000000001</c:v>
                </c:pt>
                <c:pt idx="2623">
                  <c:v>24.042899999999989</c:v>
                </c:pt>
                <c:pt idx="2624">
                  <c:v>24.049800000000001</c:v>
                </c:pt>
                <c:pt idx="2625">
                  <c:v>24.0566</c:v>
                </c:pt>
                <c:pt idx="2626">
                  <c:v>24.063499999999916</c:v>
                </c:pt>
                <c:pt idx="2627">
                  <c:v>24.0703</c:v>
                </c:pt>
                <c:pt idx="2628">
                  <c:v>24.077200000000001</c:v>
                </c:pt>
                <c:pt idx="2629">
                  <c:v>24.084</c:v>
                </c:pt>
                <c:pt idx="2630">
                  <c:v>24.090900000000001</c:v>
                </c:pt>
                <c:pt idx="2631">
                  <c:v>24.0977</c:v>
                </c:pt>
                <c:pt idx="2632">
                  <c:v>24.104500000000005</c:v>
                </c:pt>
                <c:pt idx="2633">
                  <c:v>24.111400000000035</c:v>
                </c:pt>
                <c:pt idx="2634">
                  <c:v>24.118200000000005</c:v>
                </c:pt>
                <c:pt idx="2635">
                  <c:v>24.1251</c:v>
                </c:pt>
                <c:pt idx="2636">
                  <c:v>24.131900000000098</c:v>
                </c:pt>
                <c:pt idx="2637">
                  <c:v>24.138800000000035</c:v>
                </c:pt>
                <c:pt idx="2638">
                  <c:v>24.145600000000002</c:v>
                </c:pt>
                <c:pt idx="2639">
                  <c:v>24.1524</c:v>
                </c:pt>
                <c:pt idx="2640">
                  <c:v>24.159300000000005</c:v>
                </c:pt>
                <c:pt idx="2641">
                  <c:v>24.1661</c:v>
                </c:pt>
                <c:pt idx="2642">
                  <c:v>24.172999999999988</c:v>
                </c:pt>
                <c:pt idx="2643">
                  <c:v>24.179800000000068</c:v>
                </c:pt>
                <c:pt idx="2644">
                  <c:v>24.186699999999917</c:v>
                </c:pt>
                <c:pt idx="2645">
                  <c:v>24.1935</c:v>
                </c:pt>
                <c:pt idx="2646">
                  <c:v>24.20029999999992</c:v>
                </c:pt>
                <c:pt idx="2647">
                  <c:v>24.2072</c:v>
                </c:pt>
                <c:pt idx="2648">
                  <c:v>24.213999999999999</c:v>
                </c:pt>
                <c:pt idx="2649">
                  <c:v>24.2209</c:v>
                </c:pt>
                <c:pt idx="2650">
                  <c:v>24.227699999999921</c:v>
                </c:pt>
                <c:pt idx="2651">
                  <c:v>24.2346</c:v>
                </c:pt>
                <c:pt idx="2652">
                  <c:v>24.241399999999921</c:v>
                </c:pt>
                <c:pt idx="2653">
                  <c:v>24.248199999999901</c:v>
                </c:pt>
                <c:pt idx="2654">
                  <c:v>24.255099999999921</c:v>
                </c:pt>
                <c:pt idx="2655">
                  <c:v>24.261900000000001</c:v>
                </c:pt>
                <c:pt idx="2656">
                  <c:v>24.268799999999871</c:v>
                </c:pt>
                <c:pt idx="2657">
                  <c:v>24.275599999999901</c:v>
                </c:pt>
                <c:pt idx="2658">
                  <c:v>24.282499999999871</c:v>
                </c:pt>
                <c:pt idx="2659">
                  <c:v>24.289299999999908</c:v>
                </c:pt>
                <c:pt idx="2660">
                  <c:v>24.296099999999935</c:v>
                </c:pt>
                <c:pt idx="2661">
                  <c:v>24.303000000000001</c:v>
                </c:pt>
                <c:pt idx="2662">
                  <c:v>24.309799999999989</c:v>
                </c:pt>
                <c:pt idx="2663">
                  <c:v>24.316700000000001</c:v>
                </c:pt>
                <c:pt idx="2664">
                  <c:v>24.323499999999989</c:v>
                </c:pt>
                <c:pt idx="2665">
                  <c:v>24.330400000000001</c:v>
                </c:pt>
                <c:pt idx="2666">
                  <c:v>24.337199999999999</c:v>
                </c:pt>
                <c:pt idx="2667">
                  <c:v>24.344000000000001</c:v>
                </c:pt>
                <c:pt idx="2668">
                  <c:v>24.350899999999999</c:v>
                </c:pt>
                <c:pt idx="2669">
                  <c:v>24.357700000000001</c:v>
                </c:pt>
                <c:pt idx="2670">
                  <c:v>24.364599999999989</c:v>
                </c:pt>
                <c:pt idx="2671">
                  <c:v>24.371400000000001</c:v>
                </c:pt>
                <c:pt idx="2672">
                  <c:v>24.378299999999989</c:v>
                </c:pt>
                <c:pt idx="2673">
                  <c:v>24.385099999999916</c:v>
                </c:pt>
                <c:pt idx="2674">
                  <c:v>24.391900000000035</c:v>
                </c:pt>
                <c:pt idx="2675">
                  <c:v>24.398800000000001</c:v>
                </c:pt>
                <c:pt idx="2676">
                  <c:v>24.40559999999989</c:v>
                </c:pt>
                <c:pt idx="2677">
                  <c:v>24.412499999999916</c:v>
                </c:pt>
                <c:pt idx="2678">
                  <c:v>24.4193</c:v>
                </c:pt>
                <c:pt idx="2679">
                  <c:v>24.426199999999916</c:v>
                </c:pt>
                <c:pt idx="2680">
                  <c:v>24.433</c:v>
                </c:pt>
                <c:pt idx="2681">
                  <c:v>24.439800000000005</c:v>
                </c:pt>
                <c:pt idx="2682">
                  <c:v>24.44669999999989</c:v>
                </c:pt>
                <c:pt idx="2683">
                  <c:v>24.453499999999917</c:v>
                </c:pt>
                <c:pt idx="2684">
                  <c:v>24.46039999999989</c:v>
                </c:pt>
                <c:pt idx="2685">
                  <c:v>24.467199999999917</c:v>
                </c:pt>
                <c:pt idx="2686">
                  <c:v>24.4741</c:v>
                </c:pt>
                <c:pt idx="2687">
                  <c:v>24.480899999999917</c:v>
                </c:pt>
                <c:pt idx="2688">
                  <c:v>24.487699999999894</c:v>
                </c:pt>
                <c:pt idx="2689">
                  <c:v>24.494599999999917</c:v>
                </c:pt>
                <c:pt idx="2690">
                  <c:v>24.5014</c:v>
                </c:pt>
                <c:pt idx="2691">
                  <c:v>24.508299999999917</c:v>
                </c:pt>
                <c:pt idx="2692">
                  <c:v>24.5151</c:v>
                </c:pt>
                <c:pt idx="2693">
                  <c:v>24.521999999999988</c:v>
                </c:pt>
                <c:pt idx="2694">
                  <c:v>24.5288</c:v>
                </c:pt>
                <c:pt idx="2695">
                  <c:v>24.535599999999921</c:v>
                </c:pt>
                <c:pt idx="2696">
                  <c:v>24.542499999999901</c:v>
                </c:pt>
                <c:pt idx="2697">
                  <c:v>24.549299999999921</c:v>
                </c:pt>
                <c:pt idx="2698">
                  <c:v>24.5562</c:v>
                </c:pt>
                <c:pt idx="2699">
                  <c:v>24.562999999999924</c:v>
                </c:pt>
                <c:pt idx="2700">
                  <c:v>24.569900000000001</c:v>
                </c:pt>
                <c:pt idx="2701">
                  <c:v>24.576699999999924</c:v>
                </c:pt>
                <c:pt idx="2702">
                  <c:v>24.583499999999908</c:v>
                </c:pt>
                <c:pt idx="2703">
                  <c:v>24.590399999999928</c:v>
                </c:pt>
                <c:pt idx="2704">
                  <c:v>24.597200000000001</c:v>
                </c:pt>
                <c:pt idx="2705">
                  <c:v>24.604099999999999</c:v>
                </c:pt>
                <c:pt idx="2706">
                  <c:v>24.610900000000079</c:v>
                </c:pt>
                <c:pt idx="2707">
                  <c:v>24.617799999999999</c:v>
                </c:pt>
                <c:pt idx="2708">
                  <c:v>24.624600000000001</c:v>
                </c:pt>
                <c:pt idx="2709">
                  <c:v>24.631499999999999</c:v>
                </c:pt>
                <c:pt idx="2710">
                  <c:v>24.638300000000001</c:v>
                </c:pt>
                <c:pt idx="2711">
                  <c:v>24.645099999999989</c:v>
                </c:pt>
                <c:pt idx="2712">
                  <c:v>24.652000000000001</c:v>
                </c:pt>
                <c:pt idx="2713">
                  <c:v>24.658799999999989</c:v>
                </c:pt>
                <c:pt idx="2714">
                  <c:v>24.665599999999916</c:v>
                </c:pt>
                <c:pt idx="2715">
                  <c:v>24.672499999999989</c:v>
                </c:pt>
                <c:pt idx="2716">
                  <c:v>24.679300000000001</c:v>
                </c:pt>
                <c:pt idx="2717">
                  <c:v>24.686199999999989</c:v>
                </c:pt>
                <c:pt idx="2718">
                  <c:v>24.693000000000001</c:v>
                </c:pt>
                <c:pt idx="2719">
                  <c:v>24.699900000000031</c:v>
                </c:pt>
                <c:pt idx="2720">
                  <c:v>24.706699999999916</c:v>
                </c:pt>
                <c:pt idx="2721">
                  <c:v>24.7136</c:v>
                </c:pt>
                <c:pt idx="2722">
                  <c:v>24.720399999999916</c:v>
                </c:pt>
                <c:pt idx="2723">
                  <c:v>24.7273</c:v>
                </c:pt>
                <c:pt idx="2724">
                  <c:v>24.734100000000005</c:v>
                </c:pt>
                <c:pt idx="2725">
                  <c:v>24.7409</c:v>
                </c:pt>
                <c:pt idx="2726">
                  <c:v>24.747800000000005</c:v>
                </c:pt>
                <c:pt idx="2727">
                  <c:v>24.7546</c:v>
                </c:pt>
                <c:pt idx="2728">
                  <c:v>24.761500000000002</c:v>
                </c:pt>
                <c:pt idx="2729">
                  <c:v>24.76829999999989</c:v>
                </c:pt>
                <c:pt idx="2730">
                  <c:v>24.775200000000002</c:v>
                </c:pt>
                <c:pt idx="2731">
                  <c:v>24.781999999999989</c:v>
                </c:pt>
                <c:pt idx="2732">
                  <c:v>24.788799999999856</c:v>
                </c:pt>
                <c:pt idx="2733">
                  <c:v>24.79569999999989</c:v>
                </c:pt>
                <c:pt idx="2734">
                  <c:v>24.802499999999917</c:v>
                </c:pt>
                <c:pt idx="2735">
                  <c:v>24.8094</c:v>
                </c:pt>
                <c:pt idx="2736">
                  <c:v>24.816199999999988</c:v>
                </c:pt>
                <c:pt idx="2737">
                  <c:v>24.8231</c:v>
                </c:pt>
                <c:pt idx="2738">
                  <c:v>24.829899999999999</c:v>
                </c:pt>
                <c:pt idx="2739">
                  <c:v>24.8367</c:v>
                </c:pt>
                <c:pt idx="2740">
                  <c:v>24.84359999999992</c:v>
                </c:pt>
                <c:pt idx="2741">
                  <c:v>24.8504</c:v>
                </c:pt>
                <c:pt idx="2742">
                  <c:v>24.857299999999999</c:v>
                </c:pt>
                <c:pt idx="2743">
                  <c:v>24.864100000000001</c:v>
                </c:pt>
                <c:pt idx="2744">
                  <c:v>24.870999999999999</c:v>
                </c:pt>
                <c:pt idx="2745">
                  <c:v>24.877800000000072</c:v>
                </c:pt>
                <c:pt idx="2746">
                  <c:v>24.884599999999928</c:v>
                </c:pt>
                <c:pt idx="2747">
                  <c:v>24.891500000000001</c:v>
                </c:pt>
                <c:pt idx="2748">
                  <c:v>24.898299999999928</c:v>
                </c:pt>
                <c:pt idx="2749">
                  <c:v>24.905199999999901</c:v>
                </c:pt>
                <c:pt idx="2750">
                  <c:v>24.911999999999999</c:v>
                </c:pt>
                <c:pt idx="2751">
                  <c:v>24.918900000000001</c:v>
                </c:pt>
                <c:pt idx="2752">
                  <c:v>24.925699999999871</c:v>
                </c:pt>
                <c:pt idx="2753">
                  <c:v>24.932499999999909</c:v>
                </c:pt>
                <c:pt idx="2754">
                  <c:v>24.939399999999935</c:v>
                </c:pt>
                <c:pt idx="2755">
                  <c:v>24.946199999999912</c:v>
                </c:pt>
                <c:pt idx="2756">
                  <c:v>24.953099999999989</c:v>
                </c:pt>
                <c:pt idx="2757">
                  <c:v>24.959900000000001</c:v>
                </c:pt>
                <c:pt idx="2758">
                  <c:v>24.966799999999878</c:v>
                </c:pt>
                <c:pt idx="2759">
                  <c:v>24.973599999999912</c:v>
                </c:pt>
                <c:pt idx="2760">
                  <c:v>24.980399999999879</c:v>
                </c:pt>
                <c:pt idx="2761">
                  <c:v>24.987299999999916</c:v>
                </c:pt>
                <c:pt idx="2762">
                  <c:v>24.9941</c:v>
                </c:pt>
                <c:pt idx="2763">
                  <c:v>25.001000000000001</c:v>
                </c:pt>
                <c:pt idx="2764">
                  <c:v>25.007800000000035</c:v>
                </c:pt>
                <c:pt idx="2765">
                  <c:v>25.014700000000001</c:v>
                </c:pt>
                <c:pt idx="2766">
                  <c:v>25.0215</c:v>
                </c:pt>
                <c:pt idx="2767">
                  <c:v>25.028300000000002</c:v>
                </c:pt>
                <c:pt idx="2768">
                  <c:v>25.0352</c:v>
                </c:pt>
                <c:pt idx="2769">
                  <c:v>25.042000000000002</c:v>
                </c:pt>
                <c:pt idx="2770">
                  <c:v>25.0489</c:v>
                </c:pt>
                <c:pt idx="2771">
                  <c:v>25.055700000000002</c:v>
                </c:pt>
                <c:pt idx="2772">
                  <c:v>25.06259999999989</c:v>
                </c:pt>
                <c:pt idx="2773">
                  <c:v>25.069400000000002</c:v>
                </c:pt>
                <c:pt idx="2774">
                  <c:v>25.0762</c:v>
                </c:pt>
                <c:pt idx="2775">
                  <c:v>25.083100000000002</c:v>
                </c:pt>
                <c:pt idx="2776">
                  <c:v>25.0899</c:v>
                </c:pt>
                <c:pt idx="2777">
                  <c:v>25.096800000000005</c:v>
                </c:pt>
                <c:pt idx="2778">
                  <c:v>25.1036</c:v>
                </c:pt>
                <c:pt idx="2779">
                  <c:v>25.110499999999988</c:v>
                </c:pt>
                <c:pt idx="2780">
                  <c:v>25.117300000000068</c:v>
                </c:pt>
                <c:pt idx="2781">
                  <c:v>25.124099999999999</c:v>
                </c:pt>
                <c:pt idx="2782">
                  <c:v>25.131000000000071</c:v>
                </c:pt>
                <c:pt idx="2783">
                  <c:v>25.137799999999999</c:v>
                </c:pt>
                <c:pt idx="2784">
                  <c:v>25.1447</c:v>
                </c:pt>
                <c:pt idx="2785">
                  <c:v>25.151499999999999</c:v>
                </c:pt>
                <c:pt idx="2786">
                  <c:v>25.1584</c:v>
                </c:pt>
                <c:pt idx="2787">
                  <c:v>25.165199999999921</c:v>
                </c:pt>
                <c:pt idx="2788">
                  <c:v>25.1721</c:v>
                </c:pt>
                <c:pt idx="2789">
                  <c:v>25.178899999999999</c:v>
                </c:pt>
                <c:pt idx="2790">
                  <c:v>25.185699999999901</c:v>
                </c:pt>
                <c:pt idx="2791">
                  <c:v>25.192599999999921</c:v>
                </c:pt>
                <c:pt idx="2792">
                  <c:v>25.199400000000001</c:v>
                </c:pt>
                <c:pt idx="2793">
                  <c:v>25.206299999999924</c:v>
                </c:pt>
                <c:pt idx="2794">
                  <c:v>25.213100000000001</c:v>
                </c:pt>
                <c:pt idx="2795">
                  <c:v>25.22</c:v>
                </c:pt>
                <c:pt idx="2796">
                  <c:v>25.226800000000001</c:v>
                </c:pt>
                <c:pt idx="2797">
                  <c:v>25.233599999999935</c:v>
                </c:pt>
                <c:pt idx="2798">
                  <c:v>25.240499999999908</c:v>
                </c:pt>
                <c:pt idx="2799">
                  <c:v>25.247299999999989</c:v>
                </c:pt>
                <c:pt idx="2800">
                  <c:v>25.254200000000001</c:v>
                </c:pt>
                <c:pt idx="2801">
                  <c:v>25.260999999999989</c:v>
                </c:pt>
                <c:pt idx="2802">
                  <c:v>25.267900000000001</c:v>
                </c:pt>
                <c:pt idx="2803">
                  <c:v>25.274699999999989</c:v>
                </c:pt>
                <c:pt idx="2804">
                  <c:v>25.281499999999916</c:v>
                </c:pt>
                <c:pt idx="2805">
                  <c:v>25.288399999999879</c:v>
                </c:pt>
                <c:pt idx="2806">
                  <c:v>25.295199999999916</c:v>
                </c:pt>
                <c:pt idx="2807">
                  <c:v>25.302099999999989</c:v>
                </c:pt>
                <c:pt idx="2808">
                  <c:v>25.308900000000001</c:v>
                </c:pt>
                <c:pt idx="2809">
                  <c:v>25.315799999999989</c:v>
                </c:pt>
                <c:pt idx="2810">
                  <c:v>25.322599999999916</c:v>
                </c:pt>
                <c:pt idx="2811">
                  <c:v>25.3294</c:v>
                </c:pt>
                <c:pt idx="2812">
                  <c:v>25.336300000000001</c:v>
                </c:pt>
                <c:pt idx="2813">
                  <c:v>25.3431</c:v>
                </c:pt>
                <c:pt idx="2814">
                  <c:v>25.35</c:v>
                </c:pt>
                <c:pt idx="2815">
                  <c:v>25.356800000000035</c:v>
                </c:pt>
                <c:pt idx="2816">
                  <c:v>25.363699999999916</c:v>
                </c:pt>
                <c:pt idx="2817">
                  <c:v>25.3705</c:v>
                </c:pt>
                <c:pt idx="2818">
                  <c:v>25.377300000000005</c:v>
                </c:pt>
                <c:pt idx="2819">
                  <c:v>25.3842</c:v>
                </c:pt>
                <c:pt idx="2820">
                  <c:v>25.390999999999988</c:v>
                </c:pt>
                <c:pt idx="2821">
                  <c:v>25.397900000000035</c:v>
                </c:pt>
                <c:pt idx="2822">
                  <c:v>25.404699999999917</c:v>
                </c:pt>
                <c:pt idx="2823">
                  <c:v>25.4116</c:v>
                </c:pt>
                <c:pt idx="2824">
                  <c:v>25.418399999999917</c:v>
                </c:pt>
                <c:pt idx="2825">
                  <c:v>25.425199999999894</c:v>
                </c:pt>
                <c:pt idx="2826">
                  <c:v>25.432099999999917</c:v>
                </c:pt>
                <c:pt idx="2827">
                  <c:v>25.4389</c:v>
                </c:pt>
                <c:pt idx="2828">
                  <c:v>25.445799999999856</c:v>
                </c:pt>
                <c:pt idx="2829">
                  <c:v>25.452599999999894</c:v>
                </c:pt>
                <c:pt idx="2830">
                  <c:v>25.459499999999917</c:v>
                </c:pt>
                <c:pt idx="2831">
                  <c:v>25.466299999999901</c:v>
                </c:pt>
                <c:pt idx="2832">
                  <c:v>25.473099999999921</c:v>
                </c:pt>
                <c:pt idx="2833">
                  <c:v>25.479999999999986</c:v>
                </c:pt>
                <c:pt idx="2834">
                  <c:v>25.486799999999871</c:v>
                </c:pt>
                <c:pt idx="2835">
                  <c:v>25.493699999999901</c:v>
                </c:pt>
                <c:pt idx="2836">
                  <c:v>25.500499999999924</c:v>
                </c:pt>
                <c:pt idx="2837">
                  <c:v>25.507400000000001</c:v>
                </c:pt>
                <c:pt idx="2838">
                  <c:v>25.514199999999999</c:v>
                </c:pt>
                <c:pt idx="2839">
                  <c:v>25.521000000000001</c:v>
                </c:pt>
                <c:pt idx="2840">
                  <c:v>25.527899999999999</c:v>
                </c:pt>
                <c:pt idx="2841">
                  <c:v>25.534700000000001</c:v>
                </c:pt>
                <c:pt idx="2842">
                  <c:v>25.541599999999928</c:v>
                </c:pt>
                <c:pt idx="2843">
                  <c:v>25.548399999999909</c:v>
                </c:pt>
                <c:pt idx="2844">
                  <c:v>25.555299999999928</c:v>
                </c:pt>
                <c:pt idx="2845">
                  <c:v>25.562099999999909</c:v>
                </c:pt>
                <c:pt idx="2846">
                  <c:v>25.568899999999989</c:v>
                </c:pt>
                <c:pt idx="2847">
                  <c:v>25.575800000000001</c:v>
                </c:pt>
                <c:pt idx="2848">
                  <c:v>25.582599999999879</c:v>
                </c:pt>
                <c:pt idx="2849">
                  <c:v>25.589499999999909</c:v>
                </c:pt>
                <c:pt idx="2850">
                  <c:v>25.596299999999989</c:v>
                </c:pt>
                <c:pt idx="2851">
                  <c:v>25.603200000000001</c:v>
                </c:pt>
                <c:pt idx="2852">
                  <c:v>25.610000000000031</c:v>
                </c:pt>
                <c:pt idx="2853">
                  <c:v>25.61680000000009</c:v>
                </c:pt>
                <c:pt idx="2854">
                  <c:v>25.623699999999989</c:v>
                </c:pt>
                <c:pt idx="2855">
                  <c:v>25.630500000000001</c:v>
                </c:pt>
                <c:pt idx="2856">
                  <c:v>25.637400000000031</c:v>
                </c:pt>
                <c:pt idx="2857">
                  <c:v>25.644200000000001</c:v>
                </c:pt>
                <c:pt idx="2858">
                  <c:v>25.651100000000035</c:v>
                </c:pt>
                <c:pt idx="2859">
                  <c:v>25.65790000000009</c:v>
                </c:pt>
                <c:pt idx="2860">
                  <c:v>25.6647</c:v>
                </c:pt>
                <c:pt idx="2861">
                  <c:v>25.671600000000005</c:v>
                </c:pt>
                <c:pt idx="2862">
                  <c:v>25.6784</c:v>
                </c:pt>
                <c:pt idx="2863">
                  <c:v>25.685300000000002</c:v>
                </c:pt>
                <c:pt idx="2864">
                  <c:v>25.6921</c:v>
                </c:pt>
                <c:pt idx="2865">
                  <c:v>25.699000000000005</c:v>
                </c:pt>
                <c:pt idx="2866">
                  <c:v>25.7058</c:v>
                </c:pt>
                <c:pt idx="2867">
                  <c:v>25.712700000000002</c:v>
                </c:pt>
                <c:pt idx="2868">
                  <c:v>25.7195</c:v>
                </c:pt>
                <c:pt idx="2869">
                  <c:v>25.726299999999917</c:v>
                </c:pt>
                <c:pt idx="2870">
                  <c:v>25.7332</c:v>
                </c:pt>
                <c:pt idx="2871">
                  <c:v>25.74</c:v>
                </c:pt>
                <c:pt idx="2872">
                  <c:v>25.7469</c:v>
                </c:pt>
                <c:pt idx="2873">
                  <c:v>25.753699999999917</c:v>
                </c:pt>
                <c:pt idx="2874">
                  <c:v>25.76059999999989</c:v>
                </c:pt>
                <c:pt idx="2875">
                  <c:v>25.76739999999992</c:v>
                </c:pt>
                <c:pt idx="2876">
                  <c:v>25.7742</c:v>
                </c:pt>
                <c:pt idx="2877">
                  <c:v>25.78109999999992</c:v>
                </c:pt>
                <c:pt idx="2878">
                  <c:v>25.7879</c:v>
                </c:pt>
                <c:pt idx="2879">
                  <c:v>25.79479999999992</c:v>
                </c:pt>
                <c:pt idx="2880">
                  <c:v>25.801600000000001</c:v>
                </c:pt>
                <c:pt idx="2881">
                  <c:v>25.808499999999921</c:v>
                </c:pt>
                <c:pt idx="2882">
                  <c:v>25.815300000000001</c:v>
                </c:pt>
                <c:pt idx="2883">
                  <c:v>25.822099999999928</c:v>
                </c:pt>
                <c:pt idx="2884">
                  <c:v>25.829000000000001</c:v>
                </c:pt>
                <c:pt idx="2885">
                  <c:v>25.835799999999928</c:v>
                </c:pt>
                <c:pt idx="2886">
                  <c:v>25.842699999999901</c:v>
                </c:pt>
                <c:pt idx="2887">
                  <c:v>25.849499999999928</c:v>
                </c:pt>
                <c:pt idx="2888">
                  <c:v>25.856400000000001</c:v>
                </c:pt>
                <c:pt idx="2889">
                  <c:v>25.863199999999935</c:v>
                </c:pt>
                <c:pt idx="2890">
                  <c:v>25.87</c:v>
                </c:pt>
                <c:pt idx="2891">
                  <c:v>25.876899999999999</c:v>
                </c:pt>
                <c:pt idx="2892">
                  <c:v>25.883699999999912</c:v>
                </c:pt>
                <c:pt idx="2893">
                  <c:v>25.890599999999989</c:v>
                </c:pt>
                <c:pt idx="2894">
                  <c:v>25.897400000000001</c:v>
                </c:pt>
                <c:pt idx="2895">
                  <c:v>25.904299999999989</c:v>
                </c:pt>
                <c:pt idx="2896">
                  <c:v>25.911100000000001</c:v>
                </c:pt>
                <c:pt idx="2897">
                  <c:v>25.917899999999999</c:v>
                </c:pt>
                <c:pt idx="2898">
                  <c:v>25.924800000000001</c:v>
                </c:pt>
                <c:pt idx="2899">
                  <c:v>25.9316</c:v>
                </c:pt>
                <c:pt idx="2900">
                  <c:v>25.938499999999916</c:v>
                </c:pt>
                <c:pt idx="2901">
                  <c:v>25.945299999999886</c:v>
                </c:pt>
                <c:pt idx="2902">
                  <c:v>25.952199999999916</c:v>
                </c:pt>
                <c:pt idx="2903">
                  <c:v>25.959</c:v>
                </c:pt>
                <c:pt idx="2904">
                  <c:v>25.965800000000002</c:v>
                </c:pt>
                <c:pt idx="2905">
                  <c:v>25.972699999999882</c:v>
                </c:pt>
                <c:pt idx="2906">
                  <c:v>25.979500000000002</c:v>
                </c:pt>
                <c:pt idx="2907">
                  <c:v>25.98639999999989</c:v>
                </c:pt>
                <c:pt idx="2908">
                  <c:v>25.993200000000002</c:v>
                </c:pt>
                <c:pt idx="2909">
                  <c:v>26.0001</c:v>
                </c:pt>
                <c:pt idx="2910">
                  <c:v>26.006900000000005</c:v>
                </c:pt>
                <c:pt idx="2911">
                  <c:v>26.0137</c:v>
                </c:pt>
                <c:pt idx="2912">
                  <c:v>26.020600000000002</c:v>
                </c:pt>
                <c:pt idx="2913">
                  <c:v>26.0274</c:v>
                </c:pt>
                <c:pt idx="2914">
                  <c:v>26.034300000000005</c:v>
                </c:pt>
                <c:pt idx="2915">
                  <c:v>26.0411</c:v>
                </c:pt>
                <c:pt idx="2916">
                  <c:v>26.047999999999988</c:v>
                </c:pt>
                <c:pt idx="2917">
                  <c:v>26.054800000000068</c:v>
                </c:pt>
                <c:pt idx="2918">
                  <c:v>26.06159999999992</c:v>
                </c:pt>
                <c:pt idx="2919">
                  <c:v>26.068499999999894</c:v>
                </c:pt>
                <c:pt idx="2920">
                  <c:v>26.07529999999992</c:v>
                </c:pt>
                <c:pt idx="2921">
                  <c:v>26.082199999999894</c:v>
                </c:pt>
                <c:pt idx="2922">
                  <c:v>26.08899999999992</c:v>
                </c:pt>
                <c:pt idx="2923">
                  <c:v>26.0959</c:v>
                </c:pt>
                <c:pt idx="2924">
                  <c:v>26.102699999999921</c:v>
                </c:pt>
                <c:pt idx="2925">
                  <c:v>26.109500000000001</c:v>
                </c:pt>
                <c:pt idx="2926">
                  <c:v>26.116399999999999</c:v>
                </c:pt>
                <c:pt idx="2927">
                  <c:v>26.123200000000001</c:v>
                </c:pt>
                <c:pt idx="2928">
                  <c:v>26.130099999999999</c:v>
                </c:pt>
                <c:pt idx="2929">
                  <c:v>26.136900000000072</c:v>
                </c:pt>
                <c:pt idx="2930">
                  <c:v>26.143799999999924</c:v>
                </c:pt>
                <c:pt idx="2931">
                  <c:v>26.150600000000001</c:v>
                </c:pt>
                <c:pt idx="2932">
                  <c:v>26.157399999999999</c:v>
                </c:pt>
                <c:pt idx="2933">
                  <c:v>26.164300000000001</c:v>
                </c:pt>
                <c:pt idx="2934">
                  <c:v>26.171099999999999</c:v>
                </c:pt>
                <c:pt idx="2935">
                  <c:v>26.178000000000001</c:v>
                </c:pt>
                <c:pt idx="2936">
                  <c:v>26.184799999999989</c:v>
                </c:pt>
                <c:pt idx="2937">
                  <c:v>26.191700000000001</c:v>
                </c:pt>
                <c:pt idx="2938">
                  <c:v>26.198499999999989</c:v>
                </c:pt>
                <c:pt idx="2939">
                  <c:v>26.205299999999916</c:v>
                </c:pt>
                <c:pt idx="2940">
                  <c:v>26.212199999999989</c:v>
                </c:pt>
                <c:pt idx="2941">
                  <c:v>26.219000000000001</c:v>
                </c:pt>
                <c:pt idx="2942">
                  <c:v>26.225899999999989</c:v>
                </c:pt>
                <c:pt idx="2943">
                  <c:v>26.232699999999916</c:v>
                </c:pt>
                <c:pt idx="2944">
                  <c:v>26.239599999999989</c:v>
                </c:pt>
                <c:pt idx="2945">
                  <c:v>26.246399999999916</c:v>
                </c:pt>
                <c:pt idx="2946">
                  <c:v>26.253299999999989</c:v>
                </c:pt>
                <c:pt idx="2947">
                  <c:v>26.260099999999916</c:v>
                </c:pt>
                <c:pt idx="2948">
                  <c:v>26.2669</c:v>
                </c:pt>
                <c:pt idx="2949">
                  <c:v>26.273800000000001</c:v>
                </c:pt>
                <c:pt idx="2950">
                  <c:v>26.28059999999989</c:v>
                </c:pt>
                <c:pt idx="2951">
                  <c:v>26.287499999999916</c:v>
                </c:pt>
                <c:pt idx="2952">
                  <c:v>26.2943</c:v>
                </c:pt>
                <c:pt idx="2953">
                  <c:v>26.301200000000001</c:v>
                </c:pt>
                <c:pt idx="2954">
                  <c:v>26.308</c:v>
                </c:pt>
                <c:pt idx="2955">
                  <c:v>26.314800000000098</c:v>
                </c:pt>
                <c:pt idx="2956">
                  <c:v>26.3217</c:v>
                </c:pt>
                <c:pt idx="2957">
                  <c:v>26.328499999999917</c:v>
                </c:pt>
                <c:pt idx="2958">
                  <c:v>26.3354</c:v>
                </c:pt>
                <c:pt idx="2959">
                  <c:v>26.342199999999917</c:v>
                </c:pt>
                <c:pt idx="2960">
                  <c:v>26.3491</c:v>
                </c:pt>
                <c:pt idx="2961">
                  <c:v>26.355899999999988</c:v>
                </c:pt>
                <c:pt idx="2962">
                  <c:v>26.362699999999894</c:v>
                </c:pt>
                <c:pt idx="2963">
                  <c:v>26.369599999999917</c:v>
                </c:pt>
                <c:pt idx="2964">
                  <c:v>26.3764</c:v>
                </c:pt>
                <c:pt idx="2965">
                  <c:v>26.383299999999917</c:v>
                </c:pt>
                <c:pt idx="2966">
                  <c:v>26.3901</c:v>
                </c:pt>
                <c:pt idx="2967">
                  <c:v>26.396999999999988</c:v>
                </c:pt>
                <c:pt idx="2968">
                  <c:v>26.4038</c:v>
                </c:pt>
                <c:pt idx="2969">
                  <c:v>26.410599999999921</c:v>
                </c:pt>
                <c:pt idx="2970">
                  <c:v>26.4175</c:v>
                </c:pt>
                <c:pt idx="2971">
                  <c:v>26.424299999999921</c:v>
                </c:pt>
                <c:pt idx="2972">
                  <c:v>26.4312</c:v>
                </c:pt>
                <c:pt idx="2973">
                  <c:v>26.437999999999999</c:v>
                </c:pt>
                <c:pt idx="2974">
                  <c:v>26.444900000000001</c:v>
                </c:pt>
                <c:pt idx="2975">
                  <c:v>26.451699999999924</c:v>
                </c:pt>
                <c:pt idx="2976">
                  <c:v>26.458499999999908</c:v>
                </c:pt>
                <c:pt idx="2977">
                  <c:v>26.465399999999871</c:v>
                </c:pt>
                <c:pt idx="2978">
                  <c:v>26.472199999999908</c:v>
                </c:pt>
                <c:pt idx="2979">
                  <c:v>26.479099999999928</c:v>
                </c:pt>
                <c:pt idx="2980">
                  <c:v>26.485899999999909</c:v>
                </c:pt>
                <c:pt idx="2981">
                  <c:v>26.492799999999871</c:v>
                </c:pt>
                <c:pt idx="2982">
                  <c:v>26.499599999999909</c:v>
                </c:pt>
                <c:pt idx="2983">
                  <c:v>26.506399999999989</c:v>
                </c:pt>
                <c:pt idx="2984">
                  <c:v>26.513300000000001</c:v>
                </c:pt>
                <c:pt idx="2985">
                  <c:v>26.520099999999989</c:v>
                </c:pt>
                <c:pt idx="2986">
                  <c:v>26.527000000000001</c:v>
                </c:pt>
                <c:pt idx="2987">
                  <c:v>26.533799999999989</c:v>
                </c:pt>
                <c:pt idx="2988">
                  <c:v>26.540699999999912</c:v>
                </c:pt>
                <c:pt idx="2989">
                  <c:v>26.547499999999989</c:v>
                </c:pt>
                <c:pt idx="2990">
                  <c:v>26.554300000000001</c:v>
                </c:pt>
                <c:pt idx="2991">
                  <c:v>26.561199999999989</c:v>
                </c:pt>
                <c:pt idx="2992">
                  <c:v>26.567999999999987</c:v>
                </c:pt>
                <c:pt idx="2993">
                  <c:v>26.574900000000031</c:v>
                </c:pt>
                <c:pt idx="2994">
                  <c:v>26.581699999999916</c:v>
                </c:pt>
                <c:pt idx="2995">
                  <c:v>26.588599999999886</c:v>
                </c:pt>
                <c:pt idx="2996">
                  <c:v>26.595399999999916</c:v>
                </c:pt>
                <c:pt idx="2997">
                  <c:v>26.6022</c:v>
                </c:pt>
                <c:pt idx="2998">
                  <c:v>26.609100000000005</c:v>
                </c:pt>
                <c:pt idx="2999">
                  <c:v>26.615900000000035</c:v>
                </c:pt>
                <c:pt idx="3000">
                  <c:v>26.622800000000005</c:v>
                </c:pt>
                <c:pt idx="3001">
                  <c:v>26.6296</c:v>
                </c:pt>
                <c:pt idx="3002">
                  <c:v>26.636500000000005</c:v>
                </c:pt>
                <c:pt idx="3003">
                  <c:v>26.6433</c:v>
                </c:pt>
                <c:pt idx="3004">
                  <c:v>26.650099999999988</c:v>
                </c:pt>
                <c:pt idx="3005">
                  <c:v>26.657000000000064</c:v>
                </c:pt>
                <c:pt idx="3006">
                  <c:v>26.663799999999917</c:v>
                </c:pt>
                <c:pt idx="3007">
                  <c:v>26.6707</c:v>
                </c:pt>
                <c:pt idx="3008">
                  <c:v>26.677499999999988</c:v>
                </c:pt>
                <c:pt idx="3009">
                  <c:v>26.6844</c:v>
                </c:pt>
                <c:pt idx="3010">
                  <c:v>26.691199999999988</c:v>
                </c:pt>
                <c:pt idx="3011">
                  <c:v>26.698</c:v>
                </c:pt>
                <c:pt idx="3012">
                  <c:v>26.704899999999999</c:v>
                </c:pt>
                <c:pt idx="3013">
                  <c:v>26.7117</c:v>
                </c:pt>
                <c:pt idx="3014">
                  <c:v>26.71859999999992</c:v>
                </c:pt>
                <c:pt idx="3015">
                  <c:v>26.725399999999908</c:v>
                </c:pt>
                <c:pt idx="3016">
                  <c:v>26.73229999999992</c:v>
                </c:pt>
                <c:pt idx="3017">
                  <c:v>26.739100000000001</c:v>
                </c:pt>
                <c:pt idx="3018">
                  <c:v>26.745899999999928</c:v>
                </c:pt>
                <c:pt idx="3019">
                  <c:v>26.752800000000001</c:v>
                </c:pt>
                <c:pt idx="3020">
                  <c:v>26.759599999999928</c:v>
                </c:pt>
                <c:pt idx="3021">
                  <c:v>26.766499999999901</c:v>
                </c:pt>
                <c:pt idx="3022">
                  <c:v>26.773299999999928</c:v>
                </c:pt>
                <c:pt idx="3023">
                  <c:v>26.780199999999901</c:v>
                </c:pt>
                <c:pt idx="3024">
                  <c:v>26.786999999999928</c:v>
                </c:pt>
                <c:pt idx="3025">
                  <c:v>26.793900000000001</c:v>
                </c:pt>
                <c:pt idx="3026">
                  <c:v>26.800699999999935</c:v>
                </c:pt>
                <c:pt idx="3027">
                  <c:v>26.807500000000001</c:v>
                </c:pt>
                <c:pt idx="3028">
                  <c:v>26.814399999999999</c:v>
                </c:pt>
                <c:pt idx="3029">
                  <c:v>26.821200000000001</c:v>
                </c:pt>
                <c:pt idx="3030">
                  <c:v>26.828099999999989</c:v>
                </c:pt>
                <c:pt idx="3031">
                  <c:v>26.834900000000083</c:v>
                </c:pt>
                <c:pt idx="3032">
                  <c:v>26.841799999999989</c:v>
                </c:pt>
                <c:pt idx="3033">
                  <c:v>26.848599999999912</c:v>
                </c:pt>
                <c:pt idx="3034">
                  <c:v>26.855399999999989</c:v>
                </c:pt>
                <c:pt idx="3035">
                  <c:v>26.862299999999916</c:v>
                </c:pt>
                <c:pt idx="3036">
                  <c:v>26.8691</c:v>
                </c:pt>
                <c:pt idx="3037">
                  <c:v>26.876000000000001</c:v>
                </c:pt>
                <c:pt idx="3038">
                  <c:v>26.8828</c:v>
                </c:pt>
                <c:pt idx="3039">
                  <c:v>26.889699999999916</c:v>
                </c:pt>
                <c:pt idx="3040">
                  <c:v>26.8965</c:v>
                </c:pt>
                <c:pt idx="3041">
                  <c:v>26.903300000000002</c:v>
                </c:pt>
                <c:pt idx="3042">
                  <c:v>26.9102</c:v>
                </c:pt>
                <c:pt idx="3043">
                  <c:v>26.917000000000005</c:v>
                </c:pt>
                <c:pt idx="3044">
                  <c:v>26.9239</c:v>
                </c:pt>
                <c:pt idx="3045">
                  <c:v>26.930700000000002</c:v>
                </c:pt>
                <c:pt idx="3046">
                  <c:v>26.9376</c:v>
                </c:pt>
                <c:pt idx="3047">
                  <c:v>26.944400000000002</c:v>
                </c:pt>
                <c:pt idx="3048">
                  <c:v>26.9512</c:v>
                </c:pt>
                <c:pt idx="3049">
                  <c:v>26.958100000000002</c:v>
                </c:pt>
                <c:pt idx="3050">
                  <c:v>26.9649</c:v>
                </c:pt>
                <c:pt idx="3051">
                  <c:v>26.971800000000005</c:v>
                </c:pt>
                <c:pt idx="3052">
                  <c:v>26.978599999999897</c:v>
                </c:pt>
                <c:pt idx="3053">
                  <c:v>26.985499999999856</c:v>
                </c:pt>
                <c:pt idx="3054">
                  <c:v>26.99229999999989</c:v>
                </c:pt>
                <c:pt idx="3055">
                  <c:v>26.99909999999992</c:v>
                </c:pt>
                <c:pt idx="3056">
                  <c:v>27.006</c:v>
                </c:pt>
                <c:pt idx="3057">
                  <c:v>27.01279999999992</c:v>
                </c:pt>
                <c:pt idx="3058">
                  <c:v>27.0197</c:v>
                </c:pt>
                <c:pt idx="3059">
                  <c:v>27.02649999999992</c:v>
                </c:pt>
                <c:pt idx="3060">
                  <c:v>27.0334</c:v>
                </c:pt>
                <c:pt idx="3061">
                  <c:v>27.040199999999921</c:v>
                </c:pt>
                <c:pt idx="3062">
                  <c:v>27.047000000000001</c:v>
                </c:pt>
                <c:pt idx="3063">
                  <c:v>27.053899999999999</c:v>
                </c:pt>
                <c:pt idx="3064">
                  <c:v>27.060699999999901</c:v>
                </c:pt>
                <c:pt idx="3065">
                  <c:v>27.067599999999921</c:v>
                </c:pt>
                <c:pt idx="3066">
                  <c:v>27.074400000000001</c:v>
                </c:pt>
                <c:pt idx="3067">
                  <c:v>27.081299999999924</c:v>
                </c:pt>
                <c:pt idx="3068">
                  <c:v>27.088099999999901</c:v>
                </c:pt>
                <c:pt idx="3069">
                  <c:v>27.094899999999999</c:v>
                </c:pt>
                <c:pt idx="3070">
                  <c:v>27.101800000000072</c:v>
                </c:pt>
                <c:pt idx="3071">
                  <c:v>27.108599999999935</c:v>
                </c:pt>
                <c:pt idx="3072">
                  <c:v>27.115500000000001</c:v>
                </c:pt>
                <c:pt idx="3073">
                  <c:v>27.122299999999989</c:v>
                </c:pt>
                <c:pt idx="3074">
                  <c:v>27.129200000000001</c:v>
                </c:pt>
                <c:pt idx="3075">
                  <c:v>27.135999999999999</c:v>
                </c:pt>
                <c:pt idx="3076">
                  <c:v>27.142800000000001</c:v>
                </c:pt>
                <c:pt idx="3077">
                  <c:v>27.149699999999989</c:v>
                </c:pt>
                <c:pt idx="3078">
                  <c:v>27.156500000000001</c:v>
                </c:pt>
                <c:pt idx="3079">
                  <c:v>27.163399999999989</c:v>
                </c:pt>
                <c:pt idx="3080">
                  <c:v>27.170200000000001</c:v>
                </c:pt>
                <c:pt idx="3081">
                  <c:v>27.177099999999999</c:v>
                </c:pt>
                <c:pt idx="3082">
                  <c:v>27.183900000000001</c:v>
                </c:pt>
                <c:pt idx="3083">
                  <c:v>27.1907</c:v>
                </c:pt>
                <c:pt idx="3084">
                  <c:v>27.197600000000001</c:v>
                </c:pt>
                <c:pt idx="3085">
                  <c:v>27.2044</c:v>
                </c:pt>
                <c:pt idx="3086">
                  <c:v>27.211300000000001</c:v>
                </c:pt>
                <c:pt idx="3087">
                  <c:v>27.2181</c:v>
                </c:pt>
                <c:pt idx="3088">
                  <c:v>27.224999999999987</c:v>
                </c:pt>
                <c:pt idx="3089">
                  <c:v>27.231800000000035</c:v>
                </c:pt>
                <c:pt idx="3090">
                  <c:v>27.238600000000002</c:v>
                </c:pt>
                <c:pt idx="3091">
                  <c:v>27.24549999999989</c:v>
                </c:pt>
                <c:pt idx="3092">
                  <c:v>27.252300000000002</c:v>
                </c:pt>
                <c:pt idx="3093">
                  <c:v>27.2592</c:v>
                </c:pt>
                <c:pt idx="3094">
                  <c:v>27.265999999999917</c:v>
                </c:pt>
                <c:pt idx="3095">
                  <c:v>27.2729</c:v>
                </c:pt>
                <c:pt idx="3096">
                  <c:v>27.279699999999917</c:v>
                </c:pt>
                <c:pt idx="3097">
                  <c:v>27.28649999999989</c:v>
                </c:pt>
                <c:pt idx="3098">
                  <c:v>27.293399999999917</c:v>
                </c:pt>
                <c:pt idx="3099">
                  <c:v>27.3002</c:v>
                </c:pt>
                <c:pt idx="3100">
                  <c:v>27.307099999999988</c:v>
                </c:pt>
                <c:pt idx="3101">
                  <c:v>27.313900000000071</c:v>
                </c:pt>
                <c:pt idx="3102">
                  <c:v>27.320799999999917</c:v>
                </c:pt>
                <c:pt idx="3103">
                  <c:v>27.3276</c:v>
                </c:pt>
                <c:pt idx="3104">
                  <c:v>27.334499999999988</c:v>
                </c:pt>
                <c:pt idx="3105">
                  <c:v>27.3413</c:v>
                </c:pt>
                <c:pt idx="3106">
                  <c:v>27.348099999999921</c:v>
                </c:pt>
                <c:pt idx="3107">
                  <c:v>27.355</c:v>
                </c:pt>
                <c:pt idx="3108">
                  <c:v>27.361799999999921</c:v>
                </c:pt>
                <c:pt idx="3109">
                  <c:v>27.368699999999901</c:v>
                </c:pt>
                <c:pt idx="3110">
                  <c:v>27.375499999999924</c:v>
                </c:pt>
                <c:pt idx="3111">
                  <c:v>27.382399999999908</c:v>
                </c:pt>
                <c:pt idx="3112">
                  <c:v>27.389199999999924</c:v>
                </c:pt>
                <c:pt idx="3113">
                  <c:v>27.396000000000001</c:v>
                </c:pt>
                <c:pt idx="3114">
                  <c:v>27.402899999999928</c:v>
                </c:pt>
                <c:pt idx="3115">
                  <c:v>27.409699999999908</c:v>
                </c:pt>
                <c:pt idx="3116">
                  <c:v>27.416599999999928</c:v>
                </c:pt>
                <c:pt idx="3117">
                  <c:v>27.423399999999909</c:v>
                </c:pt>
                <c:pt idx="3118">
                  <c:v>27.430299999999928</c:v>
                </c:pt>
                <c:pt idx="3119">
                  <c:v>27.437100000000001</c:v>
                </c:pt>
                <c:pt idx="3120">
                  <c:v>27.443899999999989</c:v>
                </c:pt>
                <c:pt idx="3121">
                  <c:v>27.450800000000001</c:v>
                </c:pt>
                <c:pt idx="3122">
                  <c:v>27.457599999999989</c:v>
                </c:pt>
                <c:pt idx="3123">
                  <c:v>27.464499999999909</c:v>
                </c:pt>
                <c:pt idx="3124">
                  <c:v>27.471299999999989</c:v>
                </c:pt>
                <c:pt idx="3125">
                  <c:v>27.478199999999912</c:v>
                </c:pt>
                <c:pt idx="3126">
                  <c:v>27.484999999999989</c:v>
                </c:pt>
                <c:pt idx="3127">
                  <c:v>27.491800000000001</c:v>
                </c:pt>
                <c:pt idx="3128">
                  <c:v>27.498699999999879</c:v>
                </c:pt>
                <c:pt idx="3129">
                  <c:v>27.505499999999916</c:v>
                </c:pt>
                <c:pt idx="3130">
                  <c:v>27.5124</c:v>
                </c:pt>
                <c:pt idx="3131">
                  <c:v>27.519200000000001</c:v>
                </c:pt>
                <c:pt idx="3132">
                  <c:v>27.5261</c:v>
                </c:pt>
                <c:pt idx="3133">
                  <c:v>27.532900000000001</c:v>
                </c:pt>
                <c:pt idx="3134">
                  <c:v>27.5397</c:v>
                </c:pt>
                <c:pt idx="3135">
                  <c:v>27.546600000000002</c:v>
                </c:pt>
                <c:pt idx="3136">
                  <c:v>27.5534</c:v>
                </c:pt>
                <c:pt idx="3137">
                  <c:v>27.560300000000002</c:v>
                </c:pt>
                <c:pt idx="3138">
                  <c:v>27.5671</c:v>
                </c:pt>
                <c:pt idx="3139">
                  <c:v>27.574000000000005</c:v>
                </c:pt>
                <c:pt idx="3140">
                  <c:v>27.5808</c:v>
                </c:pt>
                <c:pt idx="3141">
                  <c:v>27.587599999999917</c:v>
                </c:pt>
                <c:pt idx="3142">
                  <c:v>27.5945</c:v>
                </c:pt>
                <c:pt idx="3143">
                  <c:v>27.601299999999988</c:v>
                </c:pt>
                <c:pt idx="3144">
                  <c:v>27.6082</c:v>
                </c:pt>
                <c:pt idx="3145">
                  <c:v>27.614999999999998</c:v>
                </c:pt>
                <c:pt idx="3146">
                  <c:v>27.621900000000068</c:v>
                </c:pt>
                <c:pt idx="3147">
                  <c:v>27.628699999999917</c:v>
                </c:pt>
                <c:pt idx="3148">
                  <c:v>27.6355</c:v>
                </c:pt>
                <c:pt idx="3149">
                  <c:v>27.64239999999992</c:v>
                </c:pt>
                <c:pt idx="3150">
                  <c:v>27.6492</c:v>
                </c:pt>
                <c:pt idx="3151">
                  <c:v>27.656099999999999</c:v>
                </c:pt>
                <c:pt idx="3152">
                  <c:v>27.6629</c:v>
                </c:pt>
                <c:pt idx="3153">
                  <c:v>27.66979999999992</c:v>
                </c:pt>
                <c:pt idx="3154">
                  <c:v>27.676600000000001</c:v>
                </c:pt>
                <c:pt idx="3155">
                  <c:v>27.683399999999928</c:v>
                </c:pt>
                <c:pt idx="3156">
                  <c:v>27.690300000000001</c:v>
                </c:pt>
                <c:pt idx="3157">
                  <c:v>27.697099999999999</c:v>
                </c:pt>
                <c:pt idx="3158">
                  <c:v>27.704000000000001</c:v>
                </c:pt>
                <c:pt idx="3159">
                  <c:v>27.710799999999928</c:v>
                </c:pt>
                <c:pt idx="3160">
                  <c:v>27.717700000000001</c:v>
                </c:pt>
                <c:pt idx="3161">
                  <c:v>27.724499999999928</c:v>
                </c:pt>
                <c:pt idx="3162">
                  <c:v>27.731300000000001</c:v>
                </c:pt>
                <c:pt idx="3163">
                  <c:v>27.738199999999935</c:v>
                </c:pt>
                <c:pt idx="3164">
                  <c:v>27.744999999999987</c:v>
                </c:pt>
                <c:pt idx="3165">
                  <c:v>27.751899999999999</c:v>
                </c:pt>
                <c:pt idx="3166">
                  <c:v>27.758699999999912</c:v>
                </c:pt>
                <c:pt idx="3167">
                  <c:v>27.765599999999871</c:v>
                </c:pt>
                <c:pt idx="3168">
                  <c:v>27.772399999999912</c:v>
                </c:pt>
                <c:pt idx="3169">
                  <c:v>27.779199999999989</c:v>
                </c:pt>
                <c:pt idx="3170">
                  <c:v>27.786099999999912</c:v>
                </c:pt>
                <c:pt idx="3171">
                  <c:v>27.792899999999989</c:v>
                </c:pt>
                <c:pt idx="3172">
                  <c:v>27.799800000000001</c:v>
                </c:pt>
                <c:pt idx="3173">
                  <c:v>27.8066</c:v>
                </c:pt>
                <c:pt idx="3174">
                  <c:v>27.813500000000001</c:v>
                </c:pt>
                <c:pt idx="3175">
                  <c:v>27.8203</c:v>
                </c:pt>
                <c:pt idx="3176">
                  <c:v>27.827100000000005</c:v>
                </c:pt>
                <c:pt idx="3177">
                  <c:v>27.834000000000035</c:v>
                </c:pt>
                <c:pt idx="3178">
                  <c:v>27.840800000000005</c:v>
                </c:pt>
                <c:pt idx="3179">
                  <c:v>27.8477</c:v>
                </c:pt>
                <c:pt idx="3180">
                  <c:v>27.854500000000005</c:v>
                </c:pt>
                <c:pt idx="3181">
                  <c:v>27.8614</c:v>
                </c:pt>
                <c:pt idx="3182">
                  <c:v>27.868200000000002</c:v>
                </c:pt>
                <c:pt idx="3183">
                  <c:v>27.8751</c:v>
                </c:pt>
                <c:pt idx="3184">
                  <c:v>27.881900000000005</c:v>
                </c:pt>
                <c:pt idx="3185">
                  <c:v>27.88869999999989</c:v>
                </c:pt>
                <c:pt idx="3186">
                  <c:v>27.895600000000002</c:v>
                </c:pt>
                <c:pt idx="3187">
                  <c:v>27.90239999999989</c:v>
                </c:pt>
                <c:pt idx="3188">
                  <c:v>27.909300000000002</c:v>
                </c:pt>
                <c:pt idx="3189">
                  <c:v>27.9161</c:v>
                </c:pt>
                <c:pt idx="3190">
                  <c:v>27.922999999999917</c:v>
                </c:pt>
                <c:pt idx="3191">
                  <c:v>27.9298</c:v>
                </c:pt>
                <c:pt idx="3192">
                  <c:v>27.93659999999992</c:v>
                </c:pt>
                <c:pt idx="3193">
                  <c:v>27.943499999999894</c:v>
                </c:pt>
                <c:pt idx="3194">
                  <c:v>27.95029999999992</c:v>
                </c:pt>
                <c:pt idx="3195">
                  <c:v>27.9572</c:v>
                </c:pt>
                <c:pt idx="3196">
                  <c:v>27.96399999999992</c:v>
                </c:pt>
                <c:pt idx="3197">
                  <c:v>27.9709</c:v>
                </c:pt>
                <c:pt idx="3198">
                  <c:v>27.977699999999921</c:v>
                </c:pt>
                <c:pt idx="3199">
                  <c:v>27.984499999999901</c:v>
                </c:pt>
                <c:pt idx="3200">
                  <c:v>27.991399999999921</c:v>
                </c:pt>
                <c:pt idx="3201">
                  <c:v>27.998199999999901</c:v>
                </c:pt>
                <c:pt idx="3202">
                  <c:v>28.005099999999921</c:v>
                </c:pt>
                <c:pt idx="3203">
                  <c:v>28.011900000000072</c:v>
                </c:pt>
                <c:pt idx="3204">
                  <c:v>28.018799999999924</c:v>
                </c:pt>
                <c:pt idx="3205">
                  <c:v>28.025599999999901</c:v>
                </c:pt>
                <c:pt idx="3206">
                  <c:v>28.032399999999935</c:v>
                </c:pt>
                <c:pt idx="3207">
                  <c:v>28.039300000000001</c:v>
                </c:pt>
                <c:pt idx="3208">
                  <c:v>28.046099999999935</c:v>
                </c:pt>
                <c:pt idx="3209">
                  <c:v>28.053000000000001</c:v>
                </c:pt>
                <c:pt idx="3210">
                  <c:v>28.059799999999989</c:v>
                </c:pt>
                <c:pt idx="3211">
                  <c:v>28.066699999999908</c:v>
                </c:pt>
                <c:pt idx="3212">
                  <c:v>28.073499999999989</c:v>
                </c:pt>
                <c:pt idx="3213">
                  <c:v>28.080299999999916</c:v>
                </c:pt>
                <c:pt idx="3214">
                  <c:v>28.087199999999989</c:v>
                </c:pt>
                <c:pt idx="3215">
                  <c:v>28.094000000000001</c:v>
                </c:pt>
                <c:pt idx="3216">
                  <c:v>28.100899999999999</c:v>
                </c:pt>
                <c:pt idx="3217">
                  <c:v>28.107700000000001</c:v>
                </c:pt>
                <c:pt idx="3218">
                  <c:v>28.114599999999999</c:v>
                </c:pt>
                <c:pt idx="3219">
                  <c:v>28.121400000000001</c:v>
                </c:pt>
                <c:pt idx="3220">
                  <c:v>28.1282</c:v>
                </c:pt>
                <c:pt idx="3221">
                  <c:v>28.135100000000001</c:v>
                </c:pt>
                <c:pt idx="3222">
                  <c:v>28.141900000000035</c:v>
                </c:pt>
                <c:pt idx="3223">
                  <c:v>28.148800000000001</c:v>
                </c:pt>
                <c:pt idx="3224">
                  <c:v>28.1556</c:v>
                </c:pt>
                <c:pt idx="3225">
                  <c:v>28.162499999999916</c:v>
                </c:pt>
                <c:pt idx="3226">
                  <c:v>28.1693</c:v>
                </c:pt>
                <c:pt idx="3227">
                  <c:v>28.176100000000005</c:v>
                </c:pt>
                <c:pt idx="3228">
                  <c:v>28.183</c:v>
                </c:pt>
                <c:pt idx="3229">
                  <c:v>28.189800000000005</c:v>
                </c:pt>
                <c:pt idx="3230">
                  <c:v>28.1967</c:v>
                </c:pt>
                <c:pt idx="3231">
                  <c:v>28.203499999999917</c:v>
                </c:pt>
                <c:pt idx="3232">
                  <c:v>28.2104</c:v>
                </c:pt>
                <c:pt idx="3233">
                  <c:v>28.217199999999988</c:v>
                </c:pt>
                <c:pt idx="3234">
                  <c:v>28.224</c:v>
                </c:pt>
                <c:pt idx="3235">
                  <c:v>28.230899999999988</c:v>
                </c:pt>
                <c:pt idx="3236">
                  <c:v>28.2377</c:v>
                </c:pt>
                <c:pt idx="3237">
                  <c:v>28.244599999999917</c:v>
                </c:pt>
                <c:pt idx="3238">
                  <c:v>28.2514</c:v>
                </c:pt>
                <c:pt idx="3239">
                  <c:v>28.258299999999917</c:v>
                </c:pt>
                <c:pt idx="3240">
                  <c:v>28.265099999999894</c:v>
                </c:pt>
                <c:pt idx="3241">
                  <c:v>28.271899999999999</c:v>
                </c:pt>
                <c:pt idx="3242">
                  <c:v>28.2788</c:v>
                </c:pt>
                <c:pt idx="3243">
                  <c:v>28.285599999999871</c:v>
                </c:pt>
                <c:pt idx="3244">
                  <c:v>28.292499999999901</c:v>
                </c:pt>
                <c:pt idx="3245">
                  <c:v>28.299299999999921</c:v>
                </c:pt>
                <c:pt idx="3246">
                  <c:v>28.3062</c:v>
                </c:pt>
                <c:pt idx="3247">
                  <c:v>28.312999999999999</c:v>
                </c:pt>
                <c:pt idx="3248">
                  <c:v>28.319800000000072</c:v>
                </c:pt>
                <c:pt idx="3249">
                  <c:v>28.326699999999924</c:v>
                </c:pt>
                <c:pt idx="3250">
                  <c:v>28.333500000000001</c:v>
                </c:pt>
                <c:pt idx="3251">
                  <c:v>28.340399999999928</c:v>
                </c:pt>
                <c:pt idx="3252">
                  <c:v>28.347200000000001</c:v>
                </c:pt>
                <c:pt idx="3253">
                  <c:v>28.354099999999999</c:v>
                </c:pt>
                <c:pt idx="3254">
                  <c:v>28.360900000000001</c:v>
                </c:pt>
                <c:pt idx="3255">
                  <c:v>28.367699999999989</c:v>
                </c:pt>
                <c:pt idx="3256">
                  <c:v>28.374600000000001</c:v>
                </c:pt>
                <c:pt idx="3257">
                  <c:v>28.381399999999989</c:v>
                </c:pt>
                <c:pt idx="3258">
                  <c:v>28.388299999999909</c:v>
                </c:pt>
                <c:pt idx="3259">
                  <c:v>28.395099999999989</c:v>
                </c:pt>
                <c:pt idx="3260">
                  <c:v>28.401999999999987</c:v>
                </c:pt>
                <c:pt idx="3261">
                  <c:v>28.408799999999879</c:v>
                </c:pt>
                <c:pt idx="3262">
                  <c:v>28.415699999999912</c:v>
                </c:pt>
                <c:pt idx="3263">
                  <c:v>28.422499999999879</c:v>
                </c:pt>
                <c:pt idx="3264">
                  <c:v>28.429299999999916</c:v>
                </c:pt>
                <c:pt idx="3265">
                  <c:v>28.436199999999989</c:v>
                </c:pt>
                <c:pt idx="3266">
                  <c:v>28.442999999999916</c:v>
                </c:pt>
                <c:pt idx="3267">
                  <c:v>28.4499</c:v>
                </c:pt>
                <c:pt idx="3268">
                  <c:v>28.456699999999916</c:v>
                </c:pt>
                <c:pt idx="3269">
                  <c:v>28.463599999999886</c:v>
                </c:pt>
                <c:pt idx="3270">
                  <c:v>28.470399999999916</c:v>
                </c:pt>
                <c:pt idx="3271">
                  <c:v>28.4772</c:v>
                </c:pt>
                <c:pt idx="3272">
                  <c:v>28.484100000000002</c:v>
                </c:pt>
                <c:pt idx="3273">
                  <c:v>28.4909</c:v>
                </c:pt>
                <c:pt idx="3274">
                  <c:v>28.497800000000005</c:v>
                </c:pt>
                <c:pt idx="3275">
                  <c:v>28.5046</c:v>
                </c:pt>
                <c:pt idx="3276">
                  <c:v>28.511500000000005</c:v>
                </c:pt>
                <c:pt idx="3277">
                  <c:v>28.5183</c:v>
                </c:pt>
                <c:pt idx="3278">
                  <c:v>28.525099999999917</c:v>
                </c:pt>
                <c:pt idx="3279">
                  <c:v>28.532</c:v>
                </c:pt>
                <c:pt idx="3280">
                  <c:v>28.538799999999917</c:v>
                </c:pt>
                <c:pt idx="3281">
                  <c:v>28.54569999999989</c:v>
                </c:pt>
                <c:pt idx="3282">
                  <c:v>28.552499999999917</c:v>
                </c:pt>
                <c:pt idx="3283">
                  <c:v>28.5594</c:v>
                </c:pt>
                <c:pt idx="3284">
                  <c:v>28.566199999999917</c:v>
                </c:pt>
                <c:pt idx="3285">
                  <c:v>28.573</c:v>
                </c:pt>
                <c:pt idx="3286">
                  <c:v>28.579899999999999</c:v>
                </c:pt>
                <c:pt idx="3287">
                  <c:v>28.586699999999901</c:v>
                </c:pt>
                <c:pt idx="3288">
                  <c:v>28.59359999999992</c:v>
                </c:pt>
                <c:pt idx="3289">
                  <c:v>28.6004</c:v>
                </c:pt>
                <c:pt idx="3290">
                  <c:v>28.607299999999999</c:v>
                </c:pt>
                <c:pt idx="3291">
                  <c:v>28.614100000000072</c:v>
                </c:pt>
                <c:pt idx="3292">
                  <c:v>28.620899999999999</c:v>
                </c:pt>
                <c:pt idx="3293">
                  <c:v>28.627800000000072</c:v>
                </c:pt>
                <c:pt idx="3294">
                  <c:v>28.634599999999999</c:v>
                </c:pt>
                <c:pt idx="3295">
                  <c:v>28.641500000000001</c:v>
                </c:pt>
                <c:pt idx="3296">
                  <c:v>28.648299999999928</c:v>
                </c:pt>
                <c:pt idx="3297">
                  <c:v>28.655200000000001</c:v>
                </c:pt>
                <c:pt idx="3298">
                  <c:v>28.661999999999999</c:v>
                </c:pt>
                <c:pt idx="3299">
                  <c:v>28.668800000000001</c:v>
                </c:pt>
                <c:pt idx="3300">
                  <c:v>28.675699999999935</c:v>
                </c:pt>
                <c:pt idx="3301">
                  <c:v>28.682499999999909</c:v>
                </c:pt>
                <c:pt idx="3302">
                  <c:v>28.689399999999935</c:v>
                </c:pt>
                <c:pt idx="3303">
                  <c:v>28.696200000000001</c:v>
                </c:pt>
                <c:pt idx="3304">
                  <c:v>28.703099999999989</c:v>
                </c:pt>
                <c:pt idx="3305">
                  <c:v>28.709900000000001</c:v>
                </c:pt>
                <c:pt idx="3306">
                  <c:v>28.716699999999989</c:v>
                </c:pt>
                <c:pt idx="3307">
                  <c:v>28.723599999999912</c:v>
                </c:pt>
                <c:pt idx="3308">
                  <c:v>28.730399999999989</c:v>
                </c:pt>
                <c:pt idx="3309">
                  <c:v>28.737300000000001</c:v>
                </c:pt>
                <c:pt idx="3310">
                  <c:v>28.7441</c:v>
                </c:pt>
                <c:pt idx="3311">
                  <c:v>28.751000000000001</c:v>
                </c:pt>
                <c:pt idx="3312">
                  <c:v>28.757800000000035</c:v>
                </c:pt>
                <c:pt idx="3313">
                  <c:v>28.764600000000002</c:v>
                </c:pt>
                <c:pt idx="3314">
                  <c:v>28.7715</c:v>
                </c:pt>
                <c:pt idx="3315">
                  <c:v>28.778300000000002</c:v>
                </c:pt>
                <c:pt idx="3316">
                  <c:v>28.785199999999882</c:v>
                </c:pt>
                <c:pt idx="3317">
                  <c:v>28.792000000000002</c:v>
                </c:pt>
                <c:pt idx="3318">
                  <c:v>28.7989</c:v>
                </c:pt>
                <c:pt idx="3319">
                  <c:v>28.805700000000002</c:v>
                </c:pt>
                <c:pt idx="3320">
                  <c:v>28.8125</c:v>
                </c:pt>
                <c:pt idx="3321">
                  <c:v>28.819400000000005</c:v>
                </c:pt>
                <c:pt idx="3322">
                  <c:v>28.8262</c:v>
                </c:pt>
                <c:pt idx="3323">
                  <c:v>28.833100000000005</c:v>
                </c:pt>
                <c:pt idx="3324">
                  <c:v>28.839900000000068</c:v>
                </c:pt>
                <c:pt idx="3325">
                  <c:v>28.846800000000005</c:v>
                </c:pt>
                <c:pt idx="3326">
                  <c:v>28.8536</c:v>
                </c:pt>
                <c:pt idx="3327">
                  <c:v>28.860399999999917</c:v>
                </c:pt>
                <c:pt idx="3328">
                  <c:v>28.8673</c:v>
                </c:pt>
                <c:pt idx="3329">
                  <c:v>28.874099999999999</c:v>
                </c:pt>
                <c:pt idx="3330">
                  <c:v>28.881</c:v>
                </c:pt>
                <c:pt idx="3331">
                  <c:v>28.88779999999992</c:v>
                </c:pt>
                <c:pt idx="3332">
                  <c:v>28.8947</c:v>
                </c:pt>
                <c:pt idx="3333">
                  <c:v>28.90149999999992</c:v>
                </c:pt>
                <c:pt idx="3334">
                  <c:v>28.908299999999908</c:v>
                </c:pt>
                <c:pt idx="3335">
                  <c:v>28.915199999999921</c:v>
                </c:pt>
                <c:pt idx="3336">
                  <c:v>28.921999999999986</c:v>
                </c:pt>
                <c:pt idx="3337">
                  <c:v>28.928899999999921</c:v>
                </c:pt>
                <c:pt idx="3338">
                  <c:v>28.935699999999901</c:v>
                </c:pt>
                <c:pt idx="3339">
                  <c:v>28.942599999999871</c:v>
                </c:pt>
                <c:pt idx="3340">
                  <c:v>28.949399999999901</c:v>
                </c:pt>
                <c:pt idx="3341">
                  <c:v>28.956299999999924</c:v>
                </c:pt>
                <c:pt idx="3342">
                  <c:v>28.963099999999901</c:v>
                </c:pt>
                <c:pt idx="3343">
                  <c:v>28.969899999999935</c:v>
                </c:pt>
                <c:pt idx="3344">
                  <c:v>28.976800000000001</c:v>
                </c:pt>
                <c:pt idx="3345">
                  <c:v>28.983599999999871</c:v>
                </c:pt>
                <c:pt idx="3346">
                  <c:v>28.990499999999908</c:v>
                </c:pt>
                <c:pt idx="3347">
                  <c:v>28.997299999999989</c:v>
                </c:pt>
                <c:pt idx="3348">
                  <c:v>29.004200000000001</c:v>
                </c:pt>
                <c:pt idx="3349">
                  <c:v>29.010999999999999</c:v>
                </c:pt>
                <c:pt idx="3350">
                  <c:v>29.01780000000009</c:v>
                </c:pt>
                <c:pt idx="3351">
                  <c:v>29.024699999999989</c:v>
                </c:pt>
                <c:pt idx="3352">
                  <c:v>29.031500000000001</c:v>
                </c:pt>
                <c:pt idx="3353">
                  <c:v>29.038399999999989</c:v>
                </c:pt>
                <c:pt idx="3354">
                  <c:v>29.045199999999916</c:v>
                </c:pt>
                <c:pt idx="3355">
                  <c:v>29.052099999999989</c:v>
                </c:pt>
                <c:pt idx="3356">
                  <c:v>29.058900000000001</c:v>
                </c:pt>
                <c:pt idx="3357">
                  <c:v>29.065699999999882</c:v>
                </c:pt>
                <c:pt idx="3358">
                  <c:v>29.072599999999916</c:v>
                </c:pt>
                <c:pt idx="3359">
                  <c:v>29.0794</c:v>
                </c:pt>
                <c:pt idx="3360">
                  <c:v>29.086299999999916</c:v>
                </c:pt>
                <c:pt idx="3361">
                  <c:v>29.0931</c:v>
                </c:pt>
                <c:pt idx="3362">
                  <c:v>29.1</c:v>
                </c:pt>
                <c:pt idx="3363">
                  <c:v>29.106800000000035</c:v>
                </c:pt>
                <c:pt idx="3364">
                  <c:v>29.113600000000005</c:v>
                </c:pt>
                <c:pt idx="3365">
                  <c:v>29.1205</c:v>
                </c:pt>
                <c:pt idx="3366">
                  <c:v>29.127300000000005</c:v>
                </c:pt>
                <c:pt idx="3367">
                  <c:v>29.134200000000035</c:v>
                </c:pt>
                <c:pt idx="3368">
                  <c:v>29.140999999999988</c:v>
                </c:pt>
                <c:pt idx="3369">
                  <c:v>29.147900000000035</c:v>
                </c:pt>
                <c:pt idx="3370">
                  <c:v>29.154699999999988</c:v>
                </c:pt>
                <c:pt idx="3371">
                  <c:v>29.1615</c:v>
                </c:pt>
                <c:pt idx="3372">
                  <c:v>29.168399999999917</c:v>
                </c:pt>
                <c:pt idx="3373">
                  <c:v>29.1752</c:v>
                </c:pt>
                <c:pt idx="3374">
                  <c:v>29.182099999999917</c:v>
                </c:pt>
                <c:pt idx="3375">
                  <c:v>29.1889</c:v>
                </c:pt>
                <c:pt idx="3376">
                  <c:v>29.195799999999917</c:v>
                </c:pt>
                <c:pt idx="3377">
                  <c:v>29.202599999999894</c:v>
                </c:pt>
                <c:pt idx="3378">
                  <c:v>29.209399999999921</c:v>
                </c:pt>
                <c:pt idx="3379">
                  <c:v>29.2163</c:v>
                </c:pt>
                <c:pt idx="3380">
                  <c:v>29.223099999999921</c:v>
                </c:pt>
                <c:pt idx="3381">
                  <c:v>29.23</c:v>
                </c:pt>
                <c:pt idx="3382">
                  <c:v>29.236799999999921</c:v>
                </c:pt>
                <c:pt idx="3383">
                  <c:v>29.243699999999901</c:v>
                </c:pt>
                <c:pt idx="3384">
                  <c:v>29.250499999999924</c:v>
                </c:pt>
                <c:pt idx="3385">
                  <c:v>29.257300000000001</c:v>
                </c:pt>
                <c:pt idx="3386">
                  <c:v>29.264199999999924</c:v>
                </c:pt>
                <c:pt idx="3387">
                  <c:v>29.271000000000001</c:v>
                </c:pt>
                <c:pt idx="3388">
                  <c:v>29.277899999999999</c:v>
                </c:pt>
                <c:pt idx="3389">
                  <c:v>29.284699999999908</c:v>
                </c:pt>
                <c:pt idx="3390">
                  <c:v>29.291599999999928</c:v>
                </c:pt>
                <c:pt idx="3391">
                  <c:v>29.298399999999909</c:v>
                </c:pt>
                <c:pt idx="3392">
                  <c:v>29.305199999999989</c:v>
                </c:pt>
                <c:pt idx="3393">
                  <c:v>29.312100000000001</c:v>
                </c:pt>
                <c:pt idx="3394">
                  <c:v>29.318899999999999</c:v>
                </c:pt>
                <c:pt idx="3395">
                  <c:v>29.325800000000001</c:v>
                </c:pt>
                <c:pt idx="3396">
                  <c:v>29.332599999999989</c:v>
                </c:pt>
                <c:pt idx="3397">
                  <c:v>29.339500000000001</c:v>
                </c:pt>
                <c:pt idx="3398">
                  <c:v>29.346299999999989</c:v>
                </c:pt>
                <c:pt idx="3399">
                  <c:v>29.353100000000001</c:v>
                </c:pt>
                <c:pt idx="3400">
                  <c:v>29.36</c:v>
                </c:pt>
                <c:pt idx="3401">
                  <c:v>29.366800000000001</c:v>
                </c:pt>
                <c:pt idx="3402">
                  <c:v>29.373699999999989</c:v>
                </c:pt>
                <c:pt idx="3403">
                  <c:v>29.380499999999916</c:v>
                </c:pt>
                <c:pt idx="3404">
                  <c:v>29.3874</c:v>
                </c:pt>
                <c:pt idx="3405">
                  <c:v>29.394200000000001</c:v>
                </c:pt>
                <c:pt idx="3406">
                  <c:v>29.401</c:v>
                </c:pt>
                <c:pt idx="3407">
                  <c:v>29.407900000000001</c:v>
                </c:pt>
                <c:pt idx="3408">
                  <c:v>29.4147</c:v>
                </c:pt>
                <c:pt idx="3409">
                  <c:v>29.421600000000002</c:v>
                </c:pt>
                <c:pt idx="3410">
                  <c:v>29.42839999999989</c:v>
                </c:pt>
                <c:pt idx="3411">
                  <c:v>29.435300000000002</c:v>
                </c:pt>
                <c:pt idx="3412">
                  <c:v>29.44209999999989</c:v>
                </c:pt>
                <c:pt idx="3413">
                  <c:v>29.448899999999917</c:v>
                </c:pt>
                <c:pt idx="3414">
                  <c:v>29.4558</c:v>
                </c:pt>
                <c:pt idx="3415">
                  <c:v>29.462599999999856</c:v>
                </c:pt>
                <c:pt idx="3416">
                  <c:v>29.46949999999989</c:v>
                </c:pt>
                <c:pt idx="3417">
                  <c:v>29.476299999999917</c:v>
                </c:pt>
                <c:pt idx="3418">
                  <c:v>29.48319999999989</c:v>
                </c:pt>
                <c:pt idx="3419">
                  <c:v>29.49</c:v>
                </c:pt>
                <c:pt idx="3420">
                  <c:v>29.4969</c:v>
                </c:pt>
                <c:pt idx="3421">
                  <c:v>29.503699999999917</c:v>
                </c:pt>
                <c:pt idx="3422">
                  <c:v>29.5105</c:v>
                </c:pt>
                <c:pt idx="3423">
                  <c:v>29.517399999999999</c:v>
                </c:pt>
                <c:pt idx="3424">
                  <c:v>29.5242</c:v>
                </c:pt>
                <c:pt idx="3425">
                  <c:v>29.531099999999999</c:v>
                </c:pt>
                <c:pt idx="3426">
                  <c:v>29.537900000000072</c:v>
                </c:pt>
                <c:pt idx="3427">
                  <c:v>29.54479999999992</c:v>
                </c:pt>
                <c:pt idx="3428">
                  <c:v>29.551600000000001</c:v>
                </c:pt>
                <c:pt idx="3429">
                  <c:v>29.558399999999928</c:v>
                </c:pt>
                <c:pt idx="3430">
                  <c:v>29.565299999999901</c:v>
                </c:pt>
                <c:pt idx="3431">
                  <c:v>29.572099999999928</c:v>
                </c:pt>
                <c:pt idx="3432">
                  <c:v>29.579000000000001</c:v>
                </c:pt>
                <c:pt idx="3433">
                  <c:v>29.585799999999871</c:v>
                </c:pt>
                <c:pt idx="3434">
                  <c:v>29.592699999999901</c:v>
                </c:pt>
                <c:pt idx="3435">
                  <c:v>29.599499999999928</c:v>
                </c:pt>
                <c:pt idx="3436">
                  <c:v>29.606300000000001</c:v>
                </c:pt>
                <c:pt idx="3437">
                  <c:v>29.613199999999999</c:v>
                </c:pt>
                <c:pt idx="3438">
                  <c:v>29.62</c:v>
                </c:pt>
                <c:pt idx="3439">
                  <c:v>29.626899999999999</c:v>
                </c:pt>
                <c:pt idx="3440">
                  <c:v>29.633700000000001</c:v>
                </c:pt>
                <c:pt idx="3441">
                  <c:v>29.640599999999989</c:v>
                </c:pt>
                <c:pt idx="3442">
                  <c:v>29.647400000000001</c:v>
                </c:pt>
                <c:pt idx="3443">
                  <c:v>29.654199999999999</c:v>
                </c:pt>
                <c:pt idx="3444">
                  <c:v>29.661100000000001</c:v>
                </c:pt>
                <c:pt idx="3445">
                  <c:v>29.667899999999999</c:v>
                </c:pt>
                <c:pt idx="3446">
                  <c:v>29.67480000000009</c:v>
                </c:pt>
                <c:pt idx="3447">
                  <c:v>29.6816</c:v>
                </c:pt>
                <c:pt idx="3448">
                  <c:v>29.688499999999916</c:v>
                </c:pt>
                <c:pt idx="3449">
                  <c:v>29.6953</c:v>
                </c:pt>
                <c:pt idx="3450">
                  <c:v>29.702100000000002</c:v>
                </c:pt>
                <c:pt idx="3451">
                  <c:v>29.709</c:v>
                </c:pt>
                <c:pt idx="3452">
                  <c:v>29.715800000000005</c:v>
                </c:pt>
                <c:pt idx="3453">
                  <c:v>29.722699999999882</c:v>
                </c:pt>
                <c:pt idx="3454">
                  <c:v>29.729500000000002</c:v>
                </c:pt>
                <c:pt idx="3455">
                  <c:v>29.7364</c:v>
                </c:pt>
                <c:pt idx="3456">
                  <c:v>29.743200000000002</c:v>
                </c:pt>
                <c:pt idx="3457">
                  <c:v>29.75</c:v>
                </c:pt>
                <c:pt idx="3458">
                  <c:v>29.756900000000005</c:v>
                </c:pt>
                <c:pt idx="3459">
                  <c:v>29.76369999999989</c:v>
                </c:pt>
                <c:pt idx="3460">
                  <c:v>29.770600000000002</c:v>
                </c:pt>
                <c:pt idx="3461">
                  <c:v>29.7774</c:v>
                </c:pt>
                <c:pt idx="3462">
                  <c:v>29.784300000000002</c:v>
                </c:pt>
                <c:pt idx="3463">
                  <c:v>29.7911</c:v>
                </c:pt>
                <c:pt idx="3464">
                  <c:v>29.797899999999988</c:v>
                </c:pt>
                <c:pt idx="3465">
                  <c:v>29.804800000000068</c:v>
                </c:pt>
                <c:pt idx="3466">
                  <c:v>29.811599999999999</c:v>
                </c:pt>
                <c:pt idx="3467">
                  <c:v>29.8185</c:v>
                </c:pt>
                <c:pt idx="3468">
                  <c:v>29.82529999999992</c:v>
                </c:pt>
                <c:pt idx="3469">
                  <c:v>29.8322</c:v>
                </c:pt>
                <c:pt idx="3470">
                  <c:v>29.838999999999999</c:v>
                </c:pt>
                <c:pt idx="3471">
                  <c:v>29.845800000000001</c:v>
                </c:pt>
                <c:pt idx="3472">
                  <c:v>29.852699999999921</c:v>
                </c:pt>
                <c:pt idx="3473">
                  <c:v>29.859500000000001</c:v>
                </c:pt>
                <c:pt idx="3474">
                  <c:v>29.866399999999921</c:v>
                </c:pt>
                <c:pt idx="3475">
                  <c:v>29.873200000000001</c:v>
                </c:pt>
                <c:pt idx="3476">
                  <c:v>29.880099999999921</c:v>
                </c:pt>
                <c:pt idx="3477">
                  <c:v>29.886900000000001</c:v>
                </c:pt>
                <c:pt idx="3478">
                  <c:v>29.893699999999928</c:v>
                </c:pt>
                <c:pt idx="3479">
                  <c:v>29.900599999999901</c:v>
                </c:pt>
                <c:pt idx="3480">
                  <c:v>29.907399999999935</c:v>
                </c:pt>
                <c:pt idx="3481">
                  <c:v>29.914300000000001</c:v>
                </c:pt>
                <c:pt idx="3482">
                  <c:v>29.921099999999935</c:v>
                </c:pt>
                <c:pt idx="3483">
                  <c:v>29.927999999999987</c:v>
                </c:pt>
                <c:pt idx="3484">
                  <c:v>29.934799999999989</c:v>
                </c:pt>
                <c:pt idx="3485">
                  <c:v>29.941599999999912</c:v>
                </c:pt>
                <c:pt idx="3486">
                  <c:v>29.948499999999878</c:v>
                </c:pt>
                <c:pt idx="3487">
                  <c:v>29.955299999999916</c:v>
                </c:pt>
                <c:pt idx="3488">
                  <c:v>29.962199999999878</c:v>
                </c:pt>
                <c:pt idx="3489">
                  <c:v>29.968999999999916</c:v>
                </c:pt>
                <c:pt idx="3490">
                  <c:v>29.975899999999989</c:v>
                </c:pt>
                <c:pt idx="3491">
                  <c:v>29.982699999999856</c:v>
                </c:pt>
                <c:pt idx="3492">
                  <c:v>29.989499999999886</c:v>
                </c:pt>
                <c:pt idx="3493">
                  <c:v>29.996399999999916</c:v>
                </c:pt>
                <c:pt idx="3494">
                  <c:v>30.0032</c:v>
                </c:pt>
                <c:pt idx="3495">
                  <c:v>30.010100000000001</c:v>
                </c:pt>
                <c:pt idx="3496">
                  <c:v>30.016900000000035</c:v>
                </c:pt>
                <c:pt idx="3497">
                  <c:v>30.023800000000001</c:v>
                </c:pt>
                <c:pt idx="3498">
                  <c:v>30.0306</c:v>
                </c:pt>
                <c:pt idx="3499">
                  <c:v>30.037500000000001</c:v>
                </c:pt>
                <c:pt idx="3500">
                  <c:v>30.0443</c:v>
                </c:pt>
                <c:pt idx="3501">
                  <c:v>30.051100000000005</c:v>
                </c:pt>
                <c:pt idx="3502">
                  <c:v>30.058</c:v>
                </c:pt>
                <c:pt idx="3503">
                  <c:v>30.064800000000005</c:v>
                </c:pt>
                <c:pt idx="3504">
                  <c:v>30.0717</c:v>
                </c:pt>
                <c:pt idx="3505">
                  <c:v>30.078499999999917</c:v>
                </c:pt>
                <c:pt idx="3506">
                  <c:v>30.08539999999989</c:v>
                </c:pt>
                <c:pt idx="3507">
                  <c:v>30.092199999999917</c:v>
                </c:pt>
                <c:pt idx="3508">
                  <c:v>30.099</c:v>
                </c:pt>
                <c:pt idx="3509">
                  <c:v>30.105899999999988</c:v>
                </c:pt>
                <c:pt idx="3510">
                  <c:v>30.1127</c:v>
                </c:pt>
                <c:pt idx="3511">
                  <c:v>30.119599999999988</c:v>
                </c:pt>
                <c:pt idx="3512">
                  <c:v>30.1264</c:v>
                </c:pt>
                <c:pt idx="3513">
                  <c:v>30.133299999999988</c:v>
                </c:pt>
                <c:pt idx="3514">
                  <c:v>30.1401</c:v>
                </c:pt>
                <c:pt idx="3515">
                  <c:v>30.146899999999999</c:v>
                </c:pt>
                <c:pt idx="3516">
                  <c:v>30.153800000000071</c:v>
                </c:pt>
                <c:pt idx="3517">
                  <c:v>30.160599999999921</c:v>
                </c:pt>
                <c:pt idx="3518">
                  <c:v>30.1675</c:v>
                </c:pt>
                <c:pt idx="3519">
                  <c:v>30.174299999999999</c:v>
                </c:pt>
                <c:pt idx="3520">
                  <c:v>30.1812</c:v>
                </c:pt>
                <c:pt idx="3521">
                  <c:v>30.187999999999999</c:v>
                </c:pt>
                <c:pt idx="3522">
                  <c:v>30.194800000000072</c:v>
                </c:pt>
                <c:pt idx="3523">
                  <c:v>30.201699999999924</c:v>
                </c:pt>
                <c:pt idx="3524">
                  <c:v>30.208499999999908</c:v>
                </c:pt>
                <c:pt idx="3525">
                  <c:v>30.215399999999928</c:v>
                </c:pt>
                <c:pt idx="3526">
                  <c:v>30.222199999999908</c:v>
                </c:pt>
                <c:pt idx="3527">
                  <c:v>30.229099999999928</c:v>
                </c:pt>
                <c:pt idx="3528">
                  <c:v>30.235900000000001</c:v>
                </c:pt>
                <c:pt idx="3529">
                  <c:v>30.242699999999878</c:v>
                </c:pt>
                <c:pt idx="3530">
                  <c:v>30.249599999999909</c:v>
                </c:pt>
                <c:pt idx="3531">
                  <c:v>30.256399999999989</c:v>
                </c:pt>
                <c:pt idx="3532">
                  <c:v>30.263299999999909</c:v>
                </c:pt>
                <c:pt idx="3533">
                  <c:v>30.270099999999989</c:v>
                </c:pt>
                <c:pt idx="3534">
                  <c:v>30.277000000000001</c:v>
                </c:pt>
                <c:pt idx="3535">
                  <c:v>30.283799999999879</c:v>
                </c:pt>
                <c:pt idx="3536">
                  <c:v>30.290599999999916</c:v>
                </c:pt>
                <c:pt idx="3537">
                  <c:v>30.297499999999989</c:v>
                </c:pt>
                <c:pt idx="3538">
                  <c:v>30.304300000000001</c:v>
                </c:pt>
                <c:pt idx="3539">
                  <c:v>30.311199999999999</c:v>
                </c:pt>
                <c:pt idx="3540">
                  <c:v>30.318000000000001</c:v>
                </c:pt>
                <c:pt idx="3541">
                  <c:v>30.324900000000031</c:v>
                </c:pt>
                <c:pt idx="3542">
                  <c:v>30.331700000000001</c:v>
                </c:pt>
                <c:pt idx="3543">
                  <c:v>30.3385</c:v>
                </c:pt>
                <c:pt idx="3544">
                  <c:v>30.345399999999916</c:v>
                </c:pt>
                <c:pt idx="3545">
                  <c:v>30.3522</c:v>
                </c:pt>
                <c:pt idx="3546">
                  <c:v>30.359100000000005</c:v>
                </c:pt>
                <c:pt idx="3547">
                  <c:v>30.3659</c:v>
                </c:pt>
                <c:pt idx="3548">
                  <c:v>30.372800000000005</c:v>
                </c:pt>
                <c:pt idx="3549">
                  <c:v>30.3796</c:v>
                </c:pt>
                <c:pt idx="3550">
                  <c:v>30.386399999999917</c:v>
                </c:pt>
                <c:pt idx="3551">
                  <c:v>30.3933</c:v>
                </c:pt>
                <c:pt idx="3552">
                  <c:v>30.400099999999917</c:v>
                </c:pt>
                <c:pt idx="3553">
                  <c:v>30.407</c:v>
                </c:pt>
                <c:pt idx="3554">
                  <c:v>30.413799999999917</c:v>
                </c:pt>
                <c:pt idx="3555">
                  <c:v>30.42069999999989</c:v>
                </c:pt>
                <c:pt idx="3556">
                  <c:v>30.427499999999917</c:v>
                </c:pt>
                <c:pt idx="3557">
                  <c:v>30.4343</c:v>
                </c:pt>
                <c:pt idx="3558">
                  <c:v>30.441199999999917</c:v>
                </c:pt>
                <c:pt idx="3559">
                  <c:v>30.447999999999986</c:v>
                </c:pt>
                <c:pt idx="3560">
                  <c:v>30.454899999999999</c:v>
                </c:pt>
                <c:pt idx="3561">
                  <c:v>30.461699999999901</c:v>
                </c:pt>
                <c:pt idx="3562">
                  <c:v>30.46859999999986</c:v>
                </c:pt>
                <c:pt idx="3563">
                  <c:v>30.475399999999908</c:v>
                </c:pt>
                <c:pt idx="3564">
                  <c:v>30.482199999999871</c:v>
                </c:pt>
                <c:pt idx="3565">
                  <c:v>30.489099999999908</c:v>
                </c:pt>
                <c:pt idx="3566">
                  <c:v>30.495899999999928</c:v>
                </c:pt>
                <c:pt idx="3567">
                  <c:v>30.502800000000001</c:v>
                </c:pt>
                <c:pt idx="3568">
                  <c:v>30.509599999999928</c:v>
                </c:pt>
                <c:pt idx="3569">
                  <c:v>30.516500000000001</c:v>
                </c:pt>
                <c:pt idx="3570">
                  <c:v>30.523299999999928</c:v>
                </c:pt>
                <c:pt idx="3571">
                  <c:v>30.530100000000001</c:v>
                </c:pt>
                <c:pt idx="3572">
                  <c:v>30.536999999999999</c:v>
                </c:pt>
                <c:pt idx="3573">
                  <c:v>30.543800000000001</c:v>
                </c:pt>
                <c:pt idx="3574">
                  <c:v>30.550699999999935</c:v>
                </c:pt>
                <c:pt idx="3575">
                  <c:v>30.557500000000001</c:v>
                </c:pt>
                <c:pt idx="3576">
                  <c:v>30.564399999999935</c:v>
                </c:pt>
                <c:pt idx="3577">
                  <c:v>30.571200000000001</c:v>
                </c:pt>
                <c:pt idx="3578">
                  <c:v>30.578099999999989</c:v>
                </c:pt>
                <c:pt idx="3579">
                  <c:v>30.584900000000001</c:v>
                </c:pt>
                <c:pt idx="3580">
                  <c:v>30.591699999999989</c:v>
                </c:pt>
                <c:pt idx="3581">
                  <c:v>30.598599999999912</c:v>
                </c:pt>
                <c:pt idx="3582">
                  <c:v>30.605399999999989</c:v>
                </c:pt>
                <c:pt idx="3583">
                  <c:v>30.612300000000001</c:v>
                </c:pt>
                <c:pt idx="3584">
                  <c:v>30.619100000000035</c:v>
                </c:pt>
                <c:pt idx="3585">
                  <c:v>30.626000000000001</c:v>
                </c:pt>
                <c:pt idx="3586">
                  <c:v>30.632800000000035</c:v>
                </c:pt>
                <c:pt idx="3587">
                  <c:v>30.639600000000005</c:v>
                </c:pt>
                <c:pt idx="3588">
                  <c:v>30.6465</c:v>
                </c:pt>
                <c:pt idx="3589">
                  <c:v>30.653300000000005</c:v>
                </c:pt>
                <c:pt idx="3590">
                  <c:v>30.6602</c:v>
                </c:pt>
                <c:pt idx="3591">
                  <c:v>30.667000000000005</c:v>
                </c:pt>
                <c:pt idx="3592">
                  <c:v>30.673900000000035</c:v>
                </c:pt>
                <c:pt idx="3593">
                  <c:v>30.680700000000002</c:v>
                </c:pt>
                <c:pt idx="3594">
                  <c:v>30.6875</c:v>
                </c:pt>
                <c:pt idx="3595">
                  <c:v>30.694400000000005</c:v>
                </c:pt>
                <c:pt idx="3596">
                  <c:v>30.7012</c:v>
                </c:pt>
                <c:pt idx="3597">
                  <c:v>30.708100000000002</c:v>
                </c:pt>
                <c:pt idx="3598">
                  <c:v>30.714900000000068</c:v>
                </c:pt>
                <c:pt idx="3599">
                  <c:v>30.721800000000005</c:v>
                </c:pt>
                <c:pt idx="3600">
                  <c:v>30.728599999999897</c:v>
                </c:pt>
                <c:pt idx="3601">
                  <c:v>30.735399999999917</c:v>
                </c:pt>
                <c:pt idx="3602">
                  <c:v>30.74229999999989</c:v>
                </c:pt>
                <c:pt idx="3603">
                  <c:v>30.74909999999992</c:v>
                </c:pt>
                <c:pt idx="3604">
                  <c:v>30.756</c:v>
                </c:pt>
                <c:pt idx="3605">
                  <c:v>30.76279999999986</c:v>
                </c:pt>
                <c:pt idx="3606">
                  <c:v>30.769699999999894</c:v>
                </c:pt>
                <c:pt idx="3607">
                  <c:v>30.77649999999992</c:v>
                </c:pt>
                <c:pt idx="3608">
                  <c:v>30.783299999999908</c:v>
                </c:pt>
                <c:pt idx="3609">
                  <c:v>30.790199999999921</c:v>
                </c:pt>
                <c:pt idx="3610">
                  <c:v>30.797000000000001</c:v>
                </c:pt>
                <c:pt idx="3611">
                  <c:v>30.803899999999999</c:v>
                </c:pt>
                <c:pt idx="3612">
                  <c:v>30.810700000000001</c:v>
                </c:pt>
                <c:pt idx="3613">
                  <c:v>30.817599999999999</c:v>
                </c:pt>
                <c:pt idx="3614">
                  <c:v>30.824400000000001</c:v>
                </c:pt>
                <c:pt idx="3615">
                  <c:v>30.831199999999999</c:v>
                </c:pt>
                <c:pt idx="3616">
                  <c:v>30.838100000000001</c:v>
                </c:pt>
                <c:pt idx="3617">
                  <c:v>30.844899999999999</c:v>
                </c:pt>
                <c:pt idx="3618">
                  <c:v>30.851800000000072</c:v>
                </c:pt>
                <c:pt idx="3619">
                  <c:v>30.858599999999935</c:v>
                </c:pt>
                <c:pt idx="3620">
                  <c:v>30.865499999999908</c:v>
                </c:pt>
                <c:pt idx="3621">
                  <c:v>30.872299999999989</c:v>
                </c:pt>
                <c:pt idx="3622">
                  <c:v>30.879100000000001</c:v>
                </c:pt>
                <c:pt idx="3623">
                  <c:v>30.885999999999989</c:v>
                </c:pt>
                <c:pt idx="3624">
                  <c:v>30.892800000000001</c:v>
                </c:pt>
                <c:pt idx="3625">
                  <c:v>30.899699999999989</c:v>
                </c:pt>
                <c:pt idx="3626">
                  <c:v>30.906499999999916</c:v>
                </c:pt>
                <c:pt idx="3627">
                  <c:v>30.913399999999989</c:v>
                </c:pt>
                <c:pt idx="3628">
                  <c:v>30.920199999999916</c:v>
                </c:pt>
                <c:pt idx="3629">
                  <c:v>30.927</c:v>
                </c:pt>
                <c:pt idx="3630">
                  <c:v>30.933900000000001</c:v>
                </c:pt>
                <c:pt idx="3631">
                  <c:v>30.940699999999882</c:v>
                </c:pt>
                <c:pt idx="3632">
                  <c:v>30.947599999999916</c:v>
                </c:pt>
                <c:pt idx="3633">
                  <c:v>30.9544</c:v>
                </c:pt>
                <c:pt idx="3634">
                  <c:v>30.961299999999916</c:v>
                </c:pt>
                <c:pt idx="3635">
                  <c:v>30.96809999999989</c:v>
                </c:pt>
                <c:pt idx="3636">
                  <c:v>30.974900000000005</c:v>
                </c:pt>
                <c:pt idx="3637">
                  <c:v>30.9818</c:v>
                </c:pt>
                <c:pt idx="3638">
                  <c:v>30.988599999999863</c:v>
                </c:pt>
                <c:pt idx="3639">
                  <c:v>30.99549999999989</c:v>
                </c:pt>
                <c:pt idx="3640">
                  <c:v>31.002300000000002</c:v>
                </c:pt>
                <c:pt idx="3641">
                  <c:v>31.0092</c:v>
                </c:pt>
                <c:pt idx="3642">
                  <c:v>31.015999999999988</c:v>
                </c:pt>
                <c:pt idx="3643">
                  <c:v>31.0228</c:v>
                </c:pt>
                <c:pt idx="3644">
                  <c:v>31.029699999999917</c:v>
                </c:pt>
                <c:pt idx="3645">
                  <c:v>31.0365</c:v>
                </c:pt>
                <c:pt idx="3646">
                  <c:v>31.043399999999917</c:v>
                </c:pt>
                <c:pt idx="3647">
                  <c:v>31.0502</c:v>
                </c:pt>
                <c:pt idx="3648">
                  <c:v>31.057099999999988</c:v>
                </c:pt>
                <c:pt idx="3649">
                  <c:v>31.0639</c:v>
                </c:pt>
                <c:pt idx="3650">
                  <c:v>31.07069999999992</c:v>
                </c:pt>
                <c:pt idx="3651">
                  <c:v>31.0776</c:v>
                </c:pt>
                <c:pt idx="3652">
                  <c:v>31.084399999999921</c:v>
                </c:pt>
                <c:pt idx="3653">
                  <c:v>31.0913</c:v>
                </c:pt>
                <c:pt idx="3654">
                  <c:v>31.098099999999921</c:v>
                </c:pt>
                <c:pt idx="3655">
                  <c:v>31.105</c:v>
                </c:pt>
                <c:pt idx="3656">
                  <c:v>31.111799999999999</c:v>
                </c:pt>
                <c:pt idx="3657">
                  <c:v>31.1187</c:v>
                </c:pt>
                <c:pt idx="3658">
                  <c:v>31.125499999999924</c:v>
                </c:pt>
                <c:pt idx="3659">
                  <c:v>31.132300000000001</c:v>
                </c:pt>
                <c:pt idx="3660">
                  <c:v>31.139199999999999</c:v>
                </c:pt>
                <c:pt idx="3661">
                  <c:v>31.146000000000001</c:v>
                </c:pt>
                <c:pt idx="3662">
                  <c:v>31.152899999999999</c:v>
                </c:pt>
                <c:pt idx="3663">
                  <c:v>31.159700000000001</c:v>
                </c:pt>
                <c:pt idx="3664">
                  <c:v>31.166599999999928</c:v>
                </c:pt>
                <c:pt idx="3665">
                  <c:v>31.173400000000001</c:v>
                </c:pt>
                <c:pt idx="3666">
                  <c:v>31.180199999999989</c:v>
                </c:pt>
                <c:pt idx="3667">
                  <c:v>31.187100000000001</c:v>
                </c:pt>
                <c:pt idx="3668">
                  <c:v>31.193899999999999</c:v>
                </c:pt>
                <c:pt idx="3669">
                  <c:v>31.200800000000001</c:v>
                </c:pt>
                <c:pt idx="3670">
                  <c:v>31.207599999999989</c:v>
                </c:pt>
                <c:pt idx="3671">
                  <c:v>31.214500000000001</c:v>
                </c:pt>
                <c:pt idx="3672">
                  <c:v>31.221299999999989</c:v>
                </c:pt>
                <c:pt idx="3673">
                  <c:v>31.228099999999916</c:v>
                </c:pt>
                <c:pt idx="3674">
                  <c:v>31.234999999999999</c:v>
                </c:pt>
                <c:pt idx="3675">
                  <c:v>31.241800000000001</c:v>
                </c:pt>
                <c:pt idx="3676">
                  <c:v>31.248699999999879</c:v>
                </c:pt>
                <c:pt idx="3677">
                  <c:v>31.255499999999916</c:v>
                </c:pt>
                <c:pt idx="3678">
                  <c:v>31.262399999999882</c:v>
                </c:pt>
                <c:pt idx="3679">
                  <c:v>31.269199999999916</c:v>
                </c:pt>
                <c:pt idx="3680">
                  <c:v>31.276</c:v>
                </c:pt>
                <c:pt idx="3681">
                  <c:v>31.282899999999916</c:v>
                </c:pt>
                <c:pt idx="3682">
                  <c:v>31.28969999999989</c:v>
                </c:pt>
                <c:pt idx="3683">
                  <c:v>31.296600000000002</c:v>
                </c:pt>
                <c:pt idx="3684">
                  <c:v>31.3034</c:v>
                </c:pt>
                <c:pt idx="3685">
                  <c:v>31.310300000000005</c:v>
                </c:pt>
                <c:pt idx="3686">
                  <c:v>31.317100000000035</c:v>
                </c:pt>
                <c:pt idx="3687">
                  <c:v>31.323899999999988</c:v>
                </c:pt>
                <c:pt idx="3688">
                  <c:v>31.330800000000064</c:v>
                </c:pt>
                <c:pt idx="3689">
                  <c:v>31.337599999999988</c:v>
                </c:pt>
                <c:pt idx="3690">
                  <c:v>31.3445</c:v>
                </c:pt>
                <c:pt idx="3691">
                  <c:v>31.351299999999988</c:v>
                </c:pt>
                <c:pt idx="3692">
                  <c:v>31.3582</c:v>
                </c:pt>
                <c:pt idx="3693">
                  <c:v>31.364999999999988</c:v>
                </c:pt>
                <c:pt idx="3694">
                  <c:v>31.371800000000071</c:v>
                </c:pt>
                <c:pt idx="3695">
                  <c:v>31.378699999999917</c:v>
                </c:pt>
                <c:pt idx="3696">
                  <c:v>31.385499999999901</c:v>
                </c:pt>
                <c:pt idx="3697">
                  <c:v>31.39239999999992</c:v>
                </c:pt>
                <c:pt idx="3698">
                  <c:v>31.3992</c:v>
                </c:pt>
                <c:pt idx="3699">
                  <c:v>31.40609999999992</c:v>
                </c:pt>
                <c:pt idx="3700">
                  <c:v>31.4129</c:v>
                </c:pt>
                <c:pt idx="3701">
                  <c:v>31.419699999999924</c:v>
                </c:pt>
                <c:pt idx="3702">
                  <c:v>31.426599999999908</c:v>
                </c:pt>
                <c:pt idx="3703">
                  <c:v>31.433399999999928</c:v>
                </c:pt>
                <c:pt idx="3704">
                  <c:v>31.440299999999901</c:v>
                </c:pt>
                <c:pt idx="3705">
                  <c:v>31.447099999999928</c:v>
                </c:pt>
                <c:pt idx="3706">
                  <c:v>31.454000000000001</c:v>
                </c:pt>
                <c:pt idx="3707">
                  <c:v>31.460799999999871</c:v>
                </c:pt>
                <c:pt idx="3708">
                  <c:v>31.467599999999909</c:v>
                </c:pt>
                <c:pt idx="3709">
                  <c:v>31.474499999999928</c:v>
                </c:pt>
                <c:pt idx="3710">
                  <c:v>31.481299999999909</c:v>
                </c:pt>
                <c:pt idx="3711">
                  <c:v>31.488199999999871</c:v>
                </c:pt>
                <c:pt idx="3712">
                  <c:v>31.494999999999987</c:v>
                </c:pt>
                <c:pt idx="3713">
                  <c:v>31.501899999999999</c:v>
                </c:pt>
                <c:pt idx="3714">
                  <c:v>31.508699999999912</c:v>
                </c:pt>
                <c:pt idx="3715">
                  <c:v>31.515499999999989</c:v>
                </c:pt>
                <c:pt idx="3716">
                  <c:v>31.522399999999912</c:v>
                </c:pt>
                <c:pt idx="3717">
                  <c:v>31.529199999999989</c:v>
                </c:pt>
                <c:pt idx="3718">
                  <c:v>31.536100000000001</c:v>
                </c:pt>
                <c:pt idx="3719">
                  <c:v>31.542899999999989</c:v>
                </c:pt>
                <c:pt idx="3720">
                  <c:v>31.549800000000001</c:v>
                </c:pt>
                <c:pt idx="3721">
                  <c:v>31.5566</c:v>
                </c:pt>
                <c:pt idx="3722">
                  <c:v>31.563399999999916</c:v>
                </c:pt>
                <c:pt idx="3723">
                  <c:v>31.5703</c:v>
                </c:pt>
                <c:pt idx="3724">
                  <c:v>31.577100000000005</c:v>
                </c:pt>
                <c:pt idx="3725">
                  <c:v>31.584</c:v>
                </c:pt>
                <c:pt idx="3726">
                  <c:v>31.590800000000005</c:v>
                </c:pt>
                <c:pt idx="3727">
                  <c:v>31.5977</c:v>
                </c:pt>
                <c:pt idx="3728">
                  <c:v>31.604500000000005</c:v>
                </c:pt>
                <c:pt idx="3729">
                  <c:v>31.611400000000035</c:v>
                </c:pt>
                <c:pt idx="3730">
                  <c:v>31.618200000000005</c:v>
                </c:pt>
                <c:pt idx="3731">
                  <c:v>31.625</c:v>
                </c:pt>
                <c:pt idx="3732">
                  <c:v>31.631900000000098</c:v>
                </c:pt>
                <c:pt idx="3733">
                  <c:v>31.6387</c:v>
                </c:pt>
                <c:pt idx="3734">
                  <c:v>31.645600000000002</c:v>
                </c:pt>
                <c:pt idx="3735">
                  <c:v>31.6524</c:v>
                </c:pt>
                <c:pt idx="3736">
                  <c:v>31.659300000000005</c:v>
                </c:pt>
                <c:pt idx="3737">
                  <c:v>31.6661</c:v>
                </c:pt>
                <c:pt idx="3738">
                  <c:v>31.672899999999988</c:v>
                </c:pt>
                <c:pt idx="3739">
                  <c:v>31.679800000000068</c:v>
                </c:pt>
                <c:pt idx="3740">
                  <c:v>31.68659999999992</c:v>
                </c:pt>
                <c:pt idx="3741">
                  <c:v>31.6935</c:v>
                </c:pt>
                <c:pt idx="3742">
                  <c:v>31.70029999999992</c:v>
                </c:pt>
                <c:pt idx="3743">
                  <c:v>31.7072</c:v>
                </c:pt>
                <c:pt idx="3744">
                  <c:v>31.713999999999999</c:v>
                </c:pt>
                <c:pt idx="3745">
                  <c:v>31.720800000000001</c:v>
                </c:pt>
                <c:pt idx="3746">
                  <c:v>31.727699999999921</c:v>
                </c:pt>
                <c:pt idx="3747">
                  <c:v>31.734500000000001</c:v>
                </c:pt>
                <c:pt idx="3748">
                  <c:v>31.741399999999921</c:v>
                </c:pt>
                <c:pt idx="3749">
                  <c:v>31.748199999999901</c:v>
                </c:pt>
                <c:pt idx="3750">
                  <c:v>31.755099999999921</c:v>
                </c:pt>
                <c:pt idx="3751">
                  <c:v>31.761900000000001</c:v>
                </c:pt>
                <c:pt idx="3752">
                  <c:v>31.768699999999871</c:v>
                </c:pt>
                <c:pt idx="3753">
                  <c:v>31.775599999999901</c:v>
                </c:pt>
                <c:pt idx="3754">
                  <c:v>31.782399999999871</c:v>
                </c:pt>
                <c:pt idx="3755">
                  <c:v>31.789299999999908</c:v>
                </c:pt>
                <c:pt idx="3756">
                  <c:v>31.796099999999935</c:v>
                </c:pt>
                <c:pt idx="3757">
                  <c:v>31.803000000000001</c:v>
                </c:pt>
                <c:pt idx="3758">
                  <c:v>31.809799999999989</c:v>
                </c:pt>
                <c:pt idx="3759">
                  <c:v>31.816600000000001</c:v>
                </c:pt>
                <c:pt idx="3760">
                  <c:v>31.823499999999989</c:v>
                </c:pt>
                <c:pt idx="3761">
                  <c:v>31.830300000000001</c:v>
                </c:pt>
                <c:pt idx="3762">
                  <c:v>31.837199999999999</c:v>
                </c:pt>
                <c:pt idx="3763">
                  <c:v>31.844000000000001</c:v>
                </c:pt>
                <c:pt idx="3764">
                  <c:v>31.850899999999999</c:v>
                </c:pt>
                <c:pt idx="3765">
                  <c:v>31.857700000000001</c:v>
                </c:pt>
                <c:pt idx="3766">
                  <c:v>31.8645</c:v>
                </c:pt>
                <c:pt idx="3767">
                  <c:v>31.871400000000001</c:v>
                </c:pt>
                <c:pt idx="3768">
                  <c:v>31.8782</c:v>
                </c:pt>
                <c:pt idx="3769">
                  <c:v>31.885099999999916</c:v>
                </c:pt>
                <c:pt idx="3770">
                  <c:v>31.891900000000035</c:v>
                </c:pt>
                <c:pt idx="3771">
                  <c:v>31.898800000000001</c:v>
                </c:pt>
                <c:pt idx="3772">
                  <c:v>31.90559999999989</c:v>
                </c:pt>
                <c:pt idx="3773">
                  <c:v>31.912400000000002</c:v>
                </c:pt>
                <c:pt idx="3774">
                  <c:v>31.9193</c:v>
                </c:pt>
                <c:pt idx="3775">
                  <c:v>31.926100000000002</c:v>
                </c:pt>
                <c:pt idx="3776">
                  <c:v>31.933</c:v>
                </c:pt>
                <c:pt idx="3777">
                  <c:v>31.939800000000005</c:v>
                </c:pt>
                <c:pt idx="3778">
                  <c:v>31.94669999999989</c:v>
                </c:pt>
                <c:pt idx="3779">
                  <c:v>31.953499999999917</c:v>
                </c:pt>
                <c:pt idx="3780">
                  <c:v>31.960299999999897</c:v>
                </c:pt>
                <c:pt idx="3781">
                  <c:v>31.967199999999917</c:v>
                </c:pt>
                <c:pt idx="3782">
                  <c:v>31.974</c:v>
                </c:pt>
                <c:pt idx="3783">
                  <c:v>31.980899999999917</c:v>
                </c:pt>
                <c:pt idx="3784">
                  <c:v>31.987699999999894</c:v>
                </c:pt>
                <c:pt idx="3785">
                  <c:v>31.994599999999917</c:v>
                </c:pt>
                <c:pt idx="3786">
                  <c:v>32.001400000000004</c:v>
                </c:pt>
                <c:pt idx="3787">
                  <c:v>32.008200000000002</c:v>
                </c:pt>
                <c:pt idx="3788">
                  <c:v>32.015100000000011</c:v>
                </c:pt>
                <c:pt idx="3789">
                  <c:v>32.021900000000002</c:v>
                </c:pt>
                <c:pt idx="3790">
                  <c:v>32.028800000000011</c:v>
                </c:pt>
                <c:pt idx="3791">
                  <c:v>32.035600000000002</c:v>
                </c:pt>
                <c:pt idx="3792">
                  <c:v>32.042500000000011</c:v>
                </c:pt>
                <c:pt idx="3793">
                  <c:v>32.049300000000002</c:v>
                </c:pt>
                <c:pt idx="3794">
                  <c:v>32.056100000000001</c:v>
                </c:pt>
                <c:pt idx="3795">
                  <c:v>32.063000000000002</c:v>
                </c:pt>
                <c:pt idx="3796">
                  <c:v>32.069800000000001</c:v>
                </c:pt>
                <c:pt idx="3797">
                  <c:v>32.076700000000002</c:v>
                </c:pt>
                <c:pt idx="3798">
                  <c:v>32.083500000000001</c:v>
                </c:pt>
                <c:pt idx="3799">
                  <c:v>32.090400000000002</c:v>
                </c:pt>
                <c:pt idx="3800">
                  <c:v>32.097200000000001</c:v>
                </c:pt>
                <c:pt idx="3801">
                  <c:v>32.104000000000006</c:v>
                </c:pt>
                <c:pt idx="3802">
                  <c:v>32.110900000000001</c:v>
                </c:pt>
                <c:pt idx="3803">
                  <c:v>32.117699999999999</c:v>
                </c:pt>
                <c:pt idx="3804">
                  <c:v>32.124600000000001</c:v>
                </c:pt>
                <c:pt idx="3805">
                  <c:v>32.131400000000006</c:v>
                </c:pt>
                <c:pt idx="3806">
                  <c:v>32.138200000000012</c:v>
                </c:pt>
                <c:pt idx="3807">
                  <c:v>32.145100000000063</c:v>
                </c:pt>
                <c:pt idx="3808">
                  <c:v>32.151899999999998</c:v>
                </c:pt>
                <c:pt idx="3809">
                  <c:v>32.158800000000006</c:v>
                </c:pt>
                <c:pt idx="3810">
                  <c:v>32.165600000000012</c:v>
                </c:pt>
                <c:pt idx="3811">
                  <c:v>32.172500000000063</c:v>
                </c:pt>
                <c:pt idx="3812">
                  <c:v>32.179300000000012</c:v>
                </c:pt>
                <c:pt idx="3813">
                  <c:v>32.186100000000003</c:v>
                </c:pt>
                <c:pt idx="3814">
                  <c:v>32.193000000000012</c:v>
                </c:pt>
                <c:pt idx="3815">
                  <c:v>32.199800000000003</c:v>
                </c:pt>
                <c:pt idx="3816">
                  <c:v>32.206700000000012</c:v>
                </c:pt>
                <c:pt idx="3817">
                  <c:v>32.213500000000003</c:v>
                </c:pt>
                <c:pt idx="3818">
                  <c:v>32.220400000000012</c:v>
                </c:pt>
                <c:pt idx="3819">
                  <c:v>32.227200000000003</c:v>
                </c:pt>
                <c:pt idx="3820">
                  <c:v>32.234100000000012</c:v>
                </c:pt>
                <c:pt idx="3821">
                  <c:v>32.240900000000003</c:v>
                </c:pt>
                <c:pt idx="3822">
                  <c:v>32.247800000000005</c:v>
                </c:pt>
                <c:pt idx="3823">
                  <c:v>32.254600000000003</c:v>
                </c:pt>
                <c:pt idx="3824">
                  <c:v>32.261400000000002</c:v>
                </c:pt>
                <c:pt idx="3825">
                  <c:v>32.268300000000188</c:v>
                </c:pt>
                <c:pt idx="3826">
                  <c:v>32.275100000000144</c:v>
                </c:pt>
                <c:pt idx="3827">
                  <c:v>32.282000000000011</c:v>
                </c:pt>
                <c:pt idx="3828">
                  <c:v>32.288800000000002</c:v>
                </c:pt>
                <c:pt idx="3829">
                  <c:v>32.295700000000174</c:v>
                </c:pt>
                <c:pt idx="3830">
                  <c:v>32.302500000000002</c:v>
                </c:pt>
                <c:pt idx="3831">
                  <c:v>32.3093</c:v>
                </c:pt>
                <c:pt idx="3832">
                  <c:v>32.316200000000002</c:v>
                </c:pt>
                <c:pt idx="3833">
                  <c:v>32.323</c:v>
                </c:pt>
                <c:pt idx="3834">
                  <c:v>32.329900000000002</c:v>
                </c:pt>
                <c:pt idx="3835">
                  <c:v>32.3367</c:v>
                </c:pt>
                <c:pt idx="3836">
                  <c:v>32.343600000000002</c:v>
                </c:pt>
                <c:pt idx="3837">
                  <c:v>32.350399999999993</c:v>
                </c:pt>
                <c:pt idx="3838">
                  <c:v>32.357199999999999</c:v>
                </c:pt>
                <c:pt idx="3839">
                  <c:v>32.364100000000001</c:v>
                </c:pt>
                <c:pt idx="3840">
                  <c:v>32.370899999999999</c:v>
                </c:pt>
                <c:pt idx="3841">
                  <c:v>32.377799999999993</c:v>
                </c:pt>
                <c:pt idx="3842">
                  <c:v>32.384599999999999</c:v>
                </c:pt>
                <c:pt idx="3843">
                  <c:v>32.391400000000004</c:v>
                </c:pt>
                <c:pt idx="3844">
                  <c:v>32.398300000000013</c:v>
                </c:pt>
                <c:pt idx="3845">
                  <c:v>32.405100000000012</c:v>
                </c:pt>
                <c:pt idx="3846">
                  <c:v>32.411999999999999</c:v>
                </c:pt>
                <c:pt idx="3847">
                  <c:v>32.418800000000005</c:v>
                </c:pt>
                <c:pt idx="3848">
                  <c:v>32.425700000000013</c:v>
                </c:pt>
                <c:pt idx="3849">
                  <c:v>32.432500000000012</c:v>
                </c:pt>
                <c:pt idx="3850">
                  <c:v>32.439300000000003</c:v>
                </c:pt>
                <c:pt idx="3851">
                  <c:v>32.446200000000005</c:v>
                </c:pt>
                <c:pt idx="3852">
                  <c:v>32.453000000000003</c:v>
                </c:pt>
                <c:pt idx="3853">
                  <c:v>32.459899999999998</c:v>
                </c:pt>
                <c:pt idx="3854">
                  <c:v>32.466700000000003</c:v>
                </c:pt>
                <c:pt idx="3855">
                  <c:v>32.473600000000005</c:v>
                </c:pt>
                <c:pt idx="3856">
                  <c:v>32.480400000000003</c:v>
                </c:pt>
                <c:pt idx="3857">
                  <c:v>32.487299999999998</c:v>
                </c:pt>
                <c:pt idx="3858">
                  <c:v>32.494100000000003</c:v>
                </c:pt>
                <c:pt idx="3859">
                  <c:v>32.500900000000001</c:v>
                </c:pt>
                <c:pt idx="3860">
                  <c:v>32.507800000000003</c:v>
                </c:pt>
                <c:pt idx="3861">
                  <c:v>32.514600000000002</c:v>
                </c:pt>
                <c:pt idx="3862">
                  <c:v>32.521500000000003</c:v>
                </c:pt>
                <c:pt idx="3863">
                  <c:v>32.528300000000144</c:v>
                </c:pt>
                <c:pt idx="3864">
                  <c:v>32.535200000000003</c:v>
                </c:pt>
                <c:pt idx="3865">
                  <c:v>32.542000000000002</c:v>
                </c:pt>
                <c:pt idx="3866">
                  <c:v>32.5488</c:v>
                </c:pt>
                <c:pt idx="3867">
                  <c:v>32.555700000000002</c:v>
                </c:pt>
                <c:pt idx="3868">
                  <c:v>32.562500000000128</c:v>
                </c:pt>
                <c:pt idx="3869">
                  <c:v>32.569400000000002</c:v>
                </c:pt>
                <c:pt idx="3870">
                  <c:v>32.5762</c:v>
                </c:pt>
                <c:pt idx="3871">
                  <c:v>32.583100000000002</c:v>
                </c:pt>
                <c:pt idx="3872">
                  <c:v>32.5899</c:v>
                </c:pt>
                <c:pt idx="3873">
                  <c:v>32.596700000000013</c:v>
                </c:pt>
                <c:pt idx="3874">
                  <c:v>32.6036</c:v>
                </c:pt>
                <c:pt idx="3875">
                  <c:v>32.610400000000006</c:v>
                </c:pt>
                <c:pt idx="3876">
                  <c:v>32.6173</c:v>
                </c:pt>
                <c:pt idx="3877">
                  <c:v>32.624100000000013</c:v>
                </c:pt>
                <c:pt idx="3878">
                  <c:v>32.630900000000011</c:v>
                </c:pt>
                <c:pt idx="3879">
                  <c:v>32.637800000000006</c:v>
                </c:pt>
                <c:pt idx="3880">
                  <c:v>32.644600000000004</c:v>
                </c:pt>
                <c:pt idx="3881">
                  <c:v>32.651499999999999</c:v>
                </c:pt>
                <c:pt idx="3882">
                  <c:v>32.658300000000011</c:v>
                </c:pt>
                <c:pt idx="3883">
                  <c:v>32.665200000000013</c:v>
                </c:pt>
                <c:pt idx="3884">
                  <c:v>32.672000000000011</c:v>
                </c:pt>
                <c:pt idx="3885">
                  <c:v>32.678800000000003</c:v>
                </c:pt>
                <c:pt idx="3886">
                  <c:v>32.685700000000011</c:v>
                </c:pt>
                <c:pt idx="3887">
                  <c:v>32.692500000000166</c:v>
                </c:pt>
                <c:pt idx="3888">
                  <c:v>32.699400000000011</c:v>
                </c:pt>
                <c:pt idx="3889">
                  <c:v>32.706200000000003</c:v>
                </c:pt>
                <c:pt idx="3890">
                  <c:v>32.713100000000011</c:v>
                </c:pt>
                <c:pt idx="3891">
                  <c:v>32.719900000000003</c:v>
                </c:pt>
                <c:pt idx="3892">
                  <c:v>32.726800000000011</c:v>
                </c:pt>
                <c:pt idx="3893">
                  <c:v>32.733600000000003</c:v>
                </c:pt>
                <c:pt idx="3894">
                  <c:v>32.740500000000011</c:v>
                </c:pt>
                <c:pt idx="3895">
                  <c:v>32.747300000000003</c:v>
                </c:pt>
                <c:pt idx="3896">
                  <c:v>32.754100000000001</c:v>
                </c:pt>
                <c:pt idx="3897">
                  <c:v>32.761000000000003</c:v>
                </c:pt>
                <c:pt idx="3898">
                  <c:v>32.767800000000001</c:v>
                </c:pt>
                <c:pt idx="3899">
                  <c:v>32.774700000000003</c:v>
                </c:pt>
                <c:pt idx="3900">
                  <c:v>32.781500000000001</c:v>
                </c:pt>
                <c:pt idx="3901">
                  <c:v>32.788400000000003</c:v>
                </c:pt>
                <c:pt idx="3902">
                  <c:v>32.795200000000143</c:v>
                </c:pt>
                <c:pt idx="3903">
                  <c:v>32.802</c:v>
                </c:pt>
                <c:pt idx="3904">
                  <c:v>32.808900000000001</c:v>
                </c:pt>
                <c:pt idx="3905">
                  <c:v>32.8157</c:v>
                </c:pt>
                <c:pt idx="3906">
                  <c:v>32.822600000000001</c:v>
                </c:pt>
                <c:pt idx="3907">
                  <c:v>32.8294</c:v>
                </c:pt>
                <c:pt idx="3908">
                  <c:v>32.836300000000001</c:v>
                </c:pt>
                <c:pt idx="3909">
                  <c:v>32.8431</c:v>
                </c:pt>
                <c:pt idx="3910">
                  <c:v>32.849899999999998</c:v>
                </c:pt>
                <c:pt idx="3911">
                  <c:v>32.856799999999993</c:v>
                </c:pt>
                <c:pt idx="3912">
                  <c:v>32.863600000000005</c:v>
                </c:pt>
                <c:pt idx="3913">
                  <c:v>32.8705</c:v>
                </c:pt>
                <c:pt idx="3914">
                  <c:v>32.877299999999998</c:v>
                </c:pt>
                <c:pt idx="3915">
                  <c:v>32.884099999999997</c:v>
                </c:pt>
                <c:pt idx="3916">
                  <c:v>32.891000000000005</c:v>
                </c:pt>
                <c:pt idx="3917">
                  <c:v>32.897800000000004</c:v>
                </c:pt>
                <c:pt idx="3918">
                  <c:v>32.904699999999998</c:v>
                </c:pt>
                <c:pt idx="3919">
                  <c:v>32.911499999999997</c:v>
                </c:pt>
                <c:pt idx="3920">
                  <c:v>32.918400000000005</c:v>
                </c:pt>
                <c:pt idx="3921">
                  <c:v>32.925200000000011</c:v>
                </c:pt>
                <c:pt idx="3922">
                  <c:v>32.932000000000002</c:v>
                </c:pt>
                <c:pt idx="3923">
                  <c:v>32.938900000000011</c:v>
                </c:pt>
                <c:pt idx="3924">
                  <c:v>32.945700000000002</c:v>
                </c:pt>
                <c:pt idx="3925">
                  <c:v>32.952600000000004</c:v>
                </c:pt>
                <c:pt idx="3926">
                  <c:v>32.959400000000002</c:v>
                </c:pt>
                <c:pt idx="3927">
                  <c:v>32.966300000000011</c:v>
                </c:pt>
                <c:pt idx="3928">
                  <c:v>32.973100000000002</c:v>
                </c:pt>
                <c:pt idx="3929">
                  <c:v>32.980000000000004</c:v>
                </c:pt>
                <c:pt idx="3930">
                  <c:v>32.986800000000002</c:v>
                </c:pt>
                <c:pt idx="3931">
                  <c:v>32.993600000000001</c:v>
                </c:pt>
                <c:pt idx="3932">
                  <c:v>33.000500000000002</c:v>
                </c:pt>
                <c:pt idx="3933">
                  <c:v>33.007300000000001</c:v>
                </c:pt>
                <c:pt idx="3934">
                  <c:v>33.014200000000002</c:v>
                </c:pt>
                <c:pt idx="3935">
                  <c:v>33.021000000000001</c:v>
                </c:pt>
                <c:pt idx="3936">
                  <c:v>33.027900000000002</c:v>
                </c:pt>
                <c:pt idx="3937">
                  <c:v>33.034700000000001</c:v>
                </c:pt>
                <c:pt idx="3938">
                  <c:v>33.041499999999999</c:v>
                </c:pt>
                <c:pt idx="3939">
                  <c:v>33.048400000000001</c:v>
                </c:pt>
                <c:pt idx="3940">
                  <c:v>33.055200000000006</c:v>
                </c:pt>
                <c:pt idx="3941">
                  <c:v>33.062100000000136</c:v>
                </c:pt>
                <c:pt idx="3942">
                  <c:v>33.068900000000063</c:v>
                </c:pt>
                <c:pt idx="3943">
                  <c:v>33.075700000000012</c:v>
                </c:pt>
                <c:pt idx="3944">
                  <c:v>33.082600000000006</c:v>
                </c:pt>
                <c:pt idx="3945">
                  <c:v>33.089400000000005</c:v>
                </c:pt>
                <c:pt idx="3946">
                  <c:v>33.096300000000063</c:v>
                </c:pt>
                <c:pt idx="3947">
                  <c:v>33.103100000000012</c:v>
                </c:pt>
                <c:pt idx="3948">
                  <c:v>33.11</c:v>
                </c:pt>
                <c:pt idx="3949">
                  <c:v>33.116800000000005</c:v>
                </c:pt>
                <c:pt idx="3950">
                  <c:v>33.123600000000003</c:v>
                </c:pt>
                <c:pt idx="3951">
                  <c:v>33.130500000000012</c:v>
                </c:pt>
                <c:pt idx="3952">
                  <c:v>33.137300000000003</c:v>
                </c:pt>
                <c:pt idx="3953">
                  <c:v>33.144200000000005</c:v>
                </c:pt>
                <c:pt idx="3954">
                  <c:v>33.151000000000003</c:v>
                </c:pt>
                <c:pt idx="3955">
                  <c:v>33.157899999999998</c:v>
                </c:pt>
                <c:pt idx="3956">
                  <c:v>33.164700000000003</c:v>
                </c:pt>
                <c:pt idx="3957">
                  <c:v>33.171600000000005</c:v>
                </c:pt>
                <c:pt idx="3958">
                  <c:v>33.178400000000003</c:v>
                </c:pt>
                <c:pt idx="3959">
                  <c:v>33.185200000000002</c:v>
                </c:pt>
                <c:pt idx="3960">
                  <c:v>33.192100000000174</c:v>
                </c:pt>
                <c:pt idx="3961">
                  <c:v>33.198900000000144</c:v>
                </c:pt>
                <c:pt idx="3962">
                  <c:v>33.205800000000011</c:v>
                </c:pt>
                <c:pt idx="3963">
                  <c:v>33.212600000000002</c:v>
                </c:pt>
                <c:pt idx="3964">
                  <c:v>33.219500000000011</c:v>
                </c:pt>
                <c:pt idx="3965">
                  <c:v>33.226300000000144</c:v>
                </c:pt>
                <c:pt idx="3966">
                  <c:v>33.233200000000011</c:v>
                </c:pt>
                <c:pt idx="3967">
                  <c:v>33.24</c:v>
                </c:pt>
                <c:pt idx="3968">
                  <c:v>33.2468</c:v>
                </c:pt>
                <c:pt idx="3969">
                  <c:v>33.253700000000002</c:v>
                </c:pt>
                <c:pt idx="3970">
                  <c:v>33.260500000000128</c:v>
                </c:pt>
                <c:pt idx="3971">
                  <c:v>33.267400000000002</c:v>
                </c:pt>
                <c:pt idx="3972">
                  <c:v>33.2742</c:v>
                </c:pt>
                <c:pt idx="3973">
                  <c:v>33.281100000000002</c:v>
                </c:pt>
                <c:pt idx="3974">
                  <c:v>33.2879</c:v>
                </c:pt>
                <c:pt idx="3975">
                  <c:v>33.294700000000013</c:v>
                </c:pt>
                <c:pt idx="3976">
                  <c:v>33.301599999999993</c:v>
                </c:pt>
                <c:pt idx="3977">
                  <c:v>33.308400000000006</c:v>
                </c:pt>
                <c:pt idx="3978">
                  <c:v>33.315200000000004</c:v>
                </c:pt>
                <c:pt idx="3979">
                  <c:v>33.322100000000013</c:v>
                </c:pt>
                <c:pt idx="3980">
                  <c:v>33.328900000000012</c:v>
                </c:pt>
                <c:pt idx="3981">
                  <c:v>33.335800000000006</c:v>
                </c:pt>
                <c:pt idx="3982">
                  <c:v>33.342600000000004</c:v>
                </c:pt>
                <c:pt idx="3983">
                  <c:v>33.349499999999999</c:v>
                </c:pt>
                <c:pt idx="3984">
                  <c:v>33.356299999999997</c:v>
                </c:pt>
                <c:pt idx="3985">
                  <c:v>33.363200000000006</c:v>
                </c:pt>
                <c:pt idx="3986">
                  <c:v>33.370000000000005</c:v>
                </c:pt>
                <c:pt idx="3987">
                  <c:v>33.376800000000003</c:v>
                </c:pt>
                <c:pt idx="3988">
                  <c:v>33.383699999999997</c:v>
                </c:pt>
                <c:pt idx="3989">
                  <c:v>33.390500000000003</c:v>
                </c:pt>
                <c:pt idx="3990">
                  <c:v>33.397400000000005</c:v>
                </c:pt>
                <c:pt idx="3991">
                  <c:v>33.404200000000003</c:v>
                </c:pt>
                <c:pt idx="3992">
                  <c:v>33.411099999999998</c:v>
                </c:pt>
                <c:pt idx="3993">
                  <c:v>33.417899999999996</c:v>
                </c:pt>
                <c:pt idx="3994">
                  <c:v>33.424800000000005</c:v>
                </c:pt>
                <c:pt idx="3995">
                  <c:v>33.431600000000003</c:v>
                </c:pt>
                <c:pt idx="3996">
                  <c:v>33.438400000000001</c:v>
                </c:pt>
                <c:pt idx="3997">
                  <c:v>33.445300000000003</c:v>
                </c:pt>
                <c:pt idx="3998">
                  <c:v>33.452100000000002</c:v>
                </c:pt>
                <c:pt idx="3999">
                  <c:v>33.459000000000003</c:v>
                </c:pt>
                <c:pt idx="4000">
                  <c:v>33.465800000000002</c:v>
                </c:pt>
                <c:pt idx="4001">
                  <c:v>33.472700000000003</c:v>
                </c:pt>
                <c:pt idx="4002">
                  <c:v>33.479500000000002</c:v>
                </c:pt>
                <c:pt idx="4003">
                  <c:v>33.4863</c:v>
                </c:pt>
                <c:pt idx="4004">
                  <c:v>33.493200000000002</c:v>
                </c:pt>
                <c:pt idx="4005">
                  <c:v>33.5</c:v>
                </c:pt>
                <c:pt idx="4006">
                  <c:v>33.506900000000002</c:v>
                </c:pt>
                <c:pt idx="4007">
                  <c:v>33.5137</c:v>
                </c:pt>
                <c:pt idx="4008">
                  <c:v>33.520600000000002</c:v>
                </c:pt>
                <c:pt idx="4009">
                  <c:v>33.5274</c:v>
                </c:pt>
                <c:pt idx="4010">
                  <c:v>33.534200000000006</c:v>
                </c:pt>
                <c:pt idx="4011">
                  <c:v>33.5411</c:v>
                </c:pt>
                <c:pt idx="4012">
                  <c:v>33.547899999999998</c:v>
                </c:pt>
                <c:pt idx="4013">
                  <c:v>33.554799999999993</c:v>
                </c:pt>
                <c:pt idx="4014">
                  <c:v>33.561600000000006</c:v>
                </c:pt>
                <c:pt idx="4015">
                  <c:v>33.568400000000011</c:v>
                </c:pt>
                <c:pt idx="4016">
                  <c:v>33.575300000000013</c:v>
                </c:pt>
                <c:pt idx="4017">
                  <c:v>33.582100000000011</c:v>
                </c:pt>
                <c:pt idx="4018">
                  <c:v>33.589000000000006</c:v>
                </c:pt>
                <c:pt idx="4019">
                  <c:v>33.595800000000011</c:v>
                </c:pt>
                <c:pt idx="4020">
                  <c:v>33.602700000000013</c:v>
                </c:pt>
                <c:pt idx="4021">
                  <c:v>33.609500000000011</c:v>
                </c:pt>
                <c:pt idx="4022">
                  <c:v>33.616300000000003</c:v>
                </c:pt>
                <c:pt idx="4023">
                  <c:v>33.623200000000011</c:v>
                </c:pt>
                <c:pt idx="4024">
                  <c:v>33.630000000000003</c:v>
                </c:pt>
                <c:pt idx="4025">
                  <c:v>33.636900000000011</c:v>
                </c:pt>
                <c:pt idx="4026">
                  <c:v>33.643700000000003</c:v>
                </c:pt>
                <c:pt idx="4027">
                  <c:v>33.650600000000004</c:v>
                </c:pt>
                <c:pt idx="4028">
                  <c:v>33.657400000000003</c:v>
                </c:pt>
                <c:pt idx="4029">
                  <c:v>33.664300000000011</c:v>
                </c:pt>
                <c:pt idx="4030">
                  <c:v>33.671100000000003</c:v>
                </c:pt>
                <c:pt idx="4031">
                  <c:v>33.677900000000001</c:v>
                </c:pt>
                <c:pt idx="4032">
                  <c:v>33.684800000000003</c:v>
                </c:pt>
                <c:pt idx="4033">
                  <c:v>33.691600000000001</c:v>
                </c:pt>
                <c:pt idx="4034">
                  <c:v>33.698500000000173</c:v>
                </c:pt>
                <c:pt idx="4035">
                  <c:v>33.705300000000143</c:v>
                </c:pt>
                <c:pt idx="4036">
                  <c:v>33.712200000000003</c:v>
                </c:pt>
                <c:pt idx="4037">
                  <c:v>33.719000000000001</c:v>
                </c:pt>
                <c:pt idx="4038">
                  <c:v>33.725800000000113</c:v>
                </c:pt>
                <c:pt idx="4039">
                  <c:v>33.732700000000143</c:v>
                </c:pt>
                <c:pt idx="4040">
                  <c:v>33.739500000000113</c:v>
                </c:pt>
                <c:pt idx="4041">
                  <c:v>33.746400000000001</c:v>
                </c:pt>
                <c:pt idx="4042">
                  <c:v>33.7532</c:v>
                </c:pt>
                <c:pt idx="4043">
                  <c:v>33.760100000000143</c:v>
                </c:pt>
                <c:pt idx="4044">
                  <c:v>33.766900000000113</c:v>
                </c:pt>
                <c:pt idx="4045">
                  <c:v>33.773800000000001</c:v>
                </c:pt>
                <c:pt idx="4046">
                  <c:v>33.7806</c:v>
                </c:pt>
                <c:pt idx="4047">
                  <c:v>33.787400000000005</c:v>
                </c:pt>
                <c:pt idx="4048">
                  <c:v>33.794300000000113</c:v>
                </c:pt>
                <c:pt idx="4049">
                  <c:v>33.801099999999998</c:v>
                </c:pt>
                <c:pt idx="4050">
                  <c:v>33.807899999999997</c:v>
                </c:pt>
                <c:pt idx="4051">
                  <c:v>33.814799999999998</c:v>
                </c:pt>
                <c:pt idx="4052">
                  <c:v>33.821600000000004</c:v>
                </c:pt>
                <c:pt idx="4053">
                  <c:v>33.828500000000012</c:v>
                </c:pt>
                <c:pt idx="4054">
                  <c:v>33.835300000000011</c:v>
                </c:pt>
                <c:pt idx="4055">
                  <c:v>33.842200000000005</c:v>
                </c:pt>
                <c:pt idx="4056">
                  <c:v>33.849000000000004</c:v>
                </c:pt>
                <c:pt idx="4057">
                  <c:v>33.855800000000002</c:v>
                </c:pt>
                <c:pt idx="4058">
                  <c:v>33.862700000000011</c:v>
                </c:pt>
                <c:pt idx="4059">
                  <c:v>33.869500000000002</c:v>
                </c:pt>
                <c:pt idx="4060">
                  <c:v>33.876400000000004</c:v>
                </c:pt>
                <c:pt idx="4061">
                  <c:v>33.883200000000002</c:v>
                </c:pt>
                <c:pt idx="4062">
                  <c:v>33.890100000000011</c:v>
                </c:pt>
                <c:pt idx="4063">
                  <c:v>33.896900000000002</c:v>
                </c:pt>
                <c:pt idx="4064">
                  <c:v>33.903800000000004</c:v>
                </c:pt>
                <c:pt idx="4065">
                  <c:v>33.910600000000002</c:v>
                </c:pt>
                <c:pt idx="4066">
                  <c:v>33.917499999999997</c:v>
                </c:pt>
                <c:pt idx="4067">
                  <c:v>33.924300000000002</c:v>
                </c:pt>
                <c:pt idx="4068">
                  <c:v>33.931100000000001</c:v>
                </c:pt>
                <c:pt idx="4069">
                  <c:v>33.938000000000002</c:v>
                </c:pt>
                <c:pt idx="4070">
                  <c:v>33.944800000000001</c:v>
                </c:pt>
                <c:pt idx="4071">
                  <c:v>33.951699999999995</c:v>
                </c:pt>
                <c:pt idx="4072">
                  <c:v>33.958500000000001</c:v>
                </c:pt>
                <c:pt idx="4073">
                  <c:v>33.965400000000002</c:v>
                </c:pt>
                <c:pt idx="4074">
                  <c:v>33.972200000000001</c:v>
                </c:pt>
                <c:pt idx="4075">
                  <c:v>33.979000000000006</c:v>
                </c:pt>
                <c:pt idx="4076">
                  <c:v>33.985900000000001</c:v>
                </c:pt>
                <c:pt idx="4077">
                  <c:v>33.992700000000013</c:v>
                </c:pt>
                <c:pt idx="4078">
                  <c:v>33.999600000000001</c:v>
                </c:pt>
                <c:pt idx="4079">
                  <c:v>34.006400000000006</c:v>
                </c:pt>
                <c:pt idx="4080">
                  <c:v>34.013200000000005</c:v>
                </c:pt>
                <c:pt idx="4081">
                  <c:v>34.020100000000063</c:v>
                </c:pt>
                <c:pt idx="4082">
                  <c:v>34.026900000000012</c:v>
                </c:pt>
                <c:pt idx="4083">
                  <c:v>34.033800000000006</c:v>
                </c:pt>
                <c:pt idx="4084">
                  <c:v>34.040600000000005</c:v>
                </c:pt>
                <c:pt idx="4085">
                  <c:v>34.047499999999999</c:v>
                </c:pt>
                <c:pt idx="4086">
                  <c:v>34.054299999999998</c:v>
                </c:pt>
                <c:pt idx="4087">
                  <c:v>34.061100000000003</c:v>
                </c:pt>
                <c:pt idx="4088">
                  <c:v>34.068000000000012</c:v>
                </c:pt>
                <c:pt idx="4089">
                  <c:v>34.074800000000003</c:v>
                </c:pt>
                <c:pt idx="4090">
                  <c:v>34.081699999999998</c:v>
                </c:pt>
                <c:pt idx="4091">
                  <c:v>34.088500000000003</c:v>
                </c:pt>
                <c:pt idx="4092">
                  <c:v>34.095400000000012</c:v>
                </c:pt>
                <c:pt idx="4093">
                  <c:v>34.102200000000003</c:v>
                </c:pt>
                <c:pt idx="4094">
                  <c:v>34.109100000000012</c:v>
                </c:pt>
                <c:pt idx="4095">
                  <c:v>34.115900000000003</c:v>
                </c:pt>
                <c:pt idx="4096">
                  <c:v>34.122700000000144</c:v>
                </c:pt>
                <c:pt idx="4097">
                  <c:v>34.129600000000003</c:v>
                </c:pt>
                <c:pt idx="4098">
                  <c:v>34.136400000000002</c:v>
                </c:pt>
                <c:pt idx="4099">
                  <c:v>34.143300000000011</c:v>
                </c:pt>
                <c:pt idx="4100">
                  <c:v>34.150100000000002</c:v>
                </c:pt>
                <c:pt idx="4101">
                  <c:v>34.157000000000004</c:v>
                </c:pt>
                <c:pt idx="4102">
                  <c:v>34.163800000000002</c:v>
                </c:pt>
                <c:pt idx="4103">
                  <c:v>34.1706</c:v>
                </c:pt>
                <c:pt idx="4104">
                  <c:v>34.177500000000002</c:v>
                </c:pt>
                <c:pt idx="4105">
                  <c:v>34.1843</c:v>
                </c:pt>
                <c:pt idx="4106">
                  <c:v>34.191200000000002</c:v>
                </c:pt>
                <c:pt idx="4107">
                  <c:v>34.198000000000128</c:v>
                </c:pt>
                <c:pt idx="4108">
                  <c:v>34.204900000000002</c:v>
                </c:pt>
                <c:pt idx="4109">
                  <c:v>34.2117</c:v>
                </c:pt>
                <c:pt idx="4110">
                  <c:v>34.218500000000013</c:v>
                </c:pt>
                <c:pt idx="4111">
                  <c:v>34.225400000000128</c:v>
                </c:pt>
                <c:pt idx="4112">
                  <c:v>34.232200000000013</c:v>
                </c:pt>
                <c:pt idx="4113">
                  <c:v>34.239100000000128</c:v>
                </c:pt>
                <c:pt idx="4114">
                  <c:v>34.245900000000013</c:v>
                </c:pt>
                <c:pt idx="4115">
                  <c:v>34.252700000000011</c:v>
                </c:pt>
                <c:pt idx="4116">
                  <c:v>34.259600000000006</c:v>
                </c:pt>
                <c:pt idx="4117">
                  <c:v>34.266400000000012</c:v>
                </c:pt>
                <c:pt idx="4118">
                  <c:v>34.273300000000013</c:v>
                </c:pt>
                <c:pt idx="4119">
                  <c:v>34.280100000000012</c:v>
                </c:pt>
                <c:pt idx="4120">
                  <c:v>34.287000000000006</c:v>
                </c:pt>
                <c:pt idx="4121">
                  <c:v>34.293800000000012</c:v>
                </c:pt>
                <c:pt idx="4122">
                  <c:v>34.300600000000003</c:v>
                </c:pt>
                <c:pt idx="4123">
                  <c:v>34.307499999999997</c:v>
                </c:pt>
                <c:pt idx="4124">
                  <c:v>34.314299999999996</c:v>
                </c:pt>
                <c:pt idx="4125">
                  <c:v>34.321200000000005</c:v>
                </c:pt>
                <c:pt idx="4126">
                  <c:v>34.328000000000003</c:v>
                </c:pt>
                <c:pt idx="4127">
                  <c:v>34.334899999999998</c:v>
                </c:pt>
                <c:pt idx="4128">
                  <c:v>34.341699999999996</c:v>
                </c:pt>
                <c:pt idx="4129">
                  <c:v>34.348600000000005</c:v>
                </c:pt>
                <c:pt idx="4130">
                  <c:v>34.355400000000003</c:v>
                </c:pt>
                <c:pt idx="4131">
                  <c:v>34.362300000000012</c:v>
                </c:pt>
                <c:pt idx="4132">
                  <c:v>34.369100000000003</c:v>
                </c:pt>
                <c:pt idx="4133">
                  <c:v>34.375900000000001</c:v>
                </c:pt>
                <c:pt idx="4134">
                  <c:v>34.382800000000003</c:v>
                </c:pt>
                <c:pt idx="4135">
                  <c:v>34.389600000000002</c:v>
                </c:pt>
                <c:pt idx="4136">
                  <c:v>34.396500000000003</c:v>
                </c:pt>
                <c:pt idx="4137">
                  <c:v>34.403300000000002</c:v>
                </c:pt>
                <c:pt idx="4138">
                  <c:v>34.410200000000003</c:v>
                </c:pt>
                <c:pt idx="4139">
                  <c:v>34.417000000000002</c:v>
                </c:pt>
                <c:pt idx="4140">
                  <c:v>34.4238</c:v>
                </c:pt>
                <c:pt idx="4141">
                  <c:v>34.430700000000002</c:v>
                </c:pt>
                <c:pt idx="4142">
                  <c:v>34.4375</c:v>
                </c:pt>
                <c:pt idx="4143">
                  <c:v>34.444400000000002</c:v>
                </c:pt>
                <c:pt idx="4144">
                  <c:v>34.451199999999993</c:v>
                </c:pt>
                <c:pt idx="4145">
                  <c:v>34.458100000000002</c:v>
                </c:pt>
                <c:pt idx="4146">
                  <c:v>34.4649</c:v>
                </c:pt>
                <c:pt idx="4147">
                  <c:v>34.471699999999998</c:v>
                </c:pt>
                <c:pt idx="4148">
                  <c:v>34.4786</c:v>
                </c:pt>
                <c:pt idx="4149">
                  <c:v>34.485400000000006</c:v>
                </c:pt>
                <c:pt idx="4150">
                  <c:v>34.492300000000128</c:v>
                </c:pt>
                <c:pt idx="4151">
                  <c:v>34.499100000000013</c:v>
                </c:pt>
                <c:pt idx="4152">
                  <c:v>34.505900000000011</c:v>
                </c:pt>
                <c:pt idx="4153">
                  <c:v>34.512800000000006</c:v>
                </c:pt>
                <c:pt idx="4154">
                  <c:v>34.519600000000004</c:v>
                </c:pt>
                <c:pt idx="4155">
                  <c:v>34.526500000000013</c:v>
                </c:pt>
                <c:pt idx="4156">
                  <c:v>34.533300000000011</c:v>
                </c:pt>
                <c:pt idx="4157">
                  <c:v>34.540200000000006</c:v>
                </c:pt>
                <c:pt idx="4158">
                  <c:v>34.547000000000004</c:v>
                </c:pt>
                <c:pt idx="4159">
                  <c:v>34.553800000000003</c:v>
                </c:pt>
                <c:pt idx="4160">
                  <c:v>34.560700000000011</c:v>
                </c:pt>
                <c:pt idx="4161">
                  <c:v>34.567500000000003</c:v>
                </c:pt>
                <c:pt idx="4162">
                  <c:v>34.574400000000004</c:v>
                </c:pt>
                <c:pt idx="4163">
                  <c:v>34.581200000000003</c:v>
                </c:pt>
                <c:pt idx="4164">
                  <c:v>34.588100000000011</c:v>
                </c:pt>
                <c:pt idx="4165">
                  <c:v>34.594900000000003</c:v>
                </c:pt>
                <c:pt idx="4166">
                  <c:v>34.601800000000004</c:v>
                </c:pt>
                <c:pt idx="4167">
                  <c:v>34.608600000000003</c:v>
                </c:pt>
                <c:pt idx="4168">
                  <c:v>34.615400000000001</c:v>
                </c:pt>
                <c:pt idx="4169">
                  <c:v>34.622300000000173</c:v>
                </c:pt>
                <c:pt idx="4170">
                  <c:v>34.629100000000136</c:v>
                </c:pt>
                <c:pt idx="4171">
                  <c:v>34.636000000000003</c:v>
                </c:pt>
                <c:pt idx="4172">
                  <c:v>34.642800000000001</c:v>
                </c:pt>
                <c:pt idx="4173">
                  <c:v>34.649700000000003</c:v>
                </c:pt>
                <c:pt idx="4174">
                  <c:v>34.656500000000001</c:v>
                </c:pt>
                <c:pt idx="4175">
                  <c:v>34.663300000000113</c:v>
                </c:pt>
                <c:pt idx="4176">
                  <c:v>34.670200000000001</c:v>
                </c:pt>
                <c:pt idx="4177">
                  <c:v>34.677</c:v>
                </c:pt>
                <c:pt idx="4178">
                  <c:v>34.683900000000001</c:v>
                </c:pt>
                <c:pt idx="4179">
                  <c:v>34.690700000000113</c:v>
                </c:pt>
                <c:pt idx="4180">
                  <c:v>34.697600000000001</c:v>
                </c:pt>
                <c:pt idx="4181">
                  <c:v>34.7044</c:v>
                </c:pt>
                <c:pt idx="4182">
                  <c:v>34.711200000000005</c:v>
                </c:pt>
                <c:pt idx="4183">
                  <c:v>34.718100000000113</c:v>
                </c:pt>
                <c:pt idx="4184">
                  <c:v>34.724900000000012</c:v>
                </c:pt>
                <c:pt idx="4185">
                  <c:v>34.7318</c:v>
                </c:pt>
                <c:pt idx="4186">
                  <c:v>34.738600000000012</c:v>
                </c:pt>
                <c:pt idx="4187">
                  <c:v>34.745400000000011</c:v>
                </c:pt>
                <c:pt idx="4188">
                  <c:v>34.752300000000012</c:v>
                </c:pt>
                <c:pt idx="4189">
                  <c:v>34.759100000000011</c:v>
                </c:pt>
                <c:pt idx="4190">
                  <c:v>34.766000000000012</c:v>
                </c:pt>
                <c:pt idx="4191">
                  <c:v>34.772800000000011</c:v>
                </c:pt>
                <c:pt idx="4192">
                  <c:v>34.779700000000012</c:v>
                </c:pt>
                <c:pt idx="4193">
                  <c:v>34.786500000000011</c:v>
                </c:pt>
                <c:pt idx="4194">
                  <c:v>34.793300000000144</c:v>
                </c:pt>
                <c:pt idx="4195">
                  <c:v>34.800200000000004</c:v>
                </c:pt>
                <c:pt idx="4196">
                  <c:v>34.807000000000002</c:v>
                </c:pt>
                <c:pt idx="4197">
                  <c:v>34.813899999999997</c:v>
                </c:pt>
                <c:pt idx="4198">
                  <c:v>34.820700000000002</c:v>
                </c:pt>
                <c:pt idx="4199">
                  <c:v>34.827600000000004</c:v>
                </c:pt>
                <c:pt idx="4200">
                  <c:v>34.834400000000002</c:v>
                </c:pt>
                <c:pt idx="4201">
                  <c:v>34.841299999999997</c:v>
                </c:pt>
                <c:pt idx="4202">
                  <c:v>34.848100000000002</c:v>
                </c:pt>
                <c:pt idx="4203">
                  <c:v>34.854999999999997</c:v>
                </c:pt>
                <c:pt idx="4204">
                  <c:v>34.861800000000002</c:v>
                </c:pt>
                <c:pt idx="4205">
                  <c:v>34.868600000000001</c:v>
                </c:pt>
                <c:pt idx="4206">
                  <c:v>34.875500000000002</c:v>
                </c:pt>
                <c:pt idx="4207">
                  <c:v>34.882300000000001</c:v>
                </c:pt>
                <c:pt idx="4208">
                  <c:v>34.889200000000002</c:v>
                </c:pt>
                <c:pt idx="4209">
                  <c:v>34.896000000000001</c:v>
                </c:pt>
                <c:pt idx="4210">
                  <c:v>34.902900000000002</c:v>
                </c:pt>
                <c:pt idx="4211">
                  <c:v>34.909700000000001</c:v>
                </c:pt>
                <c:pt idx="4212">
                  <c:v>34.916499999999999</c:v>
                </c:pt>
                <c:pt idx="4213">
                  <c:v>34.923400000000001</c:v>
                </c:pt>
                <c:pt idx="4214">
                  <c:v>34.930200000000006</c:v>
                </c:pt>
                <c:pt idx="4215">
                  <c:v>34.937000000000005</c:v>
                </c:pt>
                <c:pt idx="4216">
                  <c:v>34.943899999999999</c:v>
                </c:pt>
                <c:pt idx="4217">
                  <c:v>34.950699999999998</c:v>
                </c:pt>
                <c:pt idx="4218">
                  <c:v>34.957599999999999</c:v>
                </c:pt>
                <c:pt idx="4219">
                  <c:v>34.964400000000005</c:v>
                </c:pt>
                <c:pt idx="4220">
                  <c:v>34.971299999999999</c:v>
                </c:pt>
                <c:pt idx="4221">
                  <c:v>34.978100000000012</c:v>
                </c:pt>
                <c:pt idx="4222">
                  <c:v>34.984999999999999</c:v>
                </c:pt>
                <c:pt idx="4223">
                  <c:v>34.991800000000005</c:v>
                </c:pt>
                <c:pt idx="4224">
                  <c:v>34.998700000000063</c:v>
                </c:pt>
                <c:pt idx="4225">
                  <c:v>35.005500000000012</c:v>
                </c:pt>
                <c:pt idx="4226">
                  <c:v>35.012300000000003</c:v>
                </c:pt>
                <c:pt idx="4227">
                  <c:v>35.019200000000005</c:v>
                </c:pt>
                <c:pt idx="4228">
                  <c:v>35.026000000000003</c:v>
                </c:pt>
                <c:pt idx="4229">
                  <c:v>35.032900000000012</c:v>
                </c:pt>
                <c:pt idx="4230">
                  <c:v>35.039700000000003</c:v>
                </c:pt>
                <c:pt idx="4231">
                  <c:v>35.046600000000005</c:v>
                </c:pt>
                <c:pt idx="4232">
                  <c:v>35.053400000000003</c:v>
                </c:pt>
                <c:pt idx="4233">
                  <c:v>35.060200000000002</c:v>
                </c:pt>
                <c:pt idx="4234">
                  <c:v>35.067100000000003</c:v>
                </c:pt>
                <c:pt idx="4235">
                  <c:v>35.073900000000002</c:v>
                </c:pt>
                <c:pt idx="4236">
                  <c:v>35.080800000000004</c:v>
                </c:pt>
                <c:pt idx="4237">
                  <c:v>35.087600000000002</c:v>
                </c:pt>
                <c:pt idx="4238">
                  <c:v>35.094500000000011</c:v>
                </c:pt>
                <c:pt idx="4239">
                  <c:v>35.101300000000002</c:v>
                </c:pt>
                <c:pt idx="4240">
                  <c:v>35.108100000000128</c:v>
                </c:pt>
                <c:pt idx="4241">
                  <c:v>35.115000000000002</c:v>
                </c:pt>
                <c:pt idx="4242">
                  <c:v>35.1218</c:v>
                </c:pt>
                <c:pt idx="4243">
                  <c:v>35.128700000000144</c:v>
                </c:pt>
                <c:pt idx="4244">
                  <c:v>35.135500000000128</c:v>
                </c:pt>
                <c:pt idx="4245">
                  <c:v>35.142400000000002</c:v>
                </c:pt>
                <c:pt idx="4246">
                  <c:v>35.1492</c:v>
                </c:pt>
                <c:pt idx="4247">
                  <c:v>35.156000000000006</c:v>
                </c:pt>
                <c:pt idx="4248">
                  <c:v>35.162900000000128</c:v>
                </c:pt>
                <c:pt idx="4249">
                  <c:v>35.169700000000013</c:v>
                </c:pt>
                <c:pt idx="4250">
                  <c:v>35.176600000000001</c:v>
                </c:pt>
                <c:pt idx="4251">
                  <c:v>35.183400000000006</c:v>
                </c:pt>
                <c:pt idx="4252">
                  <c:v>35.190200000000011</c:v>
                </c:pt>
                <c:pt idx="4253">
                  <c:v>35.197100000000013</c:v>
                </c:pt>
                <c:pt idx="4254">
                  <c:v>35.203900000000012</c:v>
                </c:pt>
                <c:pt idx="4255">
                  <c:v>35.210800000000006</c:v>
                </c:pt>
                <c:pt idx="4256">
                  <c:v>35.217600000000004</c:v>
                </c:pt>
                <c:pt idx="4257">
                  <c:v>35.224500000000013</c:v>
                </c:pt>
                <c:pt idx="4258">
                  <c:v>35.231300000000012</c:v>
                </c:pt>
                <c:pt idx="4259">
                  <c:v>35.238200000000013</c:v>
                </c:pt>
                <c:pt idx="4260">
                  <c:v>35.245000000000012</c:v>
                </c:pt>
                <c:pt idx="4261">
                  <c:v>35.251800000000003</c:v>
                </c:pt>
                <c:pt idx="4262">
                  <c:v>35.258700000000012</c:v>
                </c:pt>
                <c:pt idx="4263">
                  <c:v>35.265500000000173</c:v>
                </c:pt>
                <c:pt idx="4264">
                  <c:v>35.272400000000012</c:v>
                </c:pt>
                <c:pt idx="4265">
                  <c:v>35.279200000000003</c:v>
                </c:pt>
                <c:pt idx="4266">
                  <c:v>35.286100000000012</c:v>
                </c:pt>
                <c:pt idx="4267">
                  <c:v>35.292900000000174</c:v>
                </c:pt>
                <c:pt idx="4268">
                  <c:v>35.299700000000144</c:v>
                </c:pt>
                <c:pt idx="4269">
                  <c:v>35.306600000000003</c:v>
                </c:pt>
                <c:pt idx="4270">
                  <c:v>35.313400000000001</c:v>
                </c:pt>
                <c:pt idx="4271">
                  <c:v>35.320300000000003</c:v>
                </c:pt>
                <c:pt idx="4272">
                  <c:v>35.327100000000002</c:v>
                </c:pt>
                <c:pt idx="4273">
                  <c:v>35.334000000000003</c:v>
                </c:pt>
                <c:pt idx="4274">
                  <c:v>35.340800000000002</c:v>
                </c:pt>
                <c:pt idx="4275">
                  <c:v>35.347599999999993</c:v>
                </c:pt>
                <c:pt idx="4276">
                  <c:v>35.354499999999994</c:v>
                </c:pt>
                <c:pt idx="4277">
                  <c:v>35.3613</c:v>
                </c:pt>
                <c:pt idx="4278">
                  <c:v>35.368200000000002</c:v>
                </c:pt>
                <c:pt idx="4279">
                  <c:v>35.375</c:v>
                </c:pt>
                <c:pt idx="4280">
                  <c:v>35.381899999999995</c:v>
                </c:pt>
                <c:pt idx="4281">
                  <c:v>35.3887</c:v>
                </c:pt>
                <c:pt idx="4282">
                  <c:v>35.395600000000002</c:v>
                </c:pt>
                <c:pt idx="4283">
                  <c:v>35.4024</c:v>
                </c:pt>
                <c:pt idx="4284">
                  <c:v>35.409200000000006</c:v>
                </c:pt>
                <c:pt idx="4285">
                  <c:v>35.4161</c:v>
                </c:pt>
                <c:pt idx="4286">
                  <c:v>35.422900000000013</c:v>
                </c:pt>
                <c:pt idx="4287">
                  <c:v>35.429700000000011</c:v>
                </c:pt>
                <c:pt idx="4288">
                  <c:v>35.436600000000006</c:v>
                </c:pt>
                <c:pt idx="4289">
                  <c:v>35.443400000000004</c:v>
                </c:pt>
                <c:pt idx="4290">
                  <c:v>35.450299999999999</c:v>
                </c:pt>
                <c:pt idx="4291">
                  <c:v>35.457099999999997</c:v>
                </c:pt>
                <c:pt idx="4292">
                  <c:v>35.464000000000006</c:v>
                </c:pt>
                <c:pt idx="4293">
                  <c:v>35.470800000000004</c:v>
                </c:pt>
                <c:pt idx="4294">
                  <c:v>35.477699999999999</c:v>
                </c:pt>
                <c:pt idx="4295">
                  <c:v>35.484499999999997</c:v>
                </c:pt>
                <c:pt idx="4296">
                  <c:v>35.491400000000006</c:v>
                </c:pt>
                <c:pt idx="4297">
                  <c:v>35.498200000000011</c:v>
                </c:pt>
                <c:pt idx="4298">
                  <c:v>35.505000000000003</c:v>
                </c:pt>
                <c:pt idx="4299">
                  <c:v>35.511899999999997</c:v>
                </c:pt>
                <c:pt idx="4300">
                  <c:v>35.518700000000003</c:v>
                </c:pt>
                <c:pt idx="4301">
                  <c:v>35.525600000000011</c:v>
                </c:pt>
                <c:pt idx="4302">
                  <c:v>35.532400000000003</c:v>
                </c:pt>
                <c:pt idx="4303">
                  <c:v>35.539300000000011</c:v>
                </c:pt>
                <c:pt idx="4304">
                  <c:v>35.546100000000003</c:v>
                </c:pt>
                <c:pt idx="4305">
                  <c:v>35.552900000000001</c:v>
                </c:pt>
                <c:pt idx="4306">
                  <c:v>35.559800000000003</c:v>
                </c:pt>
                <c:pt idx="4307">
                  <c:v>35.566600000000001</c:v>
                </c:pt>
                <c:pt idx="4308">
                  <c:v>35.573500000000003</c:v>
                </c:pt>
                <c:pt idx="4309">
                  <c:v>35.580300000000001</c:v>
                </c:pt>
                <c:pt idx="4310">
                  <c:v>35.587200000000003</c:v>
                </c:pt>
                <c:pt idx="4311">
                  <c:v>35.594000000000001</c:v>
                </c:pt>
                <c:pt idx="4312">
                  <c:v>35.6008</c:v>
                </c:pt>
                <c:pt idx="4313">
                  <c:v>35.607700000000001</c:v>
                </c:pt>
                <c:pt idx="4314">
                  <c:v>35.6145</c:v>
                </c:pt>
                <c:pt idx="4315">
                  <c:v>35.621400000000001</c:v>
                </c:pt>
                <c:pt idx="4316">
                  <c:v>35.628200000000113</c:v>
                </c:pt>
                <c:pt idx="4317">
                  <c:v>35.635100000000143</c:v>
                </c:pt>
                <c:pt idx="4318">
                  <c:v>35.6419</c:v>
                </c:pt>
                <c:pt idx="4319">
                  <c:v>35.648700000000012</c:v>
                </c:pt>
                <c:pt idx="4320">
                  <c:v>35.6556</c:v>
                </c:pt>
                <c:pt idx="4321">
                  <c:v>35.662400000000012</c:v>
                </c:pt>
                <c:pt idx="4322">
                  <c:v>35.669300000000113</c:v>
                </c:pt>
                <c:pt idx="4323">
                  <c:v>35.676100000000012</c:v>
                </c:pt>
                <c:pt idx="4324">
                  <c:v>35.682900000000011</c:v>
                </c:pt>
                <c:pt idx="4325">
                  <c:v>35.689800000000005</c:v>
                </c:pt>
                <c:pt idx="4326">
                  <c:v>35.696600000000011</c:v>
                </c:pt>
                <c:pt idx="4327">
                  <c:v>35.703500000000012</c:v>
                </c:pt>
                <c:pt idx="4328">
                  <c:v>35.710300000000011</c:v>
                </c:pt>
                <c:pt idx="4329">
                  <c:v>35.717200000000005</c:v>
                </c:pt>
                <c:pt idx="4330">
                  <c:v>35.724000000000011</c:v>
                </c:pt>
                <c:pt idx="4331">
                  <c:v>35.730900000000013</c:v>
                </c:pt>
                <c:pt idx="4332">
                  <c:v>35.737700000000011</c:v>
                </c:pt>
                <c:pt idx="4333">
                  <c:v>35.744500000000002</c:v>
                </c:pt>
                <c:pt idx="4334">
                  <c:v>35.751400000000004</c:v>
                </c:pt>
                <c:pt idx="4335">
                  <c:v>35.758200000000002</c:v>
                </c:pt>
                <c:pt idx="4336">
                  <c:v>35.765100000000174</c:v>
                </c:pt>
                <c:pt idx="4337">
                  <c:v>35.771900000000002</c:v>
                </c:pt>
                <c:pt idx="4338">
                  <c:v>35.778800000000011</c:v>
                </c:pt>
                <c:pt idx="4339">
                  <c:v>35.785600000000002</c:v>
                </c:pt>
                <c:pt idx="4340">
                  <c:v>35.792400000000129</c:v>
                </c:pt>
                <c:pt idx="4341">
                  <c:v>35.799300000000159</c:v>
                </c:pt>
                <c:pt idx="4342">
                  <c:v>35.806100000000001</c:v>
                </c:pt>
                <c:pt idx="4343">
                  <c:v>35.813000000000002</c:v>
                </c:pt>
                <c:pt idx="4344">
                  <c:v>35.819800000000001</c:v>
                </c:pt>
                <c:pt idx="4345">
                  <c:v>35.826700000000002</c:v>
                </c:pt>
                <c:pt idx="4346">
                  <c:v>35.833500000000001</c:v>
                </c:pt>
                <c:pt idx="4347">
                  <c:v>35.840299999999999</c:v>
                </c:pt>
                <c:pt idx="4348">
                  <c:v>35.847200000000001</c:v>
                </c:pt>
                <c:pt idx="4349">
                  <c:v>35.853999999999999</c:v>
                </c:pt>
                <c:pt idx="4350">
                  <c:v>35.860900000000001</c:v>
                </c:pt>
                <c:pt idx="4351">
                  <c:v>35.867699999999999</c:v>
                </c:pt>
                <c:pt idx="4352">
                  <c:v>35.874499999999998</c:v>
                </c:pt>
                <c:pt idx="4353">
                  <c:v>35.881399999999999</c:v>
                </c:pt>
                <c:pt idx="4354">
                  <c:v>35.888200000000005</c:v>
                </c:pt>
                <c:pt idx="4355">
                  <c:v>35.895100000000063</c:v>
                </c:pt>
                <c:pt idx="4356">
                  <c:v>35.901899999999998</c:v>
                </c:pt>
                <c:pt idx="4357">
                  <c:v>35.908800000000006</c:v>
                </c:pt>
                <c:pt idx="4358">
                  <c:v>35.915600000000005</c:v>
                </c:pt>
                <c:pt idx="4359">
                  <c:v>35.922500000000063</c:v>
                </c:pt>
                <c:pt idx="4360">
                  <c:v>35.929300000000012</c:v>
                </c:pt>
                <c:pt idx="4361">
                  <c:v>35.936200000000007</c:v>
                </c:pt>
                <c:pt idx="4362">
                  <c:v>35.943000000000005</c:v>
                </c:pt>
                <c:pt idx="4363">
                  <c:v>35.949800000000003</c:v>
                </c:pt>
                <c:pt idx="4364">
                  <c:v>35.956699999999998</c:v>
                </c:pt>
                <c:pt idx="4365">
                  <c:v>35.963500000000003</c:v>
                </c:pt>
                <c:pt idx="4366">
                  <c:v>35.970400000000005</c:v>
                </c:pt>
                <c:pt idx="4367">
                  <c:v>35.977200000000003</c:v>
                </c:pt>
                <c:pt idx="4368">
                  <c:v>35.984099999999998</c:v>
                </c:pt>
                <c:pt idx="4369">
                  <c:v>35.990900000000003</c:v>
                </c:pt>
                <c:pt idx="4370">
                  <c:v>35.997700000000002</c:v>
                </c:pt>
                <c:pt idx="4371">
                  <c:v>36.004600000000003</c:v>
                </c:pt>
                <c:pt idx="4372">
                  <c:v>36.011400000000002</c:v>
                </c:pt>
                <c:pt idx="4373">
                  <c:v>36.018300000000011</c:v>
                </c:pt>
                <c:pt idx="4374">
                  <c:v>36.025100000000144</c:v>
                </c:pt>
                <c:pt idx="4375">
                  <c:v>36.032000000000011</c:v>
                </c:pt>
                <c:pt idx="4376">
                  <c:v>36.038800000000002</c:v>
                </c:pt>
                <c:pt idx="4377">
                  <c:v>36.0456</c:v>
                </c:pt>
                <c:pt idx="4378">
                  <c:v>36.052500000000002</c:v>
                </c:pt>
                <c:pt idx="4379">
                  <c:v>36.0593</c:v>
                </c:pt>
                <c:pt idx="4380">
                  <c:v>36.066200000000002</c:v>
                </c:pt>
                <c:pt idx="4381">
                  <c:v>36.073</c:v>
                </c:pt>
                <c:pt idx="4382">
                  <c:v>36.079900000000002</c:v>
                </c:pt>
                <c:pt idx="4383">
                  <c:v>36.0867</c:v>
                </c:pt>
                <c:pt idx="4384">
                  <c:v>36.093500000000013</c:v>
                </c:pt>
                <c:pt idx="4385">
                  <c:v>36.1004</c:v>
                </c:pt>
                <c:pt idx="4386">
                  <c:v>36.107200000000006</c:v>
                </c:pt>
                <c:pt idx="4387">
                  <c:v>36.114100000000001</c:v>
                </c:pt>
                <c:pt idx="4388">
                  <c:v>36.120900000000013</c:v>
                </c:pt>
                <c:pt idx="4389">
                  <c:v>36.127700000000011</c:v>
                </c:pt>
                <c:pt idx="4390">
                  <c:v>36.134600000000006</c:v>
                </c:pt>
                <c:pt idx="4391">
                  <c:v>36.141400000000004</c:v>
                </c:pt>
                <c:pt idx="4392">
                  <c:v>36.148300000000013</c:v>
                </c:pt>
                <c:pt idx="4393">
                  <c:v>36.155100000000012</c:v>
                </c:pt>
                <c:pt idx="4394">
                  <c:v>36.162000000000013</c:v>
                </c:pt>
                <c:pt idx="4395">
                  <c:v>36.168800000000012</c:v>
                </c:pt>
                <c:pt idx="4396">
                  <c:v>36.175700000000013</c:v>
                </c:pt>
                <c:pt idx="4397">
                  <c:v>36.182500000000012</c:v>
                </c:pt>
                <c:pt idx="4398">
                  <c:v>36.189300000000003</c:v>
                </c:pt>
                <c:pt idx="4399">
                  <c:v>36.196200000000012</c:v>
                </c:pt>
                <c:pt idx="4400">
                  <c:v>36.203000000000003</c:v>
                </c:pt>
                <c:pt idx="4401">
                  <c:v>36.209900000000012</c:v>
                </c:pt>
                <c:pt idx="4402">
                  <c:v>36.216700000000003</c:v>
                </c:pt>
                <c:pt idx="4403">
                  <c:v>36.223600000000012</c:v>
                </c:pt>
                <c:pt idx="4404">
                  <c:v>36.230400000000003</c:v>
                </c:pt>
                <c:pt idx="4405">
                  <c:v>36.237200000000001</c:v>
                </c:pt>
                <c:pt idx="4406">
                  <c:v>36.244100000000003</c:v>
                </c:pt>
                <c:pt idx="4407">
                  <c:v>36.250900000000001</c:v>
                </c:pt>
                <c:pt idx="4408">
                  <c:v>36.257800000000003</c:v>
                </c:pt>
                <c:pt idx="4409">
                  <c:v>36.264600000000002</c:v>
                </c:pt>
                <c:pt idx="4410">
                  <c:v>36.271500000000003</c:v>
                </c:pt>
                <c:pt idx="4411">
                  <c:v>36.278300000000144</c:v>
                </c:pt>
                <c:pt idx="4412">
                  <c:v>36.285100000000128</c:v>
                </c:pt>
                <c:pt idx="4413">
                  <c:v>36.292000000000144</c:v>
                </c:pt>
                <c:pt idx="4414">
                  <c:v>36.298800000000128</c:v>
                </c:pt>
                <c:pt idx="4415">
                  <c:v>36.305700000000002</c:v>
                </c:pt>
                <c:pt idx="4416">
                  <c:v>36.3125</c:v>
                </c:pt>
                <c:pt idx="4417">
                  <c:v>36.319400000000002</c:v>
                </c:pt>
                <c:pt idx="4418">
                  <c:v>36.3262</c:v>
                </c:pt>
                <c:pt idx="4419">
                  <c:v>36.333000000000006</c:v>
                </c:pt>
                <c:pt idx="4420">
                  <c:v>36.3399</c:v>
                </c:pt>
                <c:pt idx="4421">
                  <c:v>36.346699999999998</c:v>
                </c:pt>
                <c:pt idx="4422">
                  <c:v>36.353599999999993</c:v>
                </c:pt>
                <c:pt idx="4423">
                  <c:v>36.360400000000006</c:v>
                </c:pt>
                <c:pt idx="4424">
                  <c:v>36.367200000000004</c:v>
                </c:pt>
                <c:pt idx="4425">
                  <c:v>36.374099999999999</c:v>
                </c:pt>
                <c:pt idx="4426">
                  <c:v>36.380899999999997</c:v>
                </c:pt>
                <c:pt idx="4427">
                  <c:v>36.387799999999999</c:v>
                </c:pt>
                <c:pt idx="4428">
                  <c:v>36.394600000000004</c:v>
                </c:pt>
                <c:pt idx="4429">
                  <c:v>36.401499999999999</c:v>
                </c:pt>
                <c:pt idx="4430">
                  <c:v>36.408300000000011</c:v>
                </c:pt>
                <c:pt idx="4431">
                  <c:v>36.415200000000006</c:v>
                </c:pt>
                <c:pt idx="4432">
                  <c:v>36.422000000000011</c:v>
                </c:pt>
                <c:pt idx="4433">
                  <c:v>36.428800000000003</c:v>
                </c:pt>
                <c:pt idx="4434">
                  <c:v>36.435700000000011</c:v>
                </c:pt>
                <c:pt idx="4435">
                  <c:v>36.442500000000003</c:v>
                </c:pt>
                <c:pt idx="4436">
                  <c:v>36.449400000000004</c:v>
                </c:pt>
                <c:pt idx="4437">
                  <c:v>36.456200000000003</c:v>
                </c:pt>
                <c:pt idx="4438">
                  <c:v>36.463100000000011</c:v>
                </c:pt>
                <c:pt idx="4439">
                  <c:v>36.469900000000003</c:v>
                </c:pt>
                <c:pt idx="4440">
                  <c:v>36.476800000000004</c:v>
                </c:pt>
                <c:pt idx="4441">
                  <c:v>36.483600000000003</c:v>
                </c:pt>
                <c:pt idx="4442">
                  <c:v>36.490400000000001</c:v>
                </c:pt>
                <c:pt idx="4443">
                  <c:v>36.497300000000003</c:v>
                </c:pt>
                <c:pt idx="4444">
                  <c:v>36.504100000000001</c:v>
                </c:pt>
                <c:pt idx="4445">
                  <c:v>36.511000000000003</c:v>
                </c:pt>
                <c:pt idx="4446">
                  <c:v>36.517800000000001</c:v>
                </c:pt>
                <c:pt idx="4447">
                  <c:v>36.524700000000003</c:v>
                </c:pt>
                <c:pt idx="4448">
                  <c:v>36.531500000000001</c:v>
                </c:pt>
                <c:pt idx="4449">
                  <c:v>36.538300000000113</c:v>
                </c:pt>
                <c:pt idx="4450">
                  <c:v>36.545200000000001</c:v>
                </c:pt>
                <c:pt idx="4451">
                  <c:v>36.552</c:v>
                </c:pt>
                <c:pt idx="4452">
                  <c:v>36.558900000000001</c:v>
                </c:pt>
                <c:pt idx="4453">
                  <c:v>36.565700000000113</c:v>
                </c:pt>
                <c:pt idx="4454">
                  <c:v>36.572600000000001</c:v>
                </c:pt>
                <c:pt idx="4455">
                  <c:v>36.5794</c:v>
                </c:pt>
                <c:pt idx="4456">
                  <c:v>36.586200000000005</c:v>
                </c:pt>
                <c:pt idx="4457">
                  <c:v>36.593100000000113</c:v>
                </c:pt>
                <c:pt idx="4458">
                  <c:v>36.599900000000012</c:v>
                </c:pt>
                <c:pt idx="4459">
                  <c:v>36.6068</c:v>
                </c:pt>
                <c:pt idx="4460">
                  <c:v>36.613600000000005</c:v>
                </c:pt>
                <c:pt idx="4461">
                  <c:v>36.620500000000128</c:v>
                </c:pt>
                <c:pt idx="4462">
                  <c:v>36.627300000000012</c:v>
                </c:pt>
                <c:pt idx="4463">
                  <c:v>36.634100000000011</c:v>
                </c:pt>
                <c:pt idx="4464">
                  <c:v>36.641000000000005</c:v>
                </c:pt>
                <c:pt idx="4465">
                  <c:v>36.647800000000004</c:v>
                </c:pt>
                <c:pt idx="4466">
                  <c:v>36.654699999999998</c:v>
                </c:pt>
                <c:pt idx="4467">
                  <c:v>36.661500000000011</c:v>
                </c:pt>
                <c:pt idx="4468">
                  <c:v>36.668400000000013</c:v>
                </c:pt>
                <c:pt idx="4469">
                  <c:v>36.675200000000011</c:v>
                </c:pt>
                <c:pt idx="4470">
                  <c:v>36.682000000000002</c:v>
                </c:pt>
                <c:pt idx="4471">
                  <c:v>36.688900000000011</c:v>
                </c:pt>
                <c:pt idx="4472">
                  <c:v>36.695700000000159</c:v>
                </c:pt>
                <c:pt idx="4473">
                  <c:v>36.702600000000011</c:v>
                </c:pt>
                <c:pt idx="4474">
                  <c:v>36.709400000000002</c:v>
                </c:pt>
                <c:pt idx="4475">
                  <c:v>36.716300000000011</c:v>
                </c:pt>
                <c:pt idx="4476">
                  <c:v>36.723100000000159</c:v>
                </c:pt>
                <c:pt idx="4477">
                  <c:v>36.729900000000129</c:v>
                </c:pt>
                <c:pt idx="4478">
                  <c:v>36.736800000000002</c:v>
                </c:pt>
                <c:pt idx="4479">
                  <c:v>36.743600000000001</c:v>
                </c:pt>
                <c:pt idx="4480">
                  <c:v>36.750500000000002</c:v>
                </c:pt>
                <c:pt idx="4481">
                  <c:v>36.757300000000001</c:v>
                </c:pt>
                <c:pt idx="4482">
                  <c:v>36.764200000000002</c:v>
                </c:pt>
                <c:pt idx="4483">
                  <c:v>36.771000000000001</c:v>
                </c:pt>
                <c:pt idx="4484">
                  <c:v>36.777800000000006</c:v>
                </c:pt>
                <c:pt idx="4485">
                  <c:v>36.784700000000001</c:v>
                </c:pt>
                <c:pt idx="4486">
                  <c:v>36.791500000000013</c:v>
                </c:pt>
                <c:pt idx="4487">
                  <c:v>36.798400000000136</c:v>
                </c:pt>
                <c:pt idx="4488">
                  <c:v>36.805200000000006</c:v>
                </c:pt>
                <c:pt idx="4489">
                  <c:v>36.811999999999998</c:v>
                </c:pt>
                <c:pt idx="4490">
                  <c:v>36.818899999999999</c:v>
                </c:pt>
                <c:pt idx="4491">
                  <c:v>36.825700000000012</c:v>
                </c:pt>
                <c:pt idx="4492">
                  <c:v>36.832600000000006</c:v>
                </c:pt>
                <c:pt idx="4493">
                  <c:v>36.839400000000005</c:v>
                </c:pt>
                <c:pt idx="4494">
                  <c:v>36.846299999999999</c:v>
                </c:pt>
                <c:pt idx="4495">
                  <c:v>36.853099999999998</c:v>
                </c:pt>
                <c:pt idx="4496">
                  <c:v>36.86</c:v>
                </c:pt>
                <c:pt idx="4497">
                  <c:v>36.866800000000005</c:v>
                </c:pt>
                <c:pt idx="4498">
                  <c:v>36.873600000000003</c:v>
                </c:pt>
                <c:pt idx="4499">
                  <c:v>36.880499999999998</c:v>
                </c:pt>
                <c:pt idx="4500">
                  <c:v>36.887299999999996</c:v>
                </c:pt>
                <c:pt idx="4501">
                  <c:v>36.894200000000005</c:v>
                </c:pt>
                <c:pt idx="4502">
                  <c:v>36.901000000000003</c:v>
                </c:pt>
                <c:pt idx="4503">
                  <c:v>36.907899999999998</c:v>
                </c:pt>
                <c:pt idx="4504">
                  <c:v>36.914699999999996</c:v>
                </c:pt>
                <c:pt idx="4505">
                  <c:v>36.921500000000002</c:v>
                </c:pt>
                <c:pt idx="4506">
                  <c:v>36.928400000000003</c:v>
                </c:pt>
                <c:pt idx="4507">
                  <c:v>36.935200000000002</c:v>
                </c:pt>
                <c:pt idx="4508">
                  <c:v>36.942100000000003</c:v>
                </c:pt>
                <c:pt idx="4509">
                  <c:v>36.948900000000002</c:v>
                </c:pt>
                <c:pt idx="4510">
                  <c:v>36.955800000000004</c:v>
                </c:pt>
                <c:pt idx="4511">
                  <c:v>36.962600000000002</c:v>
                </c:pt>
                <c:pt idx="4512">
                  <c:v>36.9694</c:v>
                </c:pt>
                <c:pt idx="4513">
                  <c:v>36.976300000000002</c:v>
                </c:pt>
                <c:pt idx="4514">
                  <c:v>36.9831</c:v>
                </c:pt>
                <c:pt idx="4515">
                  <c:v>36.99</c:v>
                </c:pt>
                <c:pt idx="4516">
                  <c:v>36.9968</c:v>
                </c:pt>
                <c:pt idx="4517">
                  <c:v>37.003700000000002</c:v>
                </c:pt>
                <c:pt idx="4518">
                  <c:v>37.0105</c:v>
                </c:pt>
                <c:pt idx="4519">
                  <c:v>37.017400000000002</c:v>
                </c:pt>
                <c:pt idx="4520">
                  <c:v>37.0242</c:v>
                </c:pt>
                <c:pt idx="4521">
                  <c:v>37.031000000000006</c:v>
                </c:pt>
                <c:pt idx="4522">
                  <c:v>37.0379</c:v>
                </c:pt>
                <c:pt idx="4523">
                  <c:v>37.044699999999999</c:v>
                </c:pt>
                <c:pt idx="4524">
                  <c:v>37.051499999999997</c:v>
                </c:pt>
                <c:pt idx="4525">
                  <c:v>37.058400000000006</c:v>
                </c:pt>
                <c:pt idx="4526">
                  <c:v>37.065200000000011</c:v>
                </c:pt>
                <c:pt idx="4527">
                  <c:v>37.072100000000013</c:v>
                </c:pt>
                <c:pt idx="4528">
                  <c:v>37.078900000000012</c:v>
                </c:pt>
                <c:pt idx="4529">
                  <c:v>37.085800000000006</c:v>
                </c:pt>
                <c:pt idx="4530">
                  <c:v>37.092600000000012</c:v>
                </c:pt>
                <c:pt idx="4531">
                  <c:v>37.099500000000013</c:v>
                </c:pt>
                <c:pt idx="4532">
                  <c:v>37.106300000000012</c:v>
                </c:pt>
                <c:pt idx="4533">
                  <c:v>37.113200000000006</c:v>
                </c:pt>
                <c:pt idx="4534">
                  <c:v>37.120000000000012</c:v>
                </c:pt>
                <c:pt idx="4535">
                  <c:v>37.126800000000003</c:v>
                </c:pt>
                <c:pt idx="4536">
                  <c:v>37.133700000000012</c:v>
                </c:pt>
                <c:pt idx="4537">
                  <c:v>37.140500000000003</c:v>
                </c:pt>
                <c:pt idx="4538">
                  <c:v>37.147400000000005</c:v>
                </c:pt>
                <c:pt idx="4539">
                  <c:v>37.154200000000003</c:v>
                </c:pt>
                <c:pt idx="4540">
                  <c:v>37.161100000000012</c:v>
                </c:pt>
                <c:pt idx="4541">
                  <c:v>37.167900000000003</c:v>
                </c:pt>
                <c:pt idx="4542">
                  <c:v>37.174700000000001</c:v>
                </c:pt>
                <c:pt idx="4543">
                  <c:v>37.181600000000003</c:v>
                </c:pt>
                <c:pt idx="4544">
                  <c:v>37.188400000000001</c:v>
                </c:pt>
                <c:pt idx="4545">
                  <c:v>37.195300000000174</c:v>
                </c:pt>
                <c:pt idx="4546">
                  <c:v>37.202100000000144</c:v>
                </c:pt>
                <c:pt idx="4547">
                  <c:v>37.209000000000003</c:v>
                </c:pt>
                <c:pt idx="4548">
                  <c:v>37.215800000000002</c:v>
                </c:pt>
                <c:pt idx="4549">
                  <c:v>37.222600000000128</c:v>
                </c:pt>
                <c:pt idx="4550">
                  <c:v>37.229500000000144</c:v>
                </c:pt>
                <c:pt idx="4551">
                  <c:v>37.236300000000128</c:v>
                </c:pt>
                <c:pt idx="4552">
                  <c:v>37.243200000000002</c:v>
                </c:pt>
              </c:numCache>
            </c:numRef>
          </c:xVal>
          <c:yVal>
            <c:numRef>
              <c:f>tic_front!$B$3:$B$4555</c:f>
              <c:numCache>
                <c:formatCode>General</c:formatCode>
                <c:ptCount val="4553"/>
                <c:pt idx="0">
                  <c:v>125601</c:v>
                </c:pt>
                <c:pt idx="1">
                  <c:v>124412</c:v>
                </c:pt>
                <c:pt idx="2">
                  <c:v>124085</c:v>
                </c:pt>
                <c:pt idx="3">
                  <c:v>123328</c:v>
                </c:pt>
                <c:pt idx="4">
                  <c:v>120420</c:v>
                </c:pt>
                <c:pt idx="5">
                  <c:v>117781</c:v>
                </c:pt>
                <c:pt idx="6">
                  <c:v>117803</c:v>
                </c:pt>
                <c:pt idx="7">
                  <c:v>118568</c:v>
                </c:pt>
                <c:pt idx="8">
                  <c:v>118105</c:v>
                </c:pt>
                <c:pt idx="9">
                  <c:v>116615</c:v>
                </c:pt>
                <c:pt idx="10">
                  <c:v>116184</c:v>
                </c:pt>
                <c:pt idx="11">
                  <c:v>112607</c:v>
                </c:pt>
                <c:pt idx="12">
                  <c:v>113302</c:v>
                </c:pt>
                <c:pt idx="13">
                  <c:v>113871</c:v>
                </c:pt>
                <c:pt idx="14">
                  <c:v>112063</c:v>
                </c:pt>
                <c:pt idx="15">
                  <c:v>113247</c:v>
                </c:pt>
                <c:pt idx="16">
                  <c:v>110913</c:v>
                </c:pt>
                <c:pt idx="17">
                  <c:v>108661</c:v>
                </c:pt>
                <c:pt idx="18">
                  <c:v>111119</c:v>
                </c:pt>
                <c:pt idx="19">
                  <c:v>110398</c:v>
                </c:pt>
                <c:pt idx="20">
                  <c:v>108186</c:v>
                </c:pt>
                <c:pt idx="21">
                  <c:v>106677</c:v>
                </c:pt>
                <c:pt idx="22">
                  <c:v>107032</c:v>
                </c:pt>
                <c:pt idx="23">
                  <c:v>104023</c:v>
                </c:pt>
                <c:pt idx="24">
                  <c:v>102636</c:v>
                </c:pt>
                <c:pt idx="25">
                  <c:v>100842</c:v>
                </c:pt>
                <c:pt idx="26">
                  <c:v>99001</c:v>
                </c:pt>
                <c:pt idx="27">
                  <c:v>97676</c:v>
                </c:pt>
                <c:pt idx="28">
                  <c:v>98235</c:v>
                </c:pt>
                <c:pt idx="29">
                  <c:v>96052</c:v>
                </c:pt>
                <c:pt idx="30">
                  <c:v>96333</c:v>
                </c:pt>
                <c:pt idx="31">
                  <c:v>95099</c:v>
                </c:pt>
                <c:pt idx="32">
                  <c:v>92647</c:v>
                </c:pt>
                <c:pt idx="33">
                  <c:v>92270</c:v>
                </c:pt>
                <c:pt idx="34">
                  <c:v>91001</c:v>
                </c:pt>
                <c:pt idx="35">
                  <c:v>90194</c:v>
                </c:pt>
                <c:pt idx="36">
                  <c:v>91568</c:v>
                </c:pt>
                <c:pt idx="37">
                  <c:v>90115</c:v>
                </c:pt>
                <c:pt idx="38">
                  <c:v>88164</c:v>
                </c:pt>
                <c:pt idx="39">
                  <c:v>87477</c:v>
                </c:pt>
                <c:pt idx="40">
                  <c:v>88836</c:v>
                </c:pt>
                <c:pt idx="41">
                  <c:v>88228</c:v>
                </c:pt>
                <c:pt idx="42">
                  <c:v>85782</c:v>
                </c:pt>
                <c:pt idx="43">
                  <c:v>85151</c:v>
                </c:pt>
                <c:pt idx="44">
                  <c:v>84343</c:v>
                </c:pt>
                <c:pt idx="45">
                  <c:v>84401</c:v>
                </c:pt>
                <c:pt idx="46">
                  <c:v>83683</c:v>
                </c:pt>
                <c:pt idx="47">
                  <c:v>82947</c:v>
                </c:pt>
                <c:pt idx="48">
                  <c:v>82296</c:v>
                </c:pt>
                <c:pt idx="49">
                  <c:v>85261</c:v>
                </c:pt>
                <c:pt idx="50">
                  <c:v>80923</c:v>
                </c:pt>
                <c:pt idx="51">
                  <c:v>79793</c:v>
                </c:pt>
                <c:pt idx="52">
                  <c:v>78133</c:v>
                </c:pt>
                <c:pt idx="53">
                  <c:v>78847</c:v>
                </c:pt>
                <c:pt idx="54">
                  <c:v>78288</c:v>
                </c:pt>
                <c:pt idx="55">
                  <c:v>79515</c:v>
                </c:pt>
                <c:pt idx="56">
                  <c:v>78735</c:v>
                </c:pt>
                <c:pt idx="57">
                  <c:v>78291</c:v>
                </c:pt>
                <c:pt idx="58">
                  <c:v>76026</c:v>
                </c:pt>
                <c:pt idx="59">
                  <c:v>79381</c:v>
                </c:pt>
                <c:pt idx="60">
                  <c:v>77589</c:v>
                </c:pt>
                <c:pt idx="61">
                  <c:v>76549</c:v>
                </c:pt>
                <c:pt idx="62">
                  <c:v>80389</c:v>
                </c:pt>
                <c:pt idx="63">
                  <c:v>77881</c:v>
                </c:pt>
                <c:pt idx="64">
                  <c:v>74013</c:v>
                </c:pt>
                <c:pt idx="65">
                  <c:v>74149</c:v>
                </c:pt>
                <c:pt idx="66">
                  <c:v>73304</c:v>
                </c:pt>
                <c:pt idx="67">
                  <c:v>75462</c:v>
                </c:pt>
                <c:pt idx="68">
                  <c:v>76058</c:v>
                </c:pt>
                <c:pt idx="69">
                  <c:v>74756</c:v>
                </c:pt>
                <c:pt idx="70">
                  <c:v>74719</c:v>
                </c:pt>
                <c:pt idx="71">
                  <c:v>78472</c:v>
                </c:pt>
                <c:pt idx="72">
                  <c:v>75882</c:v>
                </c:pt>
                <c:pt idx="73">
                  <c:v>74635</c:v>
                </c:pt>
                <c:pt idx="74">
                  <c:v>72665</c:v>
                </c:pt>
                <c:pt idx="75">
                  <c:v>71677</c:v>
                </c:pt>
                <c:pt idx="76">
                  <c:v>70099</c:v>
                </c:pt>
                <c:pt idx="77">
                  <c:v>73647</c:v>
                </c:pt>
                <c:pt idx="78">
                  <c:v>69759</c:v>
                </c:pt>
                <c:pt idx="79">
                  <c:v>69517</c:v>
                </c:pt>
                <c:pt idx="80">
                  <c:v>67672</c:v>
                </c:pt>
                <c:pt idx="81">
                  <c:v>70785</c:v>
                </c:pt>
                <c:pt idx="82">
                  <c:v>71645</c:v>
                </c:pt>
                <c:pt idx="83">
                  <c:v>69541</c:v>
                </c:pt>
                <c:pt idx="84">
                  <c:v>69274</c:v>
                </c:pt>
                <c:pt idx="85">
                  <c:v>67406</c:v>
                </c:pt>
                <c:pt idx="86">
                  <c:v>67224</c:v>
                </c:pt>
                <c:pt idx="87">
                  <c:v>67625</c:v>
                </c:pt>
                <c:pt idx="88">
                  <c:v>66652</c:v>
                </c:pt>
                <c:pt idx="89">
                  <c:v>73129</c:v>
                </c:pt>
                <c:pt idx="90">
                  <c:v>68306</c:v>
                </c:pt>
                <c:pt idx="91">
                  <c:v>68968</c:v>
                </c:pt>
                <c:pt idx="92">
                  <c:v>66815</c:v>
                </c:pt>
                <c:pt idx="93">
                  <c:v>66796</c:v>
                </c:pt>
                <c:pt idx="94">
                  <c:v>68444</c:v>
                </c:pt>
                <c:pt idx="95">
                  <c:v>71749</c:v>
                </c:pt>
                <c:pt idx="96">
                  <c:v>77528</c:v>
                </c:pt>
                <c:pt idx="97">
                  <c:v>88982</c:v>
                </c:pt>
                <c:pt idx="98">
                  <c:v>96389</c:v>
                </c:pt>
                <c:pt idx="99">
                  <c:v>98320</c:v>
                </c:pt>
                <c:pt idx="100">
                  <c:v>97753</c:v>
                </c:pt>
                <c:pt idx="101">
                  <c:v>91220</c:v>
                </c:pt>
                <c:pt idx="102">
                  <c:v>83644</c:v>
                </c:pt>
                <c:pt idx="103">
                  <c:v>77743</c:v>
                </c:pt>
                <c:pt idx="104">
                  <c:v>73806</c:v>
                </c:pt>
                <c:pt idx="105">
                  <c:v>72444</c:v>
                </c:pt>
                <c:pt idx="106">
                  <c:v>67697</c:v>
                </c:pt>
                <c:pt idx="107">
                  <c:v>64852</c:v>
                </c:pt>
                <c:pt idx="108">
                  <c:v>64118</c:v>
                </c:pt>
                <c:pt idx="109">
                  <c:v>64314</c:v>
                </c:pt>
                <c:pt idx="110">
                  <c:v>62583</c:v>
                </c:pt>
                <c:pt idx="111">
                  <c:v>64425</c:v>
                </c:pt>
                <c:pt idx="112">
                  <c:v>65718</c:v>
                </c:pt>
                <c:pt idx="113">
                  <c:v>64247</c:v>
                </c:pt>
                <c:pt idx="114">
                  <c:v>62858</c:v>
                </c:pt>
                <c:pt idx="115">
                  <c:v>60364</c:v>
                </c:pt>
                <c:pt idx="116">
                  <c:v>60465</c:v>
                </c:pt>
                <c:pt idx="117">
                  <c:v>60139</c:v>
                </c:pt>
                <c:pt idx="118">
                  <c:v>60783</c:v>
                </c:pt>
                <c:pt idx="119">
                  <c:v>59400</c:v>
                </c:pt>
                <c:pt idx="120">
                  <c:v>58904</c:v>
                </c:pt>
                <c:pt idx="121">
                  <c:v>58855</c:v>
                </c:pt>
                <c:pt idx="122">
                  <c:v>57910</c:v>
                </c:pt>
                <c:pt idx="123">
                  <c:v>58128</c:v>
                </c:pt>
                <c:pt idx="124">
                  <c:v>58501</c:v>
                </c:pt>
                <c:pt idx="125">
                  <c:v>58123</c:v>
                </c:pt>
                <c:pt idx="126">
                  <c:v>57550</c:v>
                </c:pt>
                <c:pt idx="127">
                  <c:v>58280</c:v>
                </c:pt>
                <c:pt idx="128">
                  <c:v>61576</c:v>
                </c:pt>
                <c:pt idx="129">
                  <c:v>65414</c:v>
                </c:pt>
                <c:pt idx="130">
                  <c:v>63557</c:v>
                </c:pt>
                <c:pt idx="131">
                  <c:v>58868</c:v>
                </c:pt>
                <c:pt idx="132">
                  <c:v>58435</c:v>
                </c:pt>
                <c:pt idx="133">
                  <c:v>58060</c:v>
                </c:pt>
                <c:pt idx="134">
                  <c:v>57137</c:v>
                </c:pt>
                <c:pt idx="135">
                  <c:v>57927</c:v>
                </c:pt>
                <c:pt idx="136">
                  <c:v>58980</c:v>
                </c:pt>
                <c:pt idx="137">
                  <c:v>58336</c:v>
                </c:pt>
                <c:pt idx="138">
                  <c:v>56448</c:v>
                </c:pt>
                <c:pt idx="139">
                  <c:v>57972</c:v>
                </c:pt>
                <c:pt idx="140">
                  <c:v>57826</c:v>
                </c:pt>
                <c:pt idx="141">
                  <c:v>55899</c:v>
                </c:pt>
                <c:pt idx="142">
                  <c:v>58900</c:v>
                </c:pt>
                <c:pt idx="143">
                  <c:v>56791</c:v>
                </c:pt>
                <c:pt idx="144">
                  <c:v>58141</c:v>
                </c:pt>
                <c:pt idx="145">
                  <c:v>57845</c:v>
                </c:pt>
                <c:pt idx="146">
                  <c:v>58385</c:v>
                </c:pt>
                <c:pt idx="147">
                  <c:v>58252</c:v>
                </c:pt>
                <c:pt idx="148">
                  <c:v>55852</c:v>
                </c:pt>
                <c:pt idx="149">
                  <c:v>55794</c:v>
                </c:pt>
                <c:pt idx="150">
                  <c:v>53705</c:v>
                </c:pt>
                <c:pt idx="151">
                  <c:v>53600</c:v>
                </c:pt>
                <c:pt idx="152">
                  <c:v>54625</c:v>
                </c:pt>
                <c:pt idx="153">
                  <c:v>53868</c:v>
                </c:pt>
                <c:pt idx="154">
                  <c:v>53322</c:v>
                </c:pt>
                <c:pt idx="155">
                  <c:v>51826</c:v>
                </c:pt>
                <c:pt idx="156">
                  <c:v>51697</c:v>
                </c:pt>
                <c:pt idx="157">
                  <c:v>51608</c:v>
                </c:pt>
                <c:pt idx="158">
                  <c:v>50771</c:v>
                </c:pt>
                <c:pt idx="159">
                  <c:v>50971</c:v>
                </c:pt>
                <c:pt idx="160">
                  <c:v>49716</c:v>
                </c:pt>
                <c:pt idx="161">
                  <c:v>50890</c:v>
                </c:pt>
                <c:pt idx="162">
                  <c:v>50365</c:v>
                </c:pt>
                <c:pt idx="163">
                  <c:v>49044</c:v>
                </c:pt>
                <c:pt idx="164">
                  <c:v>49123</c:v>
                </c:pt>
                <c:pt idx="165">
                  <c:v>48707</c:v>
                </c:pt>
                <c:pt idx="166">
                  <c:v>48536</c:v>
                </c:pt>
                <c:pt idx="167">
                  <c:v>46677</c:v>
                </c:pt>
                <c:pt idx="168">
                  <c:v>48108</c:v>
                </c:pt>
                <c:pt idx="169">
                  <c:v>47445</c:v>
                </c:pt>
                <c:pt idx="170">
                  <c:v>47348</c:v>
                </c:pt>
                <c:pt idx="171">
                  <c:v>46894</c:v>
                </c:pt>
                <c:pt idx="172">
                  <c:v>46238</c:v>
                </c:pt>
                <c:pt idx="173">
                  <c:v>46052</c:v>
                </c:pt>
                <c:pt idx="174">
                  <c:v>46096</c:v>
                </c:pt>
                <c:pt idx="175">
                  <c:v>47910</c:v>
                </c:pt>
                <c:pt idx="176">
                  <c:v>48742</c:v>
                </c:pt>
                <c:pt idx="177">
                  <c:v>49161</c:v>
                </c:pt>
                <c:pt idx="178">
                  <c:v>55995</c:v>
                </c:pt>
                <c:pt idx="179">
                  <c:v>51913</c:v>
                </c:pt>
                <c:pt idx="180">
                  <c:v>48927</c:v>
                </c:pt>
                <c:pt idx="181">
                  <c:v>48045</c:v>
                </c:pt>
                <c:pt idx="182">
                  <c:v>46594</c:v>
                </c:pt>
                <c:pt idx="183">
                  <c:v>44369</c:v>
                </c:pt>
                <c:pt idx="184">
                  <c:v>45559</c:v>
                </c:pt>
                <c:pt idx="185">
                  <c:v>52348</c:v>
                </c:pt>
                <c:pt idx="186">
                  <c:v>47347</c:v>
                </c:pt>
                <c:pt idx="187">
                  <c:v>45143</c:v>
                </c:pt>
                <c:pt idx="188">
                  <c:v>43437</c:v>
                </c:pt>
                <c:pt idx="189">
                  <c:v>43643</c:v>
                </c:pt>
                <c:pt idx="190">
                  <c:v>43507</c:v>
                </c:pt>
                <c:pt idx="191">
                  <c:v>44114</c:v>
                </c:pt>
                <c:pt idx="192">
                  <c:v>43801</c:v>
                </c:pt>
                <c:pt idx="193">
                  <c:v>45076</c:v>
                </c:pt>
                <c:pt idx="194">
                  <c:v>43022</c:v>
                </c:pt>
                <c:pt idx="195">
                  <c:v>43480</c:v>
                </c:pt>
                <c:pt idx="196">
                  <c:v>42726</c:v>
                </c:pt>
                <c:pt idx="197">
                  <c:v>42869</c:v>
                </c:pt>
                <c:pt idx="198">
                  <c:v>43214</c:v>
                </c:pt>
                <c:pt idx="199">
                  <c:v>43406</c:v>
                </c:pt>
                <c:pt idx="200">
                  <c:v>48723</c:v>
                </c:pt>
                <c:pt idx="201">
                  <c:v>47155</c:v>
                </c:pt>
                <c:pt idx="202">
                  <c:v>43068</c:v>
                </c:pt>
                <c:pt idx="203">
                  <c:v>42320</c:v>
                </c:pt>
                <c:pt idx="204">
                  <c:v>41903</c:v>
                </c:pt>
                <c:pt idx="205">
                  <c:v>40839</c:v>
                </c:pt>
                <c:pt idx="206">
                  <c:v>41200</c:v>
                </c:pt>
                <c:pt idx="207">
                  <c:v>41282</c:v>
                </c:pt>
                <c:pt idx="208">
                  <c:v>40834</c:v>
                </c:pt>
                <c:pt idx="209">
                  <c:v>41760</c:v>
                </c:pt>
                <c:pt idx="210">
                  <c:v>40531</c:v>
                </c:pt>
                <c:pt idx="211">
                  <c:v>41961</c:v>
                </c:pt>
                <c:pt idx="212">
                  <c:v>40653</c:v>
                </c:pt>
                <c:pt idx="213">
                  <c:v>40555</c:v>
                </c:pt>
                <c:pt idx="214">
                  <c:v>40730</c:v>
                </c:pt>
                <c:pt idx="215">
                  <c:v>40195</c:v>
                </c:pt>
                <c:pt idx="216">
                  <c:v>48011</c:v>
                </c:pt>
                <c:pt idx="217">
                  <c:v>48351</c:v>
                </c:pt>
                <c:pt idx="218">
                  <c:v>48177</c:v>
                </c:pt>
                <c:pt idx="219">
                  <c:v>47290</c:v>
                </c:pt>
                <c:pt idx="220">
                  <c:v>46797</c:v>
                </c:pt>
                <c:pt idx="221">
                  <c:v>47399</c:v>
                </c:pt>
                <c:pt idx="222">
                  <c:v>47109</c:v>
                </c:pt>
                <c:pt idx="223">
                  <c:v>47570</c:v>
                </c:pt>
                <c:pt idx="224">
                  <c:v>47397</c:v>
                </c:pt>
                <c:pt idx="225">
                  <c:v>47502</c:v>
                </c:pt>
                <c:pt idx="226">
                  <c:v>46673</c:v>
                </c:pt>
                <c:pt idx="227">
                  <c:v>46311</c:v>
                </c:pt>
                <c:pt idx="228">
                  <c:v>46846</c:v>
                </c:pt>
                <c:pt idx="229">
                  <c:v>45150</c:v>
                </c:pt>
                <c:pt idx="230">
                  <c:v>44166</c:v>
                </c:pt>
                <c:pt idx="231">
                  <c:v>44962</c:v>
                </c:pt>
                <c:pt idx="232">
                  <c:v>43553</c:v>
                </c:pt>
                <c:pt idx="233">
                  <c:v>43384</c:v>
                </c:pt>
                <c:pt idx="234">
                  <c:v>42398</c:v>
                </c:pt>
                <c:pt idx="235">
                  <c:v>41776</c:v>
                </c:pt>
                <c:pt idx="236">
                  <c:v>41047</c:v>
                </c:pt>
                <c:pt idx="237">
                  <c:v>40108</c:v>
                </c:pt>
                <c:pt idx="238">
                  <c:v>39940</c:v>
                </c:pt>
                <c:pt idx="239">
                  <c:v>40433</c:v>
                </c:pt>
                <c:pt idx="240">
                  <c:v>41283</c:v>
                </c:pt>
                <c:pt idx="241">
                  <c:v>39571</c:v>
                </c:pt>
                <c:pt idx="242">
                  <c:v>38108</c:v>
                </c:pt>
                <c:pt idx="243">
                  <c:v>37874</c:v>
                </c:pt>
                <c:pt idx="244">
                  <c:v>37730</c:v>
                </c:pt>
                <c:pt idx="245">
                  <c:v>38622</c:v>
                </c:pt>
                <c:pt idx="246">
                  <c:v>37483</c:v>
                </c:pt>
                <c:pt idx="247">
                  <c:v>36753</c:v>
                </c:pt>
                <c:pt idx="248">
                  <c:v>35316</c:v>
                </c:pt>
                <c:pt idx="249">
                  <c:v>36641</c:v>
                </c:pt>
                <c:pt idx="250">
                  <c:v>35951</c:v>
                </c:pt>
                <c:pt idx="251">
                  <c:v>39760</c:v>
                </c:pt>
                <c:pt idx="252">
                  <c:v>36147</c:v>
                </c:pt>
                <c:pt idx="253">
                  <c:v>36618</c:v>
                </c:pt>
                <c:pt idx="254">
                  <c:v>41964</c:v>
                </c:pt>
                <c:pt idx="255">
                  <c:v>41679</c:v>
                </c:pt>
                <c:pt idx="256">
                  <c:v>39969</c:v>
                </c:pt>
                <c:pt idx="257">
                  <c:v>36731</c:v>
                </c:pt>
                <c:pt idx="258">
                  <c:v>36353</c:v>
                </c:pt>
                <c:pt idx="259">
                  <c:v>36314</c:v>
                </c:pt>
                <c:pt idx="260">
                  <c:v>35579</c:v>
                </c:pt>
                <c:pt idx="261">
                  <c:v>34567</c:v>
                </c:pt>
                <c:pt idx="262">
                  <c:v>34860</c:v>
                </c:pt>
                <c:pt idx="263">
                  <c:v>34884</c:v>
                </c:pt>
                <c:pt idx="264">
                  <c:v>34526</c:v>
                </c:pt>
                <c:pt idx="265">
                  <c:v>36397</c:v>
                </c:pt>
                <c:pt idx="266">
                  <c:v>35135</c:v>
                </c:pt>
                <c:pt idx="267">
                  <c:v>33731</c:v>
                </c:pt>
                <c:pt idx="268">
                  <c:v>33390</c:v>
                </c:pt>
                <c:pt idx="269">
                  <c:v>34820</c:v>
                </c:pt>
                <c:pt idx="270">
                  <c:v>34646</c:v>
                </c:pt>
                <c:pt idx="271">
                  <c:v>35350</c:v>
                </c:pt>
                <c:pt idx="272">
                  <c:v>35395</c:v>
                </c:pt>
                <c:pt idx="273">
                  <c:v>35222</c:v>
                </c:pt>
                <c:pt idx="274">
                  <c:v>34747</c:v>
                </c:pt>
                <c:pt idx="275">
                  <c:v>34725</c:v>
                </c:pt>
                <c:pt idx="276">
                  <c:v>32966</c:v>
                </c:pt>
                <c:pt idx="277">
                  <c:v>33516</c:v>
                </c:pt>
                <c:pt idx="278">
                  <c:v>32983</c:v>
                </c:pt>
                <c:pt idx="279">
                  <c:v>32891</c:v>
                </c:pt>
                <c:pt idx="280">
                  <c:v>32656</c:v>
                </c:pt>
                <c:pt idx="281">
                  <c:v>32666</c:v>
                </c:pt>
                <c:pt idx="282">
                  <c:v>31905</c:v>
                </c:pt>
                <c:pt idx="283">
                  <c:v>37584</c:v>
                </c:pt>
                <c:pt idx="284">
                  <c:v>37519</c:v>
                </c:pt>
                <c:pt idx="285">
                  <c:v>33169</c:v>
                </c:pt>
                <c:pt idx="286">
                  <c:v>33729</c:v>
                </c:pt>
                <c:pt idx="287">
                  <c:v>32629</c:v>
                </c:pt>
                <c:pt idx="288">
                  <c:v>33111</c:v>
                </c:pt>
                <c:pt idx="289">
                  <c:v>32821</c:v>
                </c:pt>
                <c:pt idx="290">
                  <c:v>32308</c:v>
                </c:pt>
                <c:pt idx="291">
                  <c:v>31790</c:v>
                </c:pt>
                <c:pt idx="292">
                  <c:v>31327</c:v>
                </c:pt>
                <c:pt idx="293">
                  <c:v>33588</c:v>
                </c:pt>
                <c:pt idx="294">
                  <c:v>31666</c:v>
                </c:pt>
                <c:pt idx="295">
                  <c:v>36149</c:v>
                </c:pt>
                <c:pt idx="296">
                  <c:v>40966</c:v>
                </c:pt>
                <c:pt idx="297">
                  <c:v>46077</c:v>
                </c:pt>
                <c:pt idx="298">
                  <c:v>53226</c:v>
                </c:pt>
                <c:pt idx="299">
                  <c:v>59006</c:v>
                </c:pt>
                <c:pt idx="300">
                  <c:v>60414</c:v>
                </c:pt>
                <c:pt idx="301">
                  <c:v>73061</c:v>
                </c:pt>
                <c:pt idx="302">
                  <c:v>66680</c:v>
                </c:pt>
                <c:pt idx="303">
                  <c:v>63726</c:v>
                </c:pt>
                <c:pt idx="304">
                  <c:v>58462</c:v>
                </c:pt>
                <c:pt idx="305">
                  <c:v>55658</c:v>
                </c:pt>
                <c:pt idx="306">
                  <c:v>51358</c:v>
                </c:pt>
                <c:pt idx="307">
                  <c:v>49677</c:v>
                </c:pt>
                <c:pt idx="308">
                  <c:v>47772</c:v>
                </c:pt>
                <c:pt idx="309">
                  <c:v>45758</c:v>
                </c:pt>
                <c:pt idx="310">
                  <c:v>45062</c:v>
                </c:pt>
                <c:pt idx="311">
                  <c:v>43858</c:v>
                </c:pt>
                <c:pt idx="312">
                  <c:v>45301</c:v>
                </c:pt>
                <c:pt idx="313">
                  <c:v>47704</c:v>
                </c:pt>
                <c:pt idx="314">
                  <c:v>51619</c:v>
                </c:pt>
                <c:pt idx="315">
                  <c:v>58320</c:v>
                </c:pt>
                <c:pt idx="316">
                  <c:v>66740</c:v>
                </c:pt>
                <c:pt idx="317">
                  <c:v>73055</c:v>
                </c:pt>
                <c:pt idx="318">
                  <c:v>73723</c:v>
                </c:pt>
                <c:pt idx="319">
                  <c:v>74108</c:v>
                </c:pt>
                <c:pt idx="320">
                  <c:v>70141</c:v>
                </c:pt>
                <c:pt idx="321">
                  <c:v>64782</c:v>
                </c:pt>
                <c:pt idx="322">
                  <c:v>69399</c:v>
                </c:pt>
                <c:pt idx="323">
                  <c:v>62212</c:v>
                </c:pt>
                <c:pt idx="324">
                  <c:v>54118</c:v>
                </c:pt>
                <c:pt idx="325">
                  <c:v>50344</c:v>
                </c:pt>
                <c:pt idx="326">
                  <c:v>48457</c:v>
                </c:pt>
                <c:pt idx="327">
                  <c:v>45541</c:v>
                </c:pt>
                <c:pt idx="328">
                  <c:v>43580</c:v>
                </c:pt>
                <c:pt idx="329">
                  <c:v>42428</c:v>
                </c:pt>
                <c:pt idx="330">
                  <c:v>40140</c:v>
                </c:pt>
                <c:pt idx="331">
                  <c:v>39762</c:v>
                </c:pt>
                <c:pt idx="332">
                  <c:v>38438</c:v>
                </c:pt>
                <c:pt idx="333">
                  <c:v>37111</c:v>
                </c:pt>
                <c:pt idx="334">
                  <c:v>36711</c:v>
                </c:pt>
                <c:pt idx="335">
                  <c:v>39386</c:v>
                </c:pt>
                <c:pt idx="336">
                  <c:v>41334</c:v>
                </c:pt>
                <c:pt idx="337">
                  <c:v>36532</c:v>
                </c:pt>
                <c:pt idx="338">
                  <c:v>34696</c:v>
                </c:pt>
                <c:pt idx="339">
                  <c:v>35186</c:v>
                </c:pt>
                <c:pt idx="340">
                  <c:v>35105</c:v>
                </c:pt>
                <c:pt idx="341">
                  <c:v>33263</c:v>
                </c:pt>
                <c:pt idx="342">
                  <c:v>34036</c:v>
                </c:pt>
                <c:pt idx="343">
                  <c:v>33342</c:v>
                </c:pt>
                <c:pt idx="344">
                  <c:v>33578</c:v>
                </c:pt>
                <c:pt idx="345">
                  <c:v>33715</c:v>
                </c:pt>
                <c:pt idx="346">
                  <c:v>32991</c:v>
                </c:pt>
                <c:pt idx="347">
                  <c:v>32181</c:v>
                </c:pt>
                <c:pt idx="348">
                  <c:v>32074</c:v>
                </c:pt>
                <c:pt idx="349">
                  <c:v>38320</c:v>
                </c:pt>
                <c:pt idx="350">
                  <c:v>37813</c:v>
                </c:pt>
                <c:pt idx="351">
                  <c:v>37589</c:v>
                </c:pt>
                <c:pt idx="352">
                  <c:v>37485</c:v>
                </c:pt>
                <c:pt idx="353">
                  <c:v>36786</c:v>
                </c:pt>
                <c:pt idx="354">
                  <c:v>36872</c:v>
                </c:pt>
                <c:pt idx="355">
                  <c:v>36539</c:v>
                </c:pt>
                <c:pt idx="356">
                  <c:v>35954</c:v>
                </c:pt>
                <c:pt idx="357">
                  <c:v>34733</c:v>
                </c:pt>
                <c:pt idx="358">
                  <c:v>34367</c:v>
                </c:pt>
                <c:pt idx="359">
                  <c:v>33824</c:v>
                </c:pt>
                <c:pt idx="360">
                  <c:v>33259</c:v>
                </c:pt>
                <c:pt idx="361">
                  <c:v>32574</c:v>
                </c:pt>
                <c:pt idx="362">
                  <c:v>31121</c:v>
                </c:pt>
                <c:pt idx="363">
                  <c:v>31262</c:v>
                </c:pt>
                <c:pt idx="364">
                  <c:v>31317</c:v>
                </c:pt>
                <c:pt idx="365">
                  <c:v>29700</c:v>
                </c:pt>
                <c:pt idx="366">
                  <c:v>30178</c:v>
                </c:pt>
                <c:pt idx="367">
                  <c:v>30738</c:v>
                </c:pt>
                <c:pt idx="368">
                  <c:v>29708</c:v>
                </c:pt>
                <c:pt idx="369">
                  <c:v>29125</c:v>
                </c:pt>
                <c:pt idx="370">
                  <c:v>29239</c:v>
                </c:pt>
                <c:pt idx="371">
                  <c:v>29135</c:v>
                </c:pt>
                <c:pt idx="372">
                  <c:v>30186</c:v>
                </c:pt>
                <c:pt idx="373">
                  <c:v>32990</c:v>
                </c:pt>
                <c:pt idx="374">
                  <c:v>35547</c:v>
                </c:pt>
                <c:pt idx="375">
                  <c:v>38054</c:v>
                </c:pt>
                <c:pt idx="376">
                  <c:v>42286</c:v>
                </c:pt>
                <c:pt idx="377">
                  <c:v>41183</c:v>
                </c:pt>
                <c:pt idx="378">
                  <c:v>39825</c:v>
                </c:pt>
                <c:pt idx="379">
                  <c:v>38407</c:v>
                </c:pt>
                <c:pt idx="380">
                  <c:v>37755</c:v>
                </c:pt>
                <c:pt idx="381">
                  <c:v>36254</c:v>
                </c:pt>
                <c:pt idx="382">
                  <c:v>35827</c:v>
                </c:pt>
                <c:pt idx="383">
                  <c:v>34074</c:v>
                </c:pt>
                <c:pt idx="384">
                  <c:v>38335</c:v>
                </c:pt>
                <c:pt idx="385">
                  <c:v>37962</c:v>
                </c:pt>
                <c:pt idx="386">
                  <c:v>36726</c:v>
                </c:pt>
                <c:pt idx="387">
                  <c:v>32243</c:v>
                </c:pt>
                <c:pt idx="388">
                  <c:v>32599</c:v>
                </c:pt>
                <c:pt idx="389">
                  <c:v>32277</c:v>
                </c:pt>
                <c:pt idx="390">
                  <c:v>30770</c:v>
                </c:pt>
                <c:pt idx="391">
                  <c:v>30462</c:v>
                </c:pt>
                <c:pt idx="392">
                  <c:v>29629</c:v>
                </c:pt>
                <c:pt idx="393">
                  <c:v>30347</c:v>
                </c:pt>
                <c:pt idx="394">
                  <c:v>31006</c:v>
                </c:pt>
                <c:pt idx="395">
                  <c:v>29322</c:v>
                </c:pt>
                <c:pt idx="396">
                  <c:v>29277</c:v>
                </c:pt>
                <c:pt idx="397">
                  <c:v>29419</c:v>
                </c:pt>
                <c:pt idx="398">
                  <c:v>27471</c:v>
                </c:pt>
                <c:pt idx="399">
                  <c:v>28396</c:v>
                </c:pt>
                <c:pt idx="400">
                  <c:v>28003</c:v>
                </c:pt>
                <c:pt idx="401">
                  <c:v>28606</c:v>
                </c:pt>
                <c:pt idx="402">
                  <c:v>28101</c:v>
                </c:pt>
                <c:pt idx="403">
                  <c:v>27337</c:v>
                </c:pt>
                <c:pt idx="404">
                  <c:v>27552</c:v>
                </c:pt>
                <c:pt idx="405">
                  <c:v>28831</c:v>
                </c:pt>
                <c:pt idx="406">
                  <c:v>27115</c:v>
                </c:pt>
                <c:pt idx="407">
                  <c:v>33764</c:v>
                </c:pt>
                <c:pt idx="408">
                  <c:v>32570</c:v>
                </c:pt>
                <c:pt idx="409">
                  <c:v>30953</c:v>
                </c:pt>
                <c:pt idx="410">
                  <c:v>29888</c:v>
                </c:pt>
                <c:pt idx="411">
                  <c:v>27806</c:v>
                </c:pt>
                <c:pt idx="412">
                  <c:v>27171</c:v>
                </c:pt>
                <c:pt idx="413">
                  <c:v>26933</c:v>
                </c:pt>
                <c:pt idx="414">
                  <c:v>28863</c:v>
                </c:pt>
                <c:pt idx="415">
                  <c:v>28533</c:v>
                </c:pt>
                <c:pt idx="416">
                  <c:v>26483</c:v>
                </c:pt>
                <c:pt idx="417">
                  <c:v>25547</c:v>
                </c:pt>
                <c:pt idx="418">
                  <c:v>25355</c:v>
                </c:pt>
                <c:pt idx="419">
                  <c:v>25972</c:v>
                </c:pt>
                <c:pt idx="420">
                  <c:v>25212</c:v>
                </c:pt>
                <c:pt idx="421">
                  <c:v>26723</c:v>
                </c:pt>
                <c:pt idx="422">
                  <c:v>27126</c:v>
                </c:pt>
                <c:pt idx="423">
                  <c:v>26885</c:v>
                </c:pt>
                <c:pt idx="424">
                  <c:v>25485</c:v>
                </c:pt>
                <c:pt idx="425">
                  <c:v>25835</c:v>
                </c:pt>
                <c:pt idx="426">
                  <c:v>25204</c:v>
                </c:pt>
                <c:pt idx="427">
                  <c:v>25653</c:v>
                </c:pt>
                <c:pt idx="428">
                  <c:v>26095</c:v>
                </c:pt>
                <c:pt idx="429">
                  <c:v>25219</c:v>
                </c:pt>
                <c:pt idx="430">
                  <c:v>25799</c:v>
                </c:pt>
                <c:pt idx="431">
                  <c:v>24564</c:v>
                </c:pt>
                <c:pt idx="432">
                  <c:v>25500</c:v>
                </c:pt>
                <c:pt idx="433">
                  <c:v>29131</c:v>
                </c:pt>
                <c:pt idx="434">
                  <c:v>31140</c:v>
                </c:pt>
                <c:pt idx="435">
                  <c:v>31589</c:v>
                </c:pt>
                <c:pt idx="436">
                  <c:v>31006</c:v>
                </c:pt>
                <c:pt idx="437">
                  <c:v>30707</c:v>
                </c:pt>
                <c:pt idx="438">
                  <c:v>31104</c:v>
                </c:pt>
                <c:pt idx="439">
                  <c:v>31510</c:v>
                </c:pt>
                <c:pt idx="440">
                  <c:v>31866</c:v>
                </c:pt>
                <c:pt idx="441">
                  <c:v>31563</c:v>
                </c:pt>
                <c:pt idx="442">
                  <c:v>31572</c:v>
                </c:pt>
                <c:pt idx="443">
                  <c:v>32154</c:v>
                </c:pt>
                <c:pt idx="444">
                  <c:v>31663</c:v>
                </c:pt>
                <c:pt idx="445">
                  <c:v>30955</c:v>
                </c:pt>
                <c:pt idx="446">
                  <c:v>31107</c:v>
                </c:pt>
                <c:pt idx="447">
                  <c:v>30640</c:v>
                </c:pt>
                <c:pt idx="448">
                  <c:v>30801</c:v>
                </c:pt>
                <c:pt idx="449">
                  <c:v>30210</c:v>
                </c:pt>
                <c:pt idx="450">
                  <c:v>30758</c:v>
                </c:pt>
                <c:pt idx="451">
                  <c:v>30170</c:v>
                </c:pt>
                <c:pt idx="452">
                  <c:v>30390</c:v>
                </c:pt>
                <c:pt idx="453">
                  <c:v>29105</c:v>
                </c:pt>
                <c:pt idx="454">
                  <c:v>30212</c:v>
                </c:pt>
                <c:pt idx="455">
                  <c:v>30503</c:v>
                </c:pt>
                <c:pt idx="456">
                  <c:v>29209</c:v>
                </c:pt>
                <c:pt idx="457">
                  <c:v>29983</c:v>
                </c:pt>
                <c:pt idx="458">
                  <c:v>29873</c:v>
                </c:pt>
                <c:pt idx="459">
                  <c:v>31089</c:v>
                </c:pt>
                <c:pt idx="460">
                  <c:v>30060</c:v>
                </c:pt>
                <c:pt idx="461">
                  <c:v>29276</c:v>
                </c:pt>
                <c:pt idx="462">
                  <c:v>29924</c:v>
                </c:pt>
                <c:pt idx="463">
                  <c:v>29491</c:v>
                </c:pt>
                <c:pt idx="464">
                  <c:v>28614</c:v>
                </c:pt>
                <c:pt idx="465">
                  <c:v>28270</c:v>
                </c:pt>
                <c:pt idx="466">
                  <c:v>29120</c:v>
                </c:pt>
                <c:pt idx="467">
                  <c:v>28394</c:v>
                </c:pt>
                <c:pt idx="468">
                  <c:v>29401</c:v>
                </c:pt>
                <c:pt idx="469">
                  <c:v>29493</c:v>
                </c:pt>
                <c:pt idx="470">
                  <c:v>30449</c:v>
                </c:pt>
                <c:pt idx="471">
                  <c:v>33690</c:v>
                </c:pt>
                <c:pt idx="472">
                  <c:v>34706</c:v>
                </c:pt>
                <c:pt idx="473">
                  <c:v>36498</c:v>
                </c:pt>
                <c:pt idx="474">
                  <c:v>37265</c:v>
                </c:pt>
                <c:pt idx="475">
                  <c:v>36333</c:v>
                </c:pt>
                <c:pt idx="476">
                  <c:v>34211</c:v>
                </c:pt>
                <c:pt idx="477">
                  <c:v>31048</c:v>
                </c:pt>
                <c:pt idx="478">
                  <c:v>29960</c:v>
                </c:pt>
                <c:pt idx="479">
                  <c:v>29491</c:v>
                </c:pt>
                <c:pt idx="480">
                  <c:v>29208</c:v>
                </c:pt>
                <c:pt idx="481">
                  <c:v>28819</c:v>
                </c:pt>
                <c:pt idx="482">
                  <c:v>28962</c:v>
                </c:pt>
                <c:pt idx="483">
                  <c:v>28457</c:v>
                </c:pt>
                <c:pt idx="484">
                  <c:v>28582</c:v>
                </c:pt>
                <c:pt idx="485">
                  <c:v>28031</c:v>
                </c:pt>
                <c:pt idx="486">
                  <c:v>27171</c:v>
                </c:pt>
                <c:pt idx="487">
                  <c:v>27390</c:v>
                </c:pt>
                <c:pt idx="488">
                  <c:v>27734</c:v>
                </c:pt>
                <c:pt idx="489">
                  <c:v>27483</c:v>
                </c:pt>
                <c:pt idx="490">
                  <c:v>26451</c:v>
                </c:pt>
                <c:pt idx="491">
                  <c:v>27593</c:v>
                </c:pt>
                <c:pt idx="492">
                  <c:v>27178</c:v>
                </c:pt>
                <c:pt idx="493">
                  <c:v>28194</c:v>
                </c:pt>
                <c:pt idx="494">
                  <c:v>26812</c:v>
                </c:pt>
                <c:pt idx="495">
                  <c:v>27335</c:v>
                </c:pt>
                <c:pt idx="496">
                  <c:v>27994</c:v>
                </c:pt>
                <c:pt idx="497">
                  <c:v>27073</c:v>
                </c:pt>
                <c:pt idx="498">
                  <c:v>27004</c:v>
                </c:pt>
                <c:pt idx="499">
                  <c:v>27040</c:v>
                </c:pt>
                <c:pt idx="500">
                  <c:v>27569</c:v>
                </c:pt>
                <c:pt idx="501">
                  <c:v>27884</c:v>
                </c:pt>
                <c:pt idx="502">
                  <c:v>27461</c:v>
                </c:pt>
                <c:pt idx="503">
                  <c:v>27995</c:v>
                </c:pt>
                <c:pt idx="504">
                  <c:v>27496</c:v>
                </c:pt>
                <c:pt idx="505">
                  <c:v>27697</c:v>
                </c:pt>
                <c:pt idx="506">
                  <c:v>27367</c:v>
                </c:pt>
                <c:pt idx="507">
                  <c:v>28129</c:v>
                </c:pt>
                <c:pt idx="508">
                  <c:v>26462</c:v>
                </c:pt>
                <c:pt idx="509">
                  <c:v>26811</c:v>
                </c:pt>
                <c:pt idx="510">
                  <c:v>26140</c:v>
                </c:pt>
                <c:pt idx="511">
                  <c:v>26589</c:v>
                </c:pt>
                <c:pt idx="512">
                  <c:v>26865</c:v>
                </c:pt>
                <c:pt idx="513">
                  <c:v>28386</c:v>
                </c:pt>
                <c:pt idx="514">
                  <c:v>30217</c:v>
                </c:pt>
                <c:pt idx="515">
                  <c:v>29949</c:v>
                </c:pt>
                <c:pt idx="516">
                  <c:v>29918</c:v>
                </c:pt>
                <c:pt idx="517">
                  <c:v>29433</c:v>
                </c:pt>
                <c:pt idx="518">
                  <c:v>28812</c:v>
                </c:pt>
                <c:pt idx="519">
                  <c:v>27886</c:v>
                </c:pt>
                <c:pt idx="520">
                  <c:v>28721</c:v>
                </c:pt>
                <c:pt idx="521">
                  <c:v>30305</c:v>
                </c:pt>
                <c:pt idx="522">
                  <c:v>31403</c:v>
                </c:pt>
                <c:pt idx="523">
                  <c:v>33728</c:v>
                </c:pt>
                <c:pt idx="524">
                  <c:v>32969</c:v>
                </c:pt>
                <c:pt idx="525">
                  <c:v>31417</c:v>
                </c:pt>
                <c:pt idx="526">
                  <c:v>28205</c:v>
                </c:pt>
                <c:pt idx="527">
                  <c:v>27360</c:v>
                </c:pt>
                <c:pt idx="528">
                  <c:v>26569</c:v>
                </c:pt>
                <c:pt idx="529">
                  <c:v>26255</c:v>
                </c:pt>
                <c:pt idx="530">
                  <c:v>25502</c:v>
                </c:pt>
                <c:pt idx="531">
                  <c:v>25716</c:v>
                </c:pt>
                <c:pt idx="532">
                  <c:v>26222</c:v>
                </c:pt>
                <c:pt idx="533">
                  <c:v>25969</c:v>
                </c:pt>
                <c:pt idx="534">
                  <c:v>26563</c:v>
                </c:pt>
                <c:pt idx="535">
                  <c:v>25490</c:v>
                </c:pt>
                <c:pt idx="536">
                  <c:v>25153</c:v>
                </c:pt>
                <c:pt idx="537">
                  <c:v>24852</c:v>
                </c:pt>
                <c:pt idx="538">
                  <c:v>24857</c:v>
                </c:pt>
                <c:pt idx="539">
                  <c:v>25531</c:v>
                </c:pt>
                <c:pt idx="540">
                  <c:v>24652</c:v>
                </c:pt>
                <c:pt idx="541">
                  <c:v>24778</c:v>
                </c:pt>
                <c:pt idx="542">
                  <c:v>24159</c:v>
                </c:pt>
                <c:pt idx="543">
                  <c:v>25265</c:v>
                </c:pt>
                <c:pt idx="544">
                  <c:v>24046</c:v>
                </c:pt>
                <c:pt idx="545">
                  <c:v>24948</c:v>
                </c:pt>
                <c:pt idx="546">
                  <c:v>23942</c:v>
                </c:pt>
                <c:pt idx="547">
                  <c:v>24223</c:v>
                </c:pt>
                <c:pt idx="548">
                  <c:v>23827</c:v>
                </c:pt>
                <c:pt idx="549">
                  <c:v>24607</c:v>
                </c:pt>
                <c:pt idx="550">
                  <c:v>24567</c:v>
                </c:pt>
                <c:pt idx="551">
                  <c:v>24635</c:v>
                </c:pt>
                <c:pt idx="552">
                  <c:v>24959</c:v>
                </c:pt>
                <c:pt idx="553">
                  <c:v>24924</c:v>
                </c:pt>
                <c:pt idx="554">
                  <c:v>25804</c:v>
                </c:pt>
                <c:pt idx="555">
                  <c:v>24905</c:v>
                </c:pt>
                <c:pt idx="556">
                  <c:v>25433</c:v>
                </c:pt>
                <c:pt idx="557">
                  <c:v>25144</c:v>
                </c:pt>
                <c:pt idx="558">
                  <c:v>26486</c:v>
                </c:pt>
                <c:pt idx="559">
                  <c:v>25582</c:v>
                </c:pt>
                <c:pt idx="560">
                  <c:v>25714</c:v>
                </c:pt>
                <c:pt idx="561">
                  <c:v>24987</c:v>
                </c:pt>
                <c:pt idx="562">
                  <c:v>25068</c:v>
                </c:pt>
                <c:pt idx="563">
                  <c:v>24013</c:v>
                </c:pt>
                <c:pt idx="564">
                  <c:v>24167</c:v>
                </c:pt>
                <c:pt idx="565">
                  <c:v>23120</c:v>
                </c:pt>
                <c:pt idx="566">
                  <c:v>24382</c:v>
                </c:pt>
                <c:pt idx="567">
                  <c:v>23773</c:v>
                </c:pt>
                <c:pt idx="568">
                  <c:v>23562</c:v>
                </c:pt>
                <c:pt idx="569">
                  <c:v>24285</c:v>
                </c:pt>
                <c:pt idx="570">
                  <c:v>24043</c:v>
                </c:pt>
                <c:pt idx="571">
                  <c:v>24732</c:v>
                </c:pt>
                <c:pt idx="572">
                  <c:v>24982</c:v>
                </c:pt>
                <c:pt idx="573">
                  <c:v>24408</c:v>
                </c:pt>
                <c:pt idx="574">
                  <c:v>25086</c:v>
                </c:pt>
                <c:pt idx="575">
                  <c:v>23819</c:v>
                </c:pt>
                <c:pt idx="576">
                  <c:v>24000</c:v>
                </c:pt>
                <c:pt idx="577">
                  <c:v>23867</c:v>
                </c:pt>
                <c:pt idx="578">
                  <c:v>23190</c:v>
                </c:pt>
                <c:pt idx="579">
                  <c:v>22793</c:v>
                </c:pt>
                <c:pt idx="580">
                  <c:v>23162</c:v>
                </c:pt>
                <c:pt idx="581">
                  <c:v>23241</c:v>
                </c:pt>
                <c:pt idx="582">
                  <c:v>24137</c:v>
                </c:pt>
                <c:pt idx="583">
                  <c:v>24000</c:v>
                </c:pt>
                <c:pt idx="584">
                  <c:v>24136</c:v>
                </c:pt>
                <c:pt idx="585">
                  <c:v>24701</c:v>
                </c:pt>
                <c:pt idx="586">
                  <c:v>26091</c:v>
                </c:pt>
                <c:pt idx="587">
                  <c:v>25558</c:v>
                </c:pt>
                <c:pt idx="588">
                  <c:v>26653</c:v>
                </c:pt>
                <c:pt idx="589">
                  <c:v>25034</c:v>
                </c:pt>
                <c:pt idx="590">
                  <c:v>24454</c:v>
                </c:pt>
                <c:pt idx="591">
                  <c:v>23937</c:v>
                </c:pt>
                <c:pt idx="592">
                  <c:v>22802</c:v>
                </c:pt>
                <c:pt idx="593">
                  <c:v>23223</c:v>
                </c:pt>
                <c:pt idx="594">
                  <c:v>22886</c:v>
                </c:pt>
                <c:pt idx="595">
                  <c:v>22710</c:v>
                </c:pt>
                <c:pt idx="596">
                  <c:v>22788</c:v>
                </c:pt>
                <c:pt idx="597">
                  <c:v>22838</c:v>
                </c:pt>
                <c:pt idx="598">
                  <c:v>22753</c:v>
                </c:pt>
                <c:pt idx="599">
                  <c:v>22676</c:v>
                </c:pt>
                <c:pt idx="600">
                  <c:v>22477</c:v>
                </c:pt>
                <c:pt idx="601">
                  <c:v>22030</c:v>
                </c:pt>
                <c:pt idx="602">
                  <c:v>22819</c:v>
                </c:pt>
                <c:pt idx="603">
                  <c:v>22306</c:v>
                </c:pt>
                <c:pt idx="604">
                  <c:v>22434</c:v>
                </c:pt>
                <c:pt idx="605">
                  <c:v>22957</c:v>
                </c:pt>
                <c:pt idx="606">
                  <c:v>22235</c:v>
                </c:pt>
                <c:pt idx="607">
                  <c:v>22636</c:v>
                </c:pt>
                <c:pt idx="608">
                  <c:v>22402</c:v>
                </c:pt>
                <c:pt idx="609">
                  <c:v>22389</c:v>
                </c:pt>
                <c:pt idx="610">
                  <c:v>22416</c:v>
                </c:pt>
                <c:pt idx="611">
                  <c:v>21941</c:v>
                </c:pt>
                <c:pt idx="612">
                  <c:v>21941</c:v>
                </c:pt>
                <c:pt idx="613">
                  <c:v>22107</c:v>
                </c:pt>
                <c:pt idx="614">
                  <c:v>22756</c:v>
                </c:pt>
                <c:pt idx="615">
                  <c:v>22017</c:v>
                </c:pt>
                <c:pt idx="616">
                  <c:v>22778</c:v>
                </c:pt>
                <c:pt idx="617">
                  <c:v>22118</c:v>
                </c:pt>
                <c:pt idx="618">
                  <c:v>21903</c:v>
                </c:pt>
                <c:pt idx="619">
                  <c:v>22095</c:v>
                </c:pt>
                <c:pt idx="620">
                  <c:v>22222</c:v>
                </c:pt>
                <c:pt idx="621">
                  <c:v>22667</c:v>
                </c:pt>
                <c:pt idx="622">
                  <c:v>22308</c:v>
                </c:pt>
                <c:pt idx="623">
                  <c:v>22325</c:v>
                </c:pt>
                <c:pt idx="624">
                  <c:v>21429</c:v>
                </c:pt>
                <c:pt idx="625">
                  <c:v>22054</c:v>
                </c:pt>
                <c:pt idx="626">
                  <c:v>21741</c:v>
                </c:pt>
                <c:pt idx="627">
                  <c:v>21916</c:v>
                </c:pt>
                <c:pt idx="628">
                  <c:v>21729</c:v>
                </c:pt>
                <c:pt idx="629">
                  <c:v>21220</c:v>
                </c:pt>
                <c:pt idx="630">
                  <c:v>22032</c:v>
                </c:pt>
                <c:pt idx="631">
                  <c:v>21727</c:v>
                </c:pt>
                <c:pt idx="632">
                  <c:v>21810</c:v>
                </c:pt>
                <c:pt idx="633">
                  <c:v>21829</c:v>
                </c:pt>
                <c:pt idx="634">
                  <c:v>22024</c:v>
                </c:pt>
                <c:pt idx="635">
                  <c:v>21416</c:v>
                </c:pt>
                <c:pt idx="636">
                  <c:v>21526</c:v>
                </c:pt>
                <c:pt idx="637">
                  <c:v>20647</c:v>
                </c:pt>
                <c:pt idx="638">
                  <c:v>20919</c:v>
                </c:pt>
                <c:pt idx="639">
                  <c:v>21086</c:v>
                </c:pt>
                <c:pt idx="640">
                  <c:v>21244</c:v>
                </c:pt>
                <c:pt idx="641">
                  <c:v>21242</c:v>
                </c:pt>
                <c:pt idx="642">
                  <c:v>21251</c:v>
                </c:pt>
                <c:pt idx="643">
                  <c:v>21465</c:v>
                </c:pt>
                <c:pt idx="644">
                  <c:v>20581</c:v>
                </c:pt>
                <c:pt idx="645">
                  <c:v>21000</c:v>
                </c:pt>
                <c:pt idx="646">
                  <c:v>21414</c:v>
                </c:pt>
                <c:pt idx="647">
                  <c:v>20232</c:v>
                </c:pt>
                <c:pt idx="648">
                  <c:v>21663</c:v>
                </c:pt>
                <c:pt idx="649">
                  <c:v>20666</c:v>
                </c:pt>
                <c:pt idx="650">
                  <c:v>20881</c:v>
                </c:pt>
                <c:pt idx="651">
                  <c:v>20495</c:v>
                </c:pt>
                <c:pt idx="652">
                  <c:v>20391</c:v>
                </c:pt>
                <c:pt idx="653">
                  <c:v>21035</c:v>
                </c:pt>
                <c:pt idx="654">
                  <c:v>21023</c:v>
                </c:pt>
                <c:pt idx="655">
                  <c:v>21622</c:v>
                </c:pt>
                <c:pt idx="656">
                  <c:v>20665</c:v>
                </c:pt>
                <c:pt idx="657">
                  <c:v>20495</c:v>
                </c:pt>
                <c:pt idx="658">
                  <c:v>21170</c:v>
                </c:pt>
                <c:pt idx="659">
                  <c:v>20815</c:v>
                </c:pt>
                <c:pt idx="660">
                  <c:v>20943</c:v>
                </c:pt>
                <c:pt idx="661">
                  <c:v>21108</c:v>
                </c:pt>
                <c:pt idx="662">
                  <c:v>20356</c:v>
                </c:pt>
                <c:pt idx="663">
                  <c:v>20387</c:v>
                </c:pt>
                <c:pt idx="664">
                  <c:v>20958</c:v>
                </c:pt>
                <c:pt idx="665">
                  <c:v>20270</c:v>
                </c:pt>
                <c:pt idx="666">
                  <c:v>19533</c:v>
                </c:pt>
                <c:pt idx="667">
                  <c:v>21463</c:v>
                </c:pt>
                <c:pt idx="668">
                  <c:v>20422</c:v>
                </c:pt>
                <c:pt idx="669">
                  <c:v>20764</c:v>
                </c:pt>
                <c:pt idx="670">
                  <c:v>20228</c:v>
                </c:pt>
                <c:pt idx="671">
                  <c:v>19871</c:v>
                </c:pt>
                <c:pt idx="672">
                  <c:v>19403</c:v>
                </c:pt>
                <c:pt idx="673">
                  <c:v>19848</c:v>
                </c:pt>
                <c:pt idx="674">
                  <c:v>20590</c:v>
                </c:pt>
                <c:pt idx="675">
                  <c:v>20338</c:v>
                </c:pt>
                <c:pt idx="676">
                  <c:v>20495</c:v>
                </c:pt>
                <c:pt idx="677">
                  <c:v>20250</c:v>
                </c:pt>
                <c:pt idx="678">
                  <c:v>20667</c:v>
                </c:pt>
                <c:pt idx="679">
                  <c:v>20412</c:v>
                </c:pt>
                <c:pt idx="680">
                  <c:v>20257</c:v>
                </c:pt>
                <c:pt idx="681">
                  <c:v>20037</c:v>
                </c:pt>
                <c:pt idx="682">
                  <c:v>21187</c:v>
                </c:pt>
                <c:pt idx="683">
                  <c:v>19622</c:v>
                </c:pt>
                <c:pt idx="684">
                  <c:v>20378</c:v>
                </c:pt>
                <c:pt idx="685">
                  <c:v>19963</c:v>
                </c:pt>
                <c:pt idx="686">
                  <c:v>20392</c:v>
                </c:pt>
                <c:pt idx="687">
                  <c:v>20488</c:v>
                </c:pt>
                <c:pt idx="688">
                  <c:v>19808</c:v>
                </c:pt>
                <c:pt idx="689">
                  <c:v>19952</c:v>
                </c:pt>
                <c:pt idx="690">
                  <c:v>20461</c:v>
                </c:pt>
                <c:pt idx="691">
                  <c:v>19830</c:v>
                </c:pt>
                <c:pt idx="692">
                  <c:v>19264</c:v>
                </c:pt>
                <c:pt idx="693">
                  <c:v>19500</c:v>
                </c:pt>
                <c:pt idx="694">
                  <c:v>19370</c:v>
                </c:pt>
                <c:pt idx="695">
                  <c:v>20043</c:v>
                </c:pt>
                <c:pt idx="696">
                  <c:v>19598</c:v>
                </c:pt>
                <c:pt idx="697">
                  <c:v>19389</c:v>
                </c:pt>
                <c:pt idx="698">
                  <c:v>19181</c:v>
                </c:pt>
                <c:pt idx="699">
                  <c:v>19760</c:v>
                </c:pt>
                <c:pt idx="700">
                  <c:v>19779</c:v>
                </c:pt>
                <c:pt idx="701">
                  <c:v>20088</c:v>
                </c:pt>
                <c:pt idx="702">
                  <c:v>19904</c:v>
                </c:pt>
                <c:pt idx="703">
                  <c:v>19116</c:v>
                </c:pt>
                <c:pt idx="704">
                  <c:v>19783</c:v>
                </c:pt>
                <c:pt idx="705">
                  <c:v>18395</c:v>
                </c:pt>
                <c:pt idx="706">
                  <c:v>18708</c:v>
                </c:pt>
                <c:pt idx="707">
                  <c:v>18684</c:v>
                </c:pt>
                <c:pt idx="708">
                  <c:v>18455</c:v>
                </c:pt>
                <c:pt idx="709">
                  <c:v>18274</c:v>
                </c:pt>
                <c:pt idx="710">
                  <c:v>18944</c:v>
                </c:pt>
                <c:pt idx="711">
                  <c:v>19283</c:v>
                </c:pt>
                <c:pt idx="712">
                  <c:v>17949</c:v>
                </c:pt>
                <c:pt idx="713">
                  <c:v>19133</c:v>
                </c:pt>
                <c:pt idx="714">
                  <c:v>19642</c:v>
                </c:pt>
                <c:pt idx="715">
                  <c:v>20901</c:v>
                </c:pt>
                <c:pt idx="716">
                  <c:v>19852</c:v>
                </c:pt>
                <c:pt idx="717">
                  <c:v>19788</c:v>
                </c:pt>
                <c:pt idx="718">
                  <c:v>19551</c:v>
                </c:pt>
                <c:pt idx="719">
                  <c:v>19765</c:v>
                </c:pt>
                <c:pt idx="720">
                  <c:v>20595</c:v>
                </c:pt>
                <c:pt idx="721">
                  <c:v>20925</c:v>
                </c:pt>
                <c:pt idx="722">
                  <c:v>20562</c:v>
                </c:pt>
                <c:pt idx="723">
                  <c:v>20639</c:v>
                </c:pt>
                <c:pt idx="724">
                  <c:v>20500</c:v>
                </c:pt>
                <c:pt idx="725">
                  <c:v>21094</c:v>
                </c:pt>
                <c:pt idx="726">
                  <c:v>20170</c:v>
                </c:pt>
                <c:pt idx="727">
                  <c:v>19819</c:v>
                </c:pt>
                <c:pt idx="728">
                  <c:v>20281</c:v>
                </c:pt>
                <c:pt idx="729">
                  <c:v>19228</c:v>
                </c:pt>
                <c:pt idx="730">
                  <c:v>19364</c:v>
                </c:pt>
                <c:pt idx="731">
                  <c:v>19408</c:v>
                </c:pt>
                <c:pt idx="732">
                  <c:v>19662</c:v>
                </c:pt>
                <c:pt idx="733">
                  <c:v>18680</c:v>
                </c:pt>
                <c:pt idx="734">
                  <c:v>18725</c:v>
                </c:pt>
                <c:pt idx="735">
                  <c:v>18988</c:v>
                </c:pt>
                <c:pt idx="736">
                  <c:v>19340</c:v>
                </c:pt>
                <c:pt idx="737">
                  <c:v>19130</c:v>
                </c:pt>
                <c:pt idx="738">
                  <c:v>18865</c:v>
                </c:pt>
                <c:pt idx="739">
                  <c:v>18379</c:v>
                </c:pt>
                <c:pt idx="740">
                  <c:v>18542</c:v>
                </c:pt>
                <c:pt idx="741">
                  <c:v>18409</c:v>
                </c:pt>
                <c:pt idx="742">
                  <c:v>18623</c:v>
                </c:pt>
                <c:pt idx="743">
                  <c:v>18427</c:v>
                </c:pt>
                <c:pt idx="744">
                  <c:v>17799</c:v>
                </c:pt>
                <c:pt idx="745">
                  <c:v>17083</c:v>
                </c:pt>
                <c:pt idx="746">
                  <c:v>16741</c:v>
                </c:pt>
                <c:pt idx="747">
                  <c:v>17220</c:v>
                </c:pt>
                <c:pt idx="748">
                  <c:v>16374</c:v>
                </c:pt>
                <c:pt idx="749">
                  <c:v>15726</c:v>
                </c:pt>
                <c:pt idx="750">
                  <c:v>15847</c:v>
                </c:pt>
                <c:pt idx="751">
                  <c:v>15187</c:v>
                </c:pt>
                <c:pt idx="752">
                  <c:v>16111</c:v>
                </c:pt>
                <c:pt idx="753">
                  <c:v>15843</c:v>
                </c:pt>
                <c:pt idx="754">
                  <c:v>15772</c:v>
                </c:pt>
                <c:pt idx="755">
                  <c:v>15536</c:v>
                </c:pt>
                <c:pt idx="756">
                  <c:v>15766</c:v>
                </c:pt>
                <c:pt idx="757">
                  <c:v>14450</c:v>
                </c:pt>
                <c:pt idx="758">
                  <c:v>15075</c:v>
                </c:pt>
                <c:pt idx="759">
                  <c:v>14464</c:v>
                </c:pt>
                <c:pt idx="760">
                  <c:v>15087</c:v>
                </c:pt>
                <c:pt idx="761">
                  <c:v>15191</c:v>
                </c:pt>
                <c:pt idx="762">
                  <c:v>14875</c:v>
                </c:pt>
                <c:pt idx="763">
                  <c:v>14238</c:v>
                </c:pt>
                <c:pt idx="764">
                  <c:v>14410</c:v>
                </c:pt>
                <c:pt idx="765">
                  <c:v>16935</c:v>
                </c:pt>
                <c:pt idx="766">
                  <c:v>15235</c:v>
                </c:pt>
                <c:pt idx="767">
                  <c:v>15586</c:v>
                </c:pt>
                <c:pt idx="768">
                  <c:v>15076</c:v>
                </c:pt>
                <c:pt idx="769">
                  <c:v>16700</c:v>
                </c:pt>
                <c:pt idx="770">
                  <c:v>14884</c:v>
                </c:pt>
                <c:pt idx="771">
                  <c:v>14393</c:v>
                </c:pt>
                <c:pt idx="772">
                  <c:v>14670</c:v>
                </c:pt>
                <c:pt idx="773">
                  <c:v>14271</c:v>
                </c:pt>
                <c:pt idx="774">
                  <c:v>14171</c:v>
                </c:pt>
                <c:pt idx="775">
                  <c:v>14819</c:v>
                </c:pt>
                <c:pt idx="776">
                  <c:v>15439</c:v>
                </c:pt>
                <c:pt idx="777">
                  <c:v>13895</c:v>
                </c:pt>
                <c:pt idx="778">
                  <c:v>14361</c:v>
                </c:pt>
                <c:pt idx="779">
                  <c:v>16698</c:v>
                </c:pt>
                <c:pt idx="780">
                  <c:v>15616</c:v>
                </c:pt>
                <c:pt idx="781">
                  <c:v>13935</c:v>
                </c:pt>
                <c:pt idx="782">
                  <c:v>15945</c:v>
                </c:pt>
                <c:pt idx="783">
                  <c:v>13913</c:v>
                </c:pt>
                <c:pt idx="784">
                  <c:v>15452</c:v>
                </c:pt>
                <c:pt idx="785">
                  <c:v>14255</c:v>
                </c:pt>
                <c:pt idx="786">
                  <c:v>14030</c:v>
                </c:pt>
                <c:pt idx="787">
                  <c:v>12649</c:v>
                </c:pt>
                <c:pt idx="788">
                  <c:v>14515</c:v>
                </c:pt>
                <c:pt idx="789">
                  <c:v>13518</c:v>
                </c:pt>
                <c:pt idx="790">
                  <c:v>14367</c:v>
                </c:pt>
                <c:pt idx="791">
                  <c:v>17187</c:v>
                </c:pt>
                <c:pt idx="792">
                  <c:v>15246</c:v>
                </c:pt>
                <c:pt idx="793">
                  <c:v>14475</c:v>
                </c:pt>
                <c:pt idx="794">
                  <c:v>14220</c:v>
                </c:pt>
                <c:pt idx="795">
                  <c:v>13434</c:v>
                </c:pt>
                <c:pt idx="796">
                  <c:v>13091</c:v>
                </c:pt>
                <c:pt idx="797">
                  <c:v>14156</c:v>
                </c:pt>
                <c:pt idx="798">
                  <c:v>15134</c:v>
                </c:pt>
                <c:pt idx="799">
                  <c:v>14658</c:v>
                </c:pt>
                <c:pt idx="800">
                  <c:v>13755</c:v>
                </c:pt>
                <c:pt idx="801">
                  <c:v>13919</c:v>
                </c:pt>
                <c:pt idx="802">
                  <c:v>13378</c:v>
                </c:pt>
                <c:pt idx="803">
                  <c:v>12799</c:v>
                </c:pt>
                <c:pt idx="804">
                  <c:v>13581</c:v>
                </c:pt>
                <c:pt idx="805">
                  <c:v>17025</c:v>
                </c:pt>
                <c:pt idx="806">
                  <c:v>14077</c:v>
                </c:pt>
                <c:pt idx="807">
                  <c:v>12994</c:v>
                </c:pt>
                <c:pt idx="808">
                  <c:v>12434</c:v>
                </c:pt>
                <c:pt idx="809">
                  <c:v>14571</c:v>
                </c:pt>
                <c:pt idx="810">
                  <c:v>13282</c:v>
                </c:pt>
                <c:pt idx="811">
                  <c:v>13266</c:v>
                </c:pt>
                <c:pt idx="812">
                  <c:v>13200</c:v>
                </c:pt>
                <c:pt idx="813">
                  <c:v>13535</c:v>
                </c:pt>
                <c:pt idx="814">
                  <c:v>12718</c:v>
                </c:pt>
                <c:pt idx="815">
                  <c:v>15841</c:v>
                </c:pt>
                <c:pt idx="816">
                  <c:v>16747</c:v>
                </c:pt>
                <c:pt idx="817">
                  <c:v>14188</c:v>
                </c:pt>
                <c:pt idx="818">
                  <c:v>13384</c:v>
                </c:pt>
                <c:pt idx="819">
                  <c:v>14065</c:v>
                </c:pt>
                <c:pt idx="820">
                  <c:v>13139</c:v>
                </c:pt>
                <c:pt idx="821">
                  <c:v>13617</c:v>
                </c:pt>
                <c:pt idx="822">
                  <c:v>14615</c:v>
                </c:pt>
                <c:pt idx="823">
                  <c:v>13489</c:v>
                </c:pt>
                <c:pt idx="824">
                  <c:v>13598</c:v>
                </c:pt>
                <c:pt idx="825">
                  <c:v>12908</c:v>
                </c:pt>
                <c:pt idx="826">
                  <c:v>13998</c:v>
                </c:pt>
                <c:pt idx="827">
                  <c:v>13381</c:v>
                </c:pt>
                <c:pt idx="828">
                  <c:v>15655</c:v>
                </c:pt>
                <c:pt idx="829">
                  <c:v>13575</c:v>
                </c:pt>
                <c:pt idx="830">
                  <c:v>13090</c:v>
                </c:pt>
                <c:pt idx="831">
                  <c:v>12218</c:v>
                </c:pt>
                <c:pt idx="832">
                  <c:v>13327</c:v>
                </c:pt>
                <c:pt idx="833">
                  <c:v>14199</c:v>
                </c:pt>
                <c:pt idx="834">
                  <c:v>13357</c:v>
                </c:pt>
                <c:pt idx="835">
                  <c:v>13550</c:v>
                </c:pt>
                <c:pt idx="836">
                  <c:v>13756</c:v>
                </c:pt>
                <c:pt idx="837">
                  <c:v>12700</c:v>
                </c:pt>
                <c:pt idx="838">
                  <c:v>12646</c:v>
                </c:pt>
                <c:pt idx="839">
                  <c:v>13166</c:v>
                </c:pt>
                <c:pt idx="840">
                  <c:v>12590</c:v>
                </c:pt>
                <c:pt idx="841">
                  <c:v>12751</c:v>
                </c:pt>
                <c:pt idx="842">
                  <c:v>13845</c:v>
                </c:pt>
                <c:pt idx="843">
                  <c:v>13187</c:v>
                </c:pt>
                <c:pt idx="844">
                  <c:v>13039</c:v>
                </c:pt>
                <c:pt idx="845">
                  <c:v>16120</c:v>
                </c:pt>
                <c:pt idx="846">
                  <c:v>15681</c:v>
                </c:pt>
                <c:pt idx="847">
                  <c:v>16003</c:v>
                </c:pt>
                <c:pt idx="848">
                  <c:v>14346</c:v>
                </c:pt>
                <c:pt idx="849">
                  <c:v>14062</c:v>
                </c:pt>
                <c:pt idx="850">
                  <c:v>12920</c:v>
                </c:pt>
                <c:pt idx="851">
                  <c:v>12432</c:v>
                </c:pt>
                <c:pt idx="852">
                  <c:v>13028</c:v>
                </c:pt>
                <c:pt idx="853">
                  <c:v>14100</c:v>
                </c:pt>
                <c:pt idx="854">
                  <c:v>12576</c:v>
                </c:pt>
                <c:pt idx="855">
                  <c:v>12767</c:v>
                </c:pt>
                <c:pt idx="856">
                  <c:v>11751</c:v>
                </c:pt>
                <c:pt idx="857">
                  <c:v>13030</c:v>
                </c:pt>
                <c:pt idx="858">
                  <c:v>12836</c:v>
                </c:pt>
                <c:pt idx="859">
                  <c:v>12268</c:v>
                </c:pt>
                <c:pt idx="860">
                  <c:v>12517</c:v>
                </c:pt>
                <c:pt idx="861">
                  <c:v>11932</c:v>
                </c:pt>
                <c:pt idx="862">
                  <c:v>16045</c:v>
                </c:pt>
                <c:pt idx="863">
                  <c:v>15580</c:v>
                </c:pt>
                <c:pt idx="864">
                  <c:v>14701</c:v>
                </c:pt>
                <c:pt idx="865">
                  <c:v>13332</c:v>
                </c:pt>
                <c:pt idx="866">
                  <c:v>12876</c:v>
                </c:pt>
                <c:pt idx="867">
                  <c:v>12659</c:v>
                </c:pt>
                <c:pt idx="868">
                  <c:v>12732</c:v>
                </c:pt>
                <c:pt idx="869">
                  <c:v>14504</c:v>
                </c:pt>
                <c:pt idx="870">
                  <c:v>13224</c:v>
                </c:pt>
                <c:pt idx="871">
                  <c:v>12846</c:v>
                </c:pt>
                <c:pt idx="872">
                  <c:v>12973</c:v>
                </c:pt>
                <c:pt idx="873">
                  <c:v>13182</c:v>
                </c:pt>
                <c:pt idx="874">
                  <c:v>13102</c:v>
                </c:pt>
                <c:pt idx="875">
                  <c:v>13255</c:v>
                </c:pt>
                <c:pt idx="876">
                  <c:v>13363</c:v>
                </c:pt>
                <c:pt idx="877">
                  <c:v>12497</c:v>
                </c:pt>
                <c:pt idx="878">
                  <c:v>12343</c:v>
                </c:pt>
                <c:pt idx="879">
                  <c:v>12622</c:v>
                </c:pt>
                <c:pt idx="880">
                  <c:v>12556</c:v>
                </c:pt>
                <c:pt idx="881">
                  <c:v>12591</c:v>
                </c:pt>
                <c:pt idx="882">
                  <c:v>11970</c:v>
                </c:pt>
                <c:pt idx="883">
                  <c:v>12200</c:v>
                </c:pt>
                <c:pt idx="884">
                  <c:v>15885</c:v>
                </c:pt>
                <c:pt idx="885">
                  <c:v>15805</c:v>
                </c:pt>
                <c:pt idx="886">
                  <c:v>13003</c:v>
                </c:pt>
                <c:pt idx="887">
                  <c:v>12686</c:v>
                </c:pt>
                <c:pt idx="888">
                  <c:v>12971</c:v>
                </c:pt>
                <c:pt idx="889">
                  <c:v>13830</c:v>
                </c:pt>
                <c:pt idx="890">
                  <c:v>13798</c:v>
                </c:pt>
                <c:pt idx="891">
                  <c:v>14031</c:v>
                </c:pt>
                <c:pt idx="892">
                  <c:v>13453</c:v>
                </c:pt>
                <c:pt idx="893">
                  <c:v>13161</c:v>
                </c:pt>
                <c:pt idx="894">
                  <c:v>13091</c:v>
                </c:pt>
                <c:pt idx="895">
                  <c:v>12974</c:v>
                </c:pt>
                <c:pt idx="896">
                  <c:v>13641</c:v>
                </c:pt>
                <c:pt idx="897">
                  <c:v>14110</c:v>
                </c:pt>
                <c:pt idx="898">
                  <c:v>12837</c:v>
                </c:pt>
                <c:pt idx="899">
                  <c:v>12490</c:v>
                </c:pt>
                <c:pt idx="900">
                  <c:v>12805</c:v>
                </c:pt>
                <c:pt idx="901">
                  <c:v>12488</c:v>
                </c:pt>
                <c:pt idx="902">
                  <c:v>13208</c:v>
                </c:pt>
                <c:pt idx="903">
                  <c:v>14159</c:v>
                </c:pt>
                <c:pt idx="904">
                  <c:v>12308</c:v>
                </c:pt>
                <c:pt idx="905">
                  <c:v>11765</c:v>
                </c:pt>
                <c:pt idx="906">
                  <c:v>12683</c:v>
                </c:pt>
                <c:pt idx="907">
                  <c:v>15747</c:v>
                </c:pt>
                <c:pt idx="908">
                  <c:v>15302</c:v>
                </c:pt>
                <c:pt idx="909">
                  <c:v>16686</c:v>
                </c:pt>
                <c:pt idx="910">
                  <c:v>16427</c:v>
                </c:pt>
                <c:pt idx="911">
                  <c:v>16014</c:v>
                </c:pt>
                <c:pt idx="912">
                  <c:v>16437</c:v>
                </c:pt>
                <c:pt idx="913">
                  <c:v>15567</c:v>
                </c:pt>
                <c:pt idx="914">
                  <c:v>16135</c:v>
                </c:pt>
                <c:pt idx="915">
                  <c:v>15910</c:v>
                </c:pt>
                <c:pt idx="916">
                  <c:v>16184</c:v>
                </c:pt>
                <c:pt idx="917">
                  <c:v>16334</c:v>
                </c:pt>
                <c:pt idx="918">
                  <c:v>15827</c:v>
                </c:pt>
                <c:pt idx="919">
                  <c:v>16464</c:v>
                </c:pt>
                <c:pt idx="920">
                  <c:v>15659</c:v>
                </c:pt>
                <c:pt idx="921">
                  <c:v>16353</c:v>
                </c:pt>
                <c:pt idx="922">
                  <c:v>15942</c:v>
                </c:pt>
                <c:pt idx="923">
                  <c:v>15026</c:v>
                </c:pt>
                <c:pt idx="924">
                  <c:v>15611</c:v>
                </c:pt>
                <c:pt idx="925">
                  <c:v>15682</c:v>
                </c:pt>
                <c:pt idx="926">
                  <c:v>14864</c:v>
                </c:pt>
                <c:pt idx="927">
                  <c:v>15564</c:v>
                </c:pt>
                <c:pt idx="928">
                  <c:v>15659</c:v>
                </c:pt>
                <c:pt idx="929">
                  <c:v>15782</c:v>
                </c:pt>
                <c:pt idx="930">
                  <c:v>15597</c:v>
                </c:pt>
                <c:pt idx="931">
                  <c:v>15232</c:v>
                </c:pt>
                <c:pt idx="932">
                  <c:v>15912</c:v>
                </c:pt>
                <c:pt idx="933">
                  <c:v>14575</c:v>
                </c:pt>
                <c:pt idx="934">
                  <c:v>13348</c:v>
                </c:pt>
                <c:pt idx="935">
                  <c:v>13198</c:v>
                </c:pt>
                <c:pt idx="936">
                  <c:v>12914</c:v>
                </c:pt>
                <c:pt idx="937">
                  <c:v>11841</c:v>
                </c:pt>
                <c:pt idx="938">
                  <c:v>12230</c:v>
                </c:pt>
                <c:pt idx="939">
                  <c:v>12398</c:v>
                </c:pt>
                <c:pt idx="940">
                  <c:v>12303</c:v>
                </c:pt>
                <c:pt idx="941">
                  <c:v>12491</c:v>
                </c:pt>
                <c:pt idx="942">
                  <c:v>12550</c:v>
                </c:pt>
                <c:pt idx="943">
                  <c:v>12203</c:v>
                </c:pt>
                <c:pt idx="944">
                  <c:v>12565</c:v>
                </c:pt>
                <c:pt idx="945">
                  <c:v>12435</c:v>
                </c:pt>
                <c:pt idx="946">
                  <c:v>12643</c:v>
                </c:pt>
                <c:pt idx="947">
                  <c:v>12947</c:v>
                </c:pt>
                <c:pt idx="948">
                  <c:v>11969</c:v>
                </c:pt>
                <c:pt idx="949">
                  <c:v>12411</c:v>
                </c:pt>
                <c:pt idx="950">
                  <c:v>12167</c:v>
                </c:pt>
                <c:pt idx="951">
                  <c:v>13475</c:v>
                </c:pt>
                <c:pt idx="952">
                  <c:v>12818</c:v>
                </c:pt>
                <c:pt idx="953">
                  <c:v>12817</c:v>
                </c:pt>
                <c:pt idx="954">
                  <c:v>12330</c:v>
                </c:pt>
                <c:pt idx="955">
                  <c:v>12265</c:v>
                </c:pt>
                <c:pt idx="956">
                  <c:v>11629</c:v>
                </c:pt>
                <c:pt idx="957">
                  <c:v>11886</c:v>
                </c:pt>
                <c:pt idx="958">
                  <c:v>11699</c:v>
                </c:pt>
                <c:pt idx="959">
                  <c:v>11894</c:v>
                </c:pt>
                <c:pt idx="960">
                  <c:v>13002</c:v>
                </c:pt>
                <c:pt idx="961">
                  <c:v>12357</c:v>
                </c:pt>
                <c:pt idx="962">
                  <c:v>11873</c:v>
                </c:pt>
                <c:pt idx="963">
                  <c:v>14579</c:v>
                </c:pt>
                <c:pt idx="964">
                  <c:v>12453</c:v>
                </c:pt>
                <c:pt idx="965">
                  <c:v>12209</c:v>
                </c:pt>
                <c:pt idx="966">
                  <c:v>11714</c:v>
                </c:pt>
                <c:pt idx="967">
                  <c:v>11512</c:v>
                </c:pt>
                <c:pt idx="968">
                  <c:v>12687</c:v>
                </c:pt>
                <c:pt idx="969">
                  <c:v>13213</c:v>
                </c:pt>
                <c:pt idx="970">
                  <c:v>12076</c:v>
                </c:pt>
                <c:pt idx="971">
                  <c:v>12833</c:v>
                </c:pt>
                <c:pt idx="972">
                  <c:v>13558</c:v>
                </c:pt>
                <c:pt idx="973">
                  <c:v>14799</c:v>
                </c:pt>
                <c:pt idx="974">
                  <c:v>13589</c:v>
                </c:pt>
                <c:pt idx="975">
                  <c:v>13813</c:v>
                </c:pt>
                <c:pt idx="976">
                  <c:v>12822</c:v>
                </c:pt>
                <c:pt idx="977">
                  <c:v>11724</c:v>
                </c:pt>
                <c:pt idx="978">
                  <c:v>12503</c:v>
                </c:pt>
                <c:pt idx="979">
                  <c:v>12842</c:v>
                </c:pt>
                <c:pt idx="980">
                  <c:v>12923</c:v>
                </c:pt>
                <c:pt idx="981">
                  <c:v>12782</c:v>
                </c:pt>
                <c:pt idx="982">
                  <c:v>12426</c:v>
                </c:pt>
                <c:pt idx="983">
                  <c:v>11428</c:v>
                </c:pt>
                <c:pt idx="984">
                  <c:v>11403</c:v>
                </c:pt>
                <c:pt idx="985">
                  <c:v>11880</c:v>
                </c:pt>
                <c:pt idx="986">
                  <c:v>14415</c:v>
                </c:pt>
                <c:pt idx="987">
                  <c:v>11965</c:v>
                </c:pt>
                <c:pt idx="988">
                  <c:v>11594</c:v>
                </c:pt>
                <c:pt idx="989">
                  <c:v>11957</c:v>
                </c:pt>
                <c:pt idx="990">
                  <c:v>10984</c:v>
                </c:pt>
                <c:pt idx="991">
                  <c:v>11292</c:v>
                </c:pt>
                <c:pt idx="992">
                  <c:v>11586</c:v>
                </c:pt>
                <c:pt idx="993">
                  <c:v>14845</c:v>
                </c:pt>
                <c:pt idx="994">
                  <c:v>14569</c:v>
                </c:pt>
                <c:pt idx="995">
                  <c:v>13905</c:v>
                </c:pt>
                <c:pt idx="996">
                  <c:v>13249</c:v>
                </c:pt>
                <c:pt idx="997">
                  <c:v>12483</c:v>
                </c:pt>
                <c:pt idx="998">
                  <c:v>12182</c:v>
                </c:pt>
                <c:pt idx="999">
                  <c:v>11706</c:v>
                </c:pt>
                <c:pt idx="1000">
                  <c:v>13219</c:v>
                </c:pt>
                <c:pt idx="1001">
                  <c:v>11952</c:v>
                </c:pt>
                <c:pt idx="1002">
                  <c:v>11351</c:v>
                </c:pt>
                <c:pt idx="1003">
                  <c:v>10892</c:v>
                </c:pt>
                <c:pt idx="1004">
                  <c:v>11061</c:v>
                </c:pt>
                <c:pt idx="1005">
                  <c:v>11092</c:v>
                </c:pt>
                <c:pt idx="1006">
                  <c:v>14768</c:v>
                </c:pt>
                <c:pt idx="1007">
                  <c:v>16164</c:v>
                </c:pt>
                <c:pt idx="1008">
                  <c:v>24685</c:v>
                </c:pt>
                <c:pt idx="1009">
                  <c:v>59949</c:v>
                </c:pt>
                <c:pt idx="1010">
                  <c:v>162418</c:v>
                </c:pt>
                <c:pt idx="1011">
                  <c:v>378781</c:v>
                </c:pt>
                <c:pt idx="1012">
                  <c:v>747407</c:v>
                </c:pt>
                <c:pt idx="1013">
                  <c:v>1448417</c:v>
                </c:pt>
                <c:pt idx="1014">
                  <c:v>1764406</c:v>
                </c:pt>
                <c:pt idx="1015">
                  <c:v>2095809</c:v>
                </c:pt>
                <c:pt idx="1016">
                  <c:v>2449998</c:v>
                </c:pt>
                <c:pt idx="1017">
                  <c:v>1905168</c:v>
                </c:pt>
                <c:pt idx="1018">
                  <c:v>1328834</c:v>
                </c:pt>
                <c:pt idx="1019">
                  <c:v>841871</c:v>
                </c:pt>
                <c:pt idx="1020">
                  <c:v>511174</c:v>
                </c:pt>
                <c:pt idx="1021">
                  <c:v>309148</c:v>
                </c:pt>
                <c:pt idx="1022">
                  <c:v>208991</c:v>
                </c:pt>
                <c:pt idx="1023">
                  <c:v>154554</c:v>
                </c:pt>
                <c:pt idx="1024">
                  <c:v>136124</c:v>
                </c:pt>
                <c:pt idx="1025">
                  <c:v>107195</c:v>
                </c:pt>
                <c:pt idx="1026">
                  <c:v>97349</c:v>
                </c:pt>
                <c:pt idx="1027">
                  <c:v>84960</c:v>
                </c:pt>
                <c:pt idx="1028">
                  <c:v>75162</c:v>
                </c:pt>
                <c:pt idx="1029">
                  <c:v>67175</c:v>
                </c:pt>
                <c:pt idx="1030">
                  <c:v>61131</c:v>
                </c:pt>
                <c:pt idx="1031">
                  <c:v>57857</c:v>
                </c:pt>
                <c:pt idx="1032">
                  <c:v>69296</c:v>
                </c:pt>
                <c:pt idx="1033">
                  <c:v>63367</c:v>
                </c:pt>
                <c:pt idx="1034">
                  <c:v>60602</c:v>
                </c:pt>
                <c:pt idx="1035">
                  <c:v>56660</c:v>
                </c:pt>
                <c:pt idx="1036">
                  <c:v>54080</c:v>
                </c:pt>
                <c:pt idx="1037">
                  <c:v>52300</c:v>
                </c:pt>
                <c:pt idx="1038">
                  <c:v>48333</c:v>
                </c:pt>
                <c:pt idx="1039">
                  <c:v>46342</c:v>
                </c:pt>
                <c:pt idx="1040">
                  <c:v>46642</c:v>
                </c:pt>
                <c:pt idx="1041">
                  <c:v>44071</c:v>
                </c:pt>
                <c:pt idx="1042">
                  <c:v>40480</c:v>
                </c:pt>
                <c:pt idx="1043">
                  <c:v>40005</c:v>
                </c:pt>
                <c:pt idx="1044">
                  <c:v>37700</c:v>
                </c:pt>
                <c:pt idx="1045">
                  <c:v>35539</c:v>
                </c:pt>
                <c:pt idx="1046">
                  <c:v>34005</c:v>
                </c:pt>
                <c:pt idx="1047">
                  <c:v>31622</c:v>
                </c:pt>
                <c:pt idx="1048">
                  <c:v>30662</c:v>
                </c:pt>
                <c:pt idx="1049">
                  <c:v>29586</c:v>
                </c:pt>
                <c:pt idx="1050">
                  <c:v>28024</c:v>
                </c:pt>
                <c:pt idx="1051">
                  <c:v>28086</c:v>
                </c:pt>
                <c:pt idx="1052">
                  <c:v>30394</c:v>
                </c:pt>
                <c:pt idx="1053">
                  <c:v>26719</c:v>
                </c:pt>
                <c:pt idx="1054">
                  <c:v>26313</c:v>
                </c:pt>
                <c:pt idx="1055">
                  <c:v>26571</c:v>
                </c:pt>
                <c:pt idx="1056">
                  <c:v>27921</c:v>
                </c:pt>
                <c:pt idx="1057">
                  <c:v>25463</c:v>
                </c:pt>
                <c:pt idx="1058">
                  <c:v>29793</c:v>
                </c:pt>
                <c:pt idx="1059">
                  <c:v>24450</c:v>
                </c:pt>
                <c:pt idx="1060">
                  <c:v>23355</c:v>
                </c:pt>
                <c:pt idx="1061">
                  <c:v>23758</c:v>
                </c:pt>
                <c:pt idx="1062">
                  <c:v>23947</c:v>
                </c:pt>
                <c:pt idx="1063">
                  <c:v>23411</c:v>
                </c:pt>
                <c:pt idx="1064">
                  <c:v>26384</c:v>
                </c:pt>
                <c:pt idx="1065">
                  <c:v>27837</c:v>
                </c:pt>
                <c:pt idx="1066">
                  <c:v>27358</c:v>
                </c:pt>
                <c:pt idx="1067">
                  <c:v>23922</c:v>
                </c:pt>
                <c:pt idx="1068">
                  <c:v>23449</c:v>
                </c:pt>
                <c:pt idx="1069">
                  <c:v>23609</c:v>
                </c:pt>
                <c:pt idx="1070">
                  <c:v>23684</c:v>
                </c:pt>
                <c:pt idx="1071">
                  <c:v>23163</c:v>
                </c:pt>
                <c:pt idx="1072">
                  <c:v>23247</c:v>
                </c:pt>
                <c:pt idx="1073">
                  <c:v>28568</c:v>
                </c:pt>
                <c:pt idx="1074">
                  <c:v>23627</c:v>
                </c:pt>
                <c:pt idx="1075">
                  <c:v>22584</c:v>
                </c:pt>
                <c:pt idx="1076">
                  <c:v>25773</c:v>
                </c:pt>
                <c:pt idx="1077">
                  <c:v>28215</c:v>
                </c:pt>
                <c:pt idx="1078">
                  <c:v>26475</c:v>
                </c:pt>
                <c:pt idx="1079">
                  <c:v>22456</c:v>
                </c:pt>
                <c:pt idx="1080">
                  <c:v>21611</c:v>
                </c:pt>
                <c:pt idx="1081">
                  <c:v>21905</c:v>
                </c:pt>
                <c:pt idx="1082">
                  <c:v>21287</c:v>
                </c:pt>
                <c:pt idx="1083">
                  <c:v>21503</c:v>
                </c:pt>
                <c:pt idx="1084">
                  <c:v>21269</c:v>
                </c:pt>
                <c:pt idx="1085">
                  <c:v>21164</c:v>
                </c:pt>
                <c:pt idx="1086">
                  <c:v>20231</c:v>
                </c:pt>
                <c:pt idx="1087">
                  <c:v>20023</c:v>
                </c:pt>
                <c:pt idx="1088">
                  <c:v>21087</c:v>
                </c:pt>
                <c:pt idx="1089">
                  <c:v>19512</c:v>
                </c:pt>
                <c:pt idx="1090">
                  <c:v>20329</c:v>
                </c:pt>
                <c:pt idx="1091">
                  <c:v>18896</c:v>
                </c:pt>
                <c:pt idx="1092">
                  <c:v>18803</c:v>
                </c:pt>
                <c:pt idx="1093">
                  <c:v>20210</c:v>
                </c:pt>
                <c:pt idx="1094">
                  <c:v>23850</c:v>
                </c:pt>
                <c:pt idx="1095">
                  <c:v>23423</c:v>
                </c:pt>
                <c:pt idx="1096">
                  <c:v>23210</c:v>
                </c:pt>
                <c:pt idx="1097">
                  <c:v>22181</c:v>
                </c:pt>
                <c:pt idx="1098">
                  <c:v>20030</c:v>
                </c:pt>
                <c:pt idx="1099">
                  <c:v>17853</c:v>
                </c:pt>
                <c:pt idx="1100">
                  <c:v>18098</c:v>
                </c:pt>
                <c:pt idx="1101">
                  <c:v>21857</c:v>
                </c:pt>
                <c:pt idx="1102">
                  <c:v>19541</c:v>
                </c:pt>
                <c:pt idx="1103">
                  <c:v>17473</c:v>
                </c:pt>
                <c:pt idx="1104">
                  <c:v>17560</c:v>
                </c:pt>
                <c:pt idx="1105">
                  <c:v>17245</c:v>
                </c:pt>
                <c:pt idx="1106">
                  <c:v>17693</c:v>
                </c:pt>
                <c:pt idx="1107">
                  <c:v>18154</c:v>
                </c:pt>
                <c:pt idx="1108">
                  <c:v>17142</c:v>
                </c:pt>
                <c:pt idx="1109">
                  <c:v>18889</c:v>
                </c:pt>
                <c:pt idx="1110">
                  <c:v>16397</c:v>
                </c:pt>
                <c:pt idx="1111">
                  <c:v>16550</c:v>
                </c:pt>
                <c:pt idx="1112">
                  <c:v>16312</c:v>
                </c:pt>
                <c:pt idx="1113">
                  <c:v>20454</c:v>
                </c:pt>
                <c:pt idx="1114">
                  <c:v>19794</c:v>
                </c:pt>
                <c:pt idx="1115">
                  <c:v>19635</c:v>
                </c:pt>
                <c:pt idx="1116">
                  <c:v>19230</c:v>
                </c:pt>
                <c:pt idx="1117">
                  <c:v>16745</c:v>
                </c:pt>
                <c:pt idx="1118">
                  <c:v>15413</c:v>
                </c:pt>
                <c:pt idx="1119">
                  <c:v>15834</c:v>
                </c:pt>
                <c:pt idx="1120">
                  <c:v>15644</c:v>
                </c:pt>
                <c:pt idx="1121">
                  <c:v>15493</c:v>
                </c:pt>
                <c:pt idx="1122">
                  <c:v>15500</c:v>
                </c:pt>
                <c:pt idx="1123">
                  <c:v>15119</c:v>
                </c:pt>
                <c:pt idx="1124">
                  <c:v>15443</c:v>
                </c:pt>
                <c:pt idx="1125">
                  <c:v>15118</c:v>
                </c:pt>
                <c:pt idx="1126">
                  <c:v>17742</c:v>
                </c:pt>
                <c:pt idx="1127">
                  <c:v>15856</c:v>
                </c:pt>
                <c:pt idx="1128">
                  <c:v>14974</c:v>
                </c:pt>
                <c:pt idx="1129">
                  <c:v>17692</c:v>
                </c:pt>
                <c:pt idx="1130">
                  <c:v>14184</c:v>
                </c:pt>
                <c:pt idx="1131">
                  <c:v>15037</c:v>
                </c:pt>
                <c:pt idx="1132">
                  <c:v>14393</c:v>
                </c:pt>
                <c:pt idx="1133">
                  <c:v>14553</c:v>
                </c:pt>
                <c:pt idx="1134">
                  <c:v>18372</c:v>
                </c:pt>
                <c:pt idx="1135">
                  <c:v>18891</c:v>
                </c:pt>
                <c:pt idx="1136">
                  <c:v>19491</c:v>
                </c:pt>
                <c:pt idx="1137">
                  <c:v>19401</c:v>
                </c:pt>
                <c:pt idx="1138">
                  <c:v>19052</c:v>
                </c:pt>
                <c:pt idx="1139">
                  <c:v>19122</c:v>
                </c:pt>
                <c:pt idx="1140">
                  <c:v>19148</c:v>
                </c:pt>
                <c:pt idx="1141">
                  <c:v>19116</c:v>
                </c:pt>
                <c:pt idx="1142">
                  <c:v>18763</c:v>
                </c:pt>
                <c:pt idx="1143">
                  <c:v>19322</c:v>
                </c:pt>
                <c:pt idx="1144">
                  <c:v>18584</c:v>
                </c:pt>
                <c:pt idx="1145">
                  <c:v>18374</c:v>
                </c:pt>
                <c:pt idx="1146">
                  <c:v>19168</c:v>
                </c:pt>
                <c:pt idx="1147">
                  <c:v>18628</c:v>
                </c:pt>
                <c:pt idx="1148">
                  <c:v>18938</c:v>
                </c:pt>
                <c:pt idx="1149">
                  <c:v>18755</c:v>
                </c:pt>
                <c:pt idx="1150">
                  <c:v>18596</c:v>
                </c:pt>
                <c:pt idx="1151">
                  <c:v>18192</c:v>
                </c:pt>
                <c:pt idx="1152">
                  <c:v>18616</c:v>
                </c:pt>
                <c:pt idx="1153">
                  <c:v>18395</c:v>
                </c:pt>
                <c:pt idx="1154">
                  <c:v>19082</c:v>
                </c:pt>
                <c:pt idx="1155">
                  <c:v>18349</c:v>
                </c:pt>
                <c:pt idx="1156">
                  <c:v>18283</c:v>
                </c:pt>
                <c:pt idx="1157">
                  <c:v>18363</c:v>
                </c:pt>
                <c:pt idx="1158">
                  <c:v>17802</c:v>
                </c:pt>
                <c:pt idx="1159">
                  <c:v>17949</c:v>
                </c:pt>
                <c:pt idx="1160">
                  <c:v>17627</c:v>
                </c:pt>
                <c:pt idx="1161">
                  <c:v>17687</c:v>
                </c:pt>
                <c:pt idx="1162">
                  <c:v>18392</c:v>
                </c:pt>
                <c:pt idx="1163">
                  <c:v>18096</c:v>
                </c:pt>
                <c:pt idx="1164">
                  <c:v>18221</c:v>
                </c:pt>
                <c:pt idx="1165">
                  <c:v>18268</c:v>
                </c:pt>
                <c:pt idx="1166">
                  <c:v>17863</c:v>
                </c:pt>
                <c:pt idx="1167">
                  <c:v>17018</c:v>
                </c:pt>
                <c:pt idx="1168">
                  <c:v>17106</c:v>
                </c:pt>
                <c:pt idx="1169">
                  <c:v>17475</c:v>
                </c:pt>
                <c:pt idx="1170">
                  <c:v>18016</c:v>
                </c:pt>
                <c:pt idx="1171">
                  <c:v>18298</c:v>
                </c:pt>
                <c:pt idx="1172">
                  <c:v>17948</c:v>
                </c:pt>
                <c:pt idx="1173">
                  <c:v>18050</c:v>
                </c:pt>
                <c:pt idx="1174">
                  <c:v>17257</c:v>
                </c:pt>
                <c:pt idx="1175">
                  <c:v>18024</c:v>
                </c:pt>
                <c:pt idx="1176">
                  <c:v>17547</c:v>
                </c:pt>
                <c:pt idx="1177">
                  <c:v>17587</c:v>
                </c:pt>
                <c:pt idx="1178">
                  <c:v>17033</c:v>
                </c:pt>
                <c:pt idx="1179">
                  <c:v>17218</c:v>
                </c:pt>
                <c:pt idx="1180">
                  <c:v>17254</c:v>
                </c:pt>
                <c:pt idx="1181">
                  <c:v>16613</c:v>
                </c:pt>
                <c:pt idx="1182">
                  <c:v>16542</c:v>
                </c:pt>
                <c:pt idx="1183">
                  <c:v>16344</c:v>
                </c:pt>
                <c:pt idx="1184">
                  <c:v>16663</c:v>
                </c:pt>
                <c:pt idx="1185">
                  <c:v>16884</c:v>
                </c:pt>
                <c:pt idx="1186">
                  <c:v>17250</c:v>
                </c:pt>
                <c:pt idx="1187">
                  <c:v>17692</c:v>
                </c:pt>
                <c:pt idx="1188">
                  <c:v>17058</c:v>
                </c:pt>
                <c:pt idx="1189">
                  <c:v>16878</c:v>
                </c:pt>
                <c:pt idx="1190">
                  <c:v>16997</c:v>
                </c:pt>
                <c:pt idx="1191">
                  <c:v>16320</c:v>
                </c:pt>
                <c:pt idx="1192">
                  <c:v>16959</c:v>
                </c:pt>
                <c:pt idx="1193">
                  <c:v>16745</c:v>
                </c:pt>
                <c:pt idx="1194">
                  <c:v>16749</c:v>
                </c:pt>
                <c:pt idx="1195">
                  <c:v>16620</c:v>
                </c:pt>
                <c:pt idx="1196">
                  <c:v>16368</c:v>
                </c:pt>
                <c:pt idx="1197">
                  <c:v>15735</c:v>
                </c:pt>
                <c:pt idx="1198">
                  <c:v>15780</c:v>
                </c:pt>
                <c:pt idx="1199">
                  <c:v>17039</c:v>
                </c:pt>
                <c:pt idx="1200">
                  <c:v>15649</c:v>
                </c:pt>
                <c:pt idx="1201">
                  <c:v>16791</c:v>
                </c:pt>
                <c:pt idx="1202">
                  <c:v>16205</c:v>
                </c:pt>
                <c:pt idx="1203">
                  <c:v>16246</c:v>
                </c:pt>
                <c:pt idx="1204">
                  <c:v>15780</c:v>
                </c:pt>
                <c:pt idx="1205">
                  <c:v>15635</c:v>
                </c:pt>
                <c:pt idx="1206">
                  <c:v>16373</c:v>
                </c:pt>
                <c:pt idx="1207">
                  <c:v>15857</c:v>
                </c:pt>
                <c:pt idx="1208">
                  <c:v>16088</c:v>
                </c:pt>
                <c:pt idx="1209">
                  <c:v>16033</c:v>
                </c:pt>
                <c:pt idx="1210">
                  <c:v>15497</c:v>
                </c:pt>
                <c:pt idx="1211">
                  <c:v>15893</c:v>
                </c:pt>
                <c:pt idx="1212">
                  <c:v>16148</c:v>
                </c:pt>
                <c:pt idx="1213">
                  <c:v>15776</c:v>
                </c:pt>
                <c:pt idx="1214">
                  <c:v>16111</c:v>
                </c:pt>
                <c:pt idx="1215">
                  <c:v>15292</c:v>
                </c:pt>
                <c:pt idx="1216">
                  <c:v>15638</c:v>
                </c:pt>
                <c:pt idx="1217">
                  <c:v>16016</c:v>
                </c:pt>
                <c:pt idx="1218">
                  <c:v>15663</c:v>
                </c:pt>
                <c:pt idx="1219">
                  <c:v>14991</c:v>
                </c:pt>
                <c:pt idx="1220">
                  <c:v>16153</c:v>
                </c:pt>
                <c:pt idx="1221">
                  <c:v>16169</c:v>
                </c:pt>
                <c:pt idx="1222">
                  <c:v>16078</c:v>
                </c:pt>
                <c:pt idx="1223">
                  <c:v>15252</c:v>
                </c:pt>
                <c:pt idx="1224">
                  <c:v>15669</c:v>
                </c:pt>
                <c:pt idx="1225">
                  <c:v>15273</c:v>
                </c:pt>
                <c:pt idx="1226">
                  <c:v>15186</c:v>
                </c:pt>
                <c:pt idx="1227">
                  <c:v>15755</c:v>
                </c:pt>
                <c:pt idx="1228">
                  <c:v>16276</c:v>
                </c:pt>
                <c:pt idx="1229">
                  <c:v>15249</c:v>
                </c:pt>
                <c:pt idx="1230">
                  <c:v>15245</c:v>
                </c:pt>
                <c:pt idx="1231">
                  <c:v>15319</c:v>
                </c:pt>
                <c:pt idx="1232">
                  <c:v>15167</c:v>
                </c:pt>
                <c:pt idx="1233">
                  <c:v>14920</c:v>
                </c:pt>
                <c:pt idx="1234">
                  <c:v>15897</c:v>
                </c:pt>
                <c:pt idx="1235">
                  <c:v>15598</c:v>
                </c:pt>
                <c:pt idx="1236">
                  <c:v>15882</c:v>
                </c:pt>
                <c:pt idx="1237">
                  <c:v>15887</c:v>
                </c:pt>
                <c:pt idx="1238">
                  <c:v>15215</c:v>
                </c:pt>
                <c:pt idx="1239">
                  <c:v>15040</c:v>
                </c:pt>
                <c:pt idx="1240">
                  <c:v>14606</c:v>
                </c:pt>
                <c:pt idx="1241">
                  <c:v>14273</c:v>
                </c:pt>
                <c:pt idx="1242">
                  <c:v>15752</c:v>
                </c:pt>
                <c:pt idx="1243">
                  <c:v>14853</c:v>
                </c:pt>
                <c:pt idx="1244">
                  <c:v>15520</c:v>
                </c:pt>
                <c:pt idx="1245">
                  <c:v>15599</c:v>
                </c:pt>
                <c:pt idx="1246">
                  <c:v>14754</c:v>
                </c:pt>
                <c:pt idx="1247">
                  <c:v>14912</c:v>
                </c:pt>
                <c:pt idx="1248">
                  <c:v>15314</c:v>
                </c:pt>
                <c:pt idx="1249">
                  <c:v>14580</c:v>
                </c:pt>
                <c:pt idx="1250">
                  <c:v>14708</c:v>
                </c:pt>
                <c:pt idx="1251">
                  <c:v>14377</c:v>
                </c:pt>
                <c:pt idx="1252">
                  <c:v>14697</c:v>
                </c:pt>
                <c:pt idx="1253">
                  <c:v>14777</c:v>
                </c:pt>
                <c:pt idx="1254">
                  <c:v>14581</c:v>
                </c:pt>
                <c:pt idx="1255">
                  <c:v>13846</c:v>
                </c:pt>
                <c:pt idx="1256">
                  <c:v>13630</c:v>
                </c:pt>
                <c:pt idx="1257">
                  <c:v>13829</c:v>
                </c:pt>
                <c:pt idx="1258">
                  <c:v>13948</c:v>
                </c:pt>
                <c:pt idx="1259">
                  <c:v>13706</c:v>
                </c:pt>
                <c:pt idx="1260">
                  <c:v>13616</c:v>
                </c:pt>
                <c:pt idx="1261">
                  <c:v>14147</c:v>
                </c:pt>
                <c:pt idx="1262">
                  <c:v>13856</c:v>
                </c:pt>
                <c:pt idx="1263">
                  <c:v>13041</c:v>
                </c:pt>
                <c:pt idx="1264">
                  <c:v>12797</c:v>
                </c:pt>
                <c:pt idx="1265">
                  <c:v>13016</c:v>
                </c:pt>
                <c:pt idx="1266">
                  <c:v>12156</c:v>
                </c:pt>
                <c:pt idx="1267">
                  <c:v>11994</c:v>
                </c:pt>
                <c:pt idx="1268">
                  <c:v>11860</c:v>
                </c:pt>
                <c:pt idx="1269">
                  <c:v>12045</c:v>
                </c:pt>
                <c:pt idx="1270">
                  <c:v>12094</c:v>
                </c:pt>
                <c:pt idx="1271">
                  <c:v>11821</c:v>
                </c:pt>
                <c:pt idx="1272">
                  <c:v>12377</c:v>
                </c:pt>
                <c:pt idx="1273">
                  <c:v>12002</c:v>
                </c:pt>
                <c:pt idx="1274">
                  <c:v>12260</c:v>
                </c:pt>
                <c:pt idx="1275">
                  <c:v>10846</c:v>
                </c:pt>
                <c:pt idx="1276">
                  <c:v>11471</c:v>
                </c:pt>
                <c:pt idx="1277">
                  <c:v>11569</c:v>
                </c:pt>
                <c:pt idx="1278">
                  <c:v>11344</c:v>
                </c:pt>
                <c:pt idx="1279">
                  <c:v>12019</c:v>
                </c:pt>
                <c:pt idx="1280">
                  <c:v>11531</c:v>
                </c:pt>
                <c:pt idx="1281">
                  <c:v>10880</c:v>
                </c:pt>
                <c:pt idx="1282">
                  <c:v>11442</c:v>
                </c:pt>
                <c:pt idx="1283">
                  <c:v>11324</c:v>
                </c:pt>
                <c:pt idx="1284">
                  <c:v>12667</c:v>
                </c:pt>
                <c:pt idx="1285">
                  <c:v>11696</c:v>
                </c:pt>
                <c:pt idx="1286">
                  <c:v>11273</c:v>
                </c:pt>
                <c:pt idx="1287">
                  <c:v>12214</c:v>
                </c:pt>
                <c:pt idx="1288">
                  <c:v>11188</c:v>
                </c:pt>
                <c:pt idx="1289">
                  <c:v>11690</c:v>
                </c:pt>
                <c:pt idx="1290">
                  <c:v>12706</c:v>
                </c:pt>
                <c:pt idx="1291">
                  <c:v>12157</c:v>
                </c:pt>
                <c:pt idx="1292">
                  <c:v>11160</c:v>
                </c:pt>
                <c:pt idx="1293">
                  <c:v>12364</c:v>
                </c:pt>
                <c:pt idx="1294">
                  <c:v>11132</c:v>
                </c:pt>
                <c:pt idx="1295">
                  <c:v>11899</c:v>
                </c:pt>
                <c:pt idx="1296">
                  <c:v>11601</c:v>
                </c:pt>
                <c:pt idx="1297">
                  <c:v>11804</c:v>
                </c:pt>
                <c:pt idx="1298">
                  <c:v>13077</c:v>
                </c:pt>
                <c:pt idx="1299">
                  <c:v>11666</c:v>
                </c:pt>
                <c:pt idx="1300">
                  <c:v>11382</c:v>
                </c:pt>
                <c:pt idx="1301">
                  <c:v>10854</c:v>
                </c:pt>
                <c:pt idx="1302">
                  <c:v>11467</c:v>
                </c:pt>
                <c:pt idx="1303">
                  <c:v>10008</c:v>
                </c:pt>
                <c:pt idx="1304">
                  <c:v>11078</c:v>
                </c:pt>
                <c:pt idx="1305">
                  <c:v>11281</c:v>
                </c:pt>
                <c:pt idx="1306">
                  <c:v>12881</c:v>
                </c:pt>
                <c:pt idx="1307">
                  <c:v>11885</c:v>
                </c:pt>
                <c:pt idx="1308">
                  <c:v>12144</c:v>
                </c:pt>
                <c:pt idx="1309">
                  <c:v>10720</c:v>
                </c:pt>
                <c:pt idx="1310">
                  <c:v>11036</c:v>
                </c:pt>
                <c:pt idx="1311">
                  <c:v>12860</c:v>
                </c:pt>
                <c:pt idx="1312">
                  <c:v>10397</c:v>
                </c:pt>
                <c:pt idx="1313">
                  <c:v>10362</c:v>
                </c:pt>
                <c:pt idx="1314">
                  <c:v>11060</c:v>
                </c:pt>
                <c:pt idx="1315">
                  <c:v>13167</c:v>
                </c:pt>
                <c:pt idx="1316">
                  <c:v>13204</c:v>
                </c:pt>
                <c:pt idx="1317">
                  <c:v>10940</c:v>
                </c:pt>
                <c:pt idx="1318">
                  <c:v>10202</c:v>
                </c:pt>
                <c:pt idx="1319">
                  <c:v>10602</c:v>
                </c:pt>
                <c:pt idx="1320">
                  <c:v>11206</c:v>
                </c:pt>
                <c:pt idx="1321">
                  <c:v>10392</c:v>
                </c:pt>
                <c:pt idx="1322">
                  <c:v>10694</c:v>
                </c:pt>
                <c:pt idx="1323">
                  <c:v>11017</c:v>
                </c:pt>
                <c:pt idx="1324">
                  <c:v>10953</c:v>
                </c:pt>
                <c:pt idx="1325">
                  <c:v>10069</c:v>
                </c:pt>
                <c:pt idx="1326">
                  <c:v>10707</c:v>
                </c:pt>
                <c:pt idx="1327">
                  <c:v>11598</c:v>
                </c:pt>
                <c:pt idx="1328">
                  <c:v>11193</c:v>
                </c:pt>
                <c:pt idx="1329">
                  <c:v>12827</c:v>
                </c:pt>
                <c:pt idx="1330">
                  <c:v>12684</c:v>
                </c:pt>
                <c:pt idx="1331">
                  <c:v>11760</c:v>
                </c:pt>
                <c:pt idx="1332">
                  <c:v>10965</c:v>
                </c:pt>
                <c:pt idx="1333">
                  <c:v>10625</c:v>
                </c:pt>
                <c:pt idx="1334">
                  <c:v>10845</c:v>
                </c:pt>
                <c:pt idx="1335">
                  <c:v>10020</c:v>
                </c:pt>
                <c:pt idx="1336">
                  <c:v>10322</c:v>
                </c:pt>
                <c:pt idx="1337">
                  <c:v>12204</c:v>
                </c:pt>
                <c:pt idx="1338">
                  <c:v>10553</c:v>
                </c:pt>
                <c:pt idx="1339">
                  <c:v>10522</c:v>
                </c:pt>
                <c:pt idx="1340">
                  <c:v>13172</c:v>
                </c:pt>
                <c:pt idx="1341">
                  <c:v>13635</c:v>
                </c:pt>
                <c:pt idx="1342">
                  <c:v>14166</c:v>
                </c:pt>
                <c:pt idx="1343">
                  <c:v>14381</c:v>
                </c:pt>
                <c:pt idx="1344">
                  <c:v>13515</c:v>
                </c:pt>
                <c:pt idx="1345">
                  <c:v>13532</c:v>
                </c:pt>
                <c:pt idx="1346">
                  <c:v>13580</c:v>
                </c:pt>
                <c:pt idx="1347">
                  <c:v>13126</c:v>
                </c:pt>
                <c:pt idx="1348">
                  <c:v>11349</c:v>
                </c:pt>
                <c:pt idx="1349">
                  <c:v>10374</c:v>
                </c:pt>
                <c:pt idx="1350">
                  <c:v>10335</c:v>
                </c:pt>
                <c:pt idx="1351">
                  <c:v>12850</c:v>
                </c:pt>
                <c:pt idx="1352">
                  <c:v>11218</c:v>
                </c:pt>
                <c:pt idx="1353">
                  <c:v>11895</c:v>
                </c:pt>
                <c:pt idx="1354">
                  <c:v>10483</c:v>
                </c:pt>
                <c:pt idx="1355">
                  <c:v>9828</c:v>
                </c:pt>
                <c:pt idx="1356">
                  <c:v>10945</c:v>
                </c:pt>
                <c:pt idx="1357">
                  <c:v>9776</c:v>
                </c:pt>
                <c:pt idx="1358">
                  <c:v>9973</c:v>
                </c:pt>
                <c:pt idx="1359">
                  <c:v>9880</c:v>
                </c:pt>
                <c:pt idx="1360">
                  <c:v>10487</c:v>
                </c:pt>
                <c:pt idx="1361">
                  <c:v>11631</c:v>
                </c:pt>
                <c:pt idx="1362">
                  <c:v>10843</c:v>
                </c:pt>
                <c:pt idx="1363">
                  <c:v>11599</c:v>
                </c:pt>
                <c:pt idx="1364">
                  <c:v>10154</c:v>
                </c:pt>
                <c:pt idx="1365">
                  <c:v>10740</c:v>
                </c:pt>
                <c:pt idx="1366">
                  <c:v>9541</c:v>
                </c:pt>
                <c:pt idx="1367">
                  <c:v>9516</c:v>
                </c:pt>
                <c:pt idx="1368">
                  <c:v>10570</c:v>
                </c:pt>
                <c:pt idx="1369">
                  <c:v>11328</c:v>
                </c:pt>
                <c:pt idx="1370">
                  <c:v>10884</c:v>
                </c:pt>
                <c:pt idx="1371">
                  <c:v>13401</c:v>
                </c:pt>
                <c:pt idx="1372">
                  <c:v>13363</c:v>
                </c:pt>
                <c:pt idx="1373">
                  <c:v>13781</c:v>
                </c:pt>
                <c:pt idx="1374">
                  <c:v>13558</c:v>
                </c:pt>
                <c:pt idx="1375">
                  <c:v>14072</c:v>
                </c:pt>
                <c:pt idx="1376">
                  <c:v>13611</c:v>
                </c:pt>
                <c:pt idx="1377">
                  <c:v>12294</c:v>
                </c:pt>
                <c:pt idx="1378">
                  <c:v>11862</c:v>
                </c:pt>
                <c:pt idx="1379">
                  <c:v>11898</c:v>
                </c:pt>
                <c:pt idx="1380">
                  <c:v>11119</c:v>
                </c:pt>
                <c:pt idx="1381">
                  <c:v>10970</c:v>
                </c:pt>
                <c:pt idx="1382">
                  <c:v>11909</c:v>
                </c:pt>
                <c:pt idx="1383">
                  <c:v>10716</c:v>
                </c:pt>
                <c:pt idx="1384">
                  <c:v>10343</c:v>
                </c:pt>
                <c:pt idx="1385">
                  <c:v>11019</c:v>
                </c:pt>
                <c:pt idx="1386">
                  <c:v>11531</c:v>
                </c:pt>
                <c:pt idx="1387">
                  <c:v>10385</c:v>
                </c:pt>
                <c:pt idx="1388">
                  <c:v>11003</c:v>
                </c:pt>
                <c:pt idx="1389">
                  <c:v>10546</c:v>
                </c:pt>
                <c:pt idx="1390">
                  <c:v>12266</c:v>
                </c:pt>
                <c:pt idx="1391">
                  <c:v>10201</c:v>
                </c:pt>
                <c:pt idx="1392">
                  <c:v>9527</c:v>
                </c:pt>
                <c:pt idx="1393">
                  <c:v>9872</c:v>
                </c:pt>
                <c:pt idx="1394">
                  <c:v>10623</c:v>
                </c:pt>
                <c:pt idx="1395">
                  <c:v>10844</c:v>
                </c:pt>
                <c:pt idx="1396">
                  <c:v>10468</c:v>
                </c:pt>
                <c:pt idx="1397">
                  <c:v>13237</c:v>
                </c:pt>
                <c:pt idx="1398">
                  <c:v>13530</c:v>
                </c:pt>
                <c:pt idx="1399">
                  <c:v>13840</c:v>
                </c:pt>
                <c:pt idx="1400">
                  <c:v>13665</c:v>
                </c:pt>
                <c:pt idx="1401">
                  <c:v>13921</c:v>
                </c:pt>
                <c:pt idx="1402">
                  <c:v>13406</c:v>
                </c:pt>
                <c:pt idx="1403">
                  <c:v>12787</c:v>
                </c:pt>
                <c:pt idx="1404">
                  <c:v>13202</c:v>
                </c:pt>
                <c:pt idx="1405">
                  <c:v>11643</c:v>
                </c:pt>
                <c:pt idx="1406">
                  <c:v>11525</c:v>
                </c:pt>
                <c:pt idx="1407">
                  <c:v>10666</c:v>
                </c:pt>
                <c:pt idx="1408">
                  <c:v>10987</c:v>
                </c:pt>
                <c:pt idx="1409">
                  <c:v>11797</c:v>
                </c:pt>
                <c:pt idx="1410">
                  <c:v>10093</c:v>
                </c:pt>
                <c:pt idx="1411">
                  <c:v>10070</c:v>
                </c:pt>
                <c:pt idx="1412">
                  <c:v>10405</c:v>
                </c:pt>
                <c:pt idx="1413">
                  <c:v>12063</c:v>
                </c:pt>
                <c:pt idx="1414">
                  <c:v>11055</c:v>
                </c:pt>
                <c:pt idx="1415">
                  <c:v>10776</c:v>
                </c:pt>
                <c:pt idx="1416">
                  <c:v>12433</c:v>
                </c:pt>
                <c:pt idx="1417">
                  <c:v>10679</c:v>
                </c:pt>
                <c:pt idx="1418">
                  <c:v>10682</c:v>
                </c:pt>
                <c:pt idx="1419">
                  <c:v>12413</c:v>
                </c:pt>
                <c:pt idx="1420">
                  <c:v>10877</c:v>
                </c:pt>
                <c:pt idx="1421">
                  <c:v>10671</c:v>
                </c:pt>
                <c:pt idx="1422">
                  <c:v>10592</c:v>
                </c:pt>
                <c:pt idx="1423">
                  <c:v>12971</c:v>
                </c:pt>
                <c:pt idx="1424">
                  <c:v>13254</c:v>
                </c:pt>
                <c:pt idx="1425">
                  <c:v>11397</c:v>
                </c:pt>
                <c:pt idx="1426">
                  <c:v>10538</c:v>
                </c:pt>
                <c:pt idx="1427">
                  <c:v>10567</c:v>
                </c:pt>
                <c:pt idx="1428">
                  <c:v>12251</c:v>
                </c:pt>
                <c:pt idx="1429">
                  <c:v>10498</c:v>
                </c:pt>
                <c:pt idx="1430">
                  <c:v>10120</c:v>
                </c:pt>
                <c:pt idx="1431">
                  <c:v>12456</c:v>
                </c:pt>
                <c:pt idx="1432">
                  <c:v>9917</c:v>
                </c:pt>
                <c:pt idx="1433">
                  <c:v>10140</c:v>
                </c:pt>
                <c:pt idx="1434">
                  <c:v>10310</c:v>
                </c:pt>
                <c:pt idx="1435">
                  <c:v>12589</c:v>
                </c:pt>
                <c:pt idx="1436">
                  <c:v>10854</c:v>
                </c:pt>
                <c:pt idx="1437">
                  <c:v>10110</c:v>
                </c:pt>
                <c:pt idx="1438">
                  <c:v>10360</c:v>
                </c:pt>
                <c:pt idx="1439">
                  <c:v>12870</c:v>
                </c:pt>
                <c:pt idx="1440">
                  <c:v>10773</c:v>
                </c:pt>
                <c:pt idx="1441">
                  <c:v>10420</c:v>
                </c:pt>
                <c:pt idx="1442">
                  <c:v>10474</c:v>
                </c:pt>
                <c:pt idx="1443">
                  <c:v>13774</c:v>
                </c:pt>
                <c:pt idx="1444">
                  <c:v>13342</c:v>
                </c:pt>
                <c:pt idx="1445">
                  <c:v>13350</c:v>
                </c:pt>
                <c:pt idx="1446">
                  <c:v>13441</c:v>
                </c:pt>
                <c:pt idx="1447">
                  <c:v>13985</c:v>
                </c:pt>
                <c:pt idx="1448">
                  <c:v>13460</c:v>
                </c:pt>
                <c:pt idx="1449">
                  <c:v>13838</c:v>
                </c:pt>
                <c:pt idx="1450">
                  <c:v>12730</c:v>
                </c:pt>
                <c:pt idx="1451">
                  <c:v>12726</c:v>
                </c:pt>
                <c:pt idx="1452">
                  <c:v>10853</c:v>
                </c:pt>
                <c:pt idx="1453">
                  <c:v>10145</c:v>
                </c:pt>
                <c:pt idx="1454">
                  <c:v>10215</c:v>
                </c:pt>
                <c:pt idx="1455">
                  <c:v>9976</c:v>
                </c:pt>
                <c:pt idx="1456">
                  <c:v>10321</c:v>
                </c:pt>
                <c:pt idx="1457">
                  <c:v>12802</c:v>
                </c:pt>
                <c:pt idx="1458">
                  <c:v>10572</c:v>
                </c:pt>
                <c:pt idx="1459">
                  <c:v>10074</c:v>
                </c:pt>
                <c:pt idx="1460">
                  <c:v>10823</c:v>
                </c:pt>
                <c:pt idx="1461">
                  <c:v>9872</c:v>
                </c:pt>
                <c:pt idx="1462">
                  <c:v>11679</c:v>
                </c:pt>
                <c:pt idx="1463">
                  <c:v>10633</c:v>
                </c:pt>
                <c:pt idx="1464">
                  <c:v>9995</c:v>
                </c:pt>
                <c:pt idx="1465">
                  <c:v>10100</c:v>
                </c:pt>
                <c:pt idx="1466">
                  <c:v>10607</c:v>
                </c:pt>
                <c:pt idx="1467">
                  <c:v>9855</c:v>
                </c:pt>
                <c:pt idx="1468">
                  <c:v>10475</c:v>
                </c:pt>
                <c:pt idx="1469">
                  <c:v>13869</c:v>
                </c:pt>
                <c:pt idx="1470">
                  <c:v>13910</c:v>
                </c:pt>
                <c:pt idx="1471">
                  <c:v>14086</c:v>
                </c:pt>
                <c:pt idx="1472">
                  <c:v>13304</c:v>
                </c:pt>
                <c:pt idx="1473">
                  <c:v>13702</c:v>
                </c:pt>
                <c:pt idx="1474">
                  <c:v>13557</c:v>
                </c:pt>
                <c:pt idx="1475">
                  <c:v>14480</c:v>
                </c:pt>
                <c:pt idx="1476">
                  <c:v>14184</c:v>
                </c:pt>
                <c:pt idx="1477">
                  <c:v>13771</c:v>
                </c:pt>
                <c:pt idx="1478">
                  <c:v>13491</c:v>
                </c:pt>
                <c:pt idx="1479">
                  <c:v>13397</c:v>
                </c:pt>
                <c:pt idx="1480">
                  <c:v>12965</c:v>
                </c:pt>
                <c:pt idx="1481">
                  <c:v>12899</c:v>
                </c:pt>
                <c:pt idx="1482">
                  <c:v>13353</c:v>
                </c:pt>
                <c:pt idx="1483">
                  <c:v>13345</c:v>
                </c:pt>
                <c:pt idx="1484">
                  <c:v>14083</c:v>
                </c:pt>
                <c:pt idx="1485">
                  <c:v>13973</c:v>
                </c:pt>
                <c:pt idx="1486">
                  <c:v>13138</c:v>
                </c:pt>
                <c:pt idx="1487">
                  <c:v>13699</c:v>
                </c:pt>
                <c:pt idx="1488">
                  <c:v>12599</c:v>
                </c:pt>
                <c:pt idx="1489">
                  <c:v>13327</c:v>
                </c:pt>
                <c:pt idx="1490">
                  <c:v>13728</c:v>
                </c:pt>
                <c:pt idx="1491">
                  <c:v>14178</c:v>
                </c:pt>
                <c:pt idx="1492">
                  <c:v>13135</c:v>
                </c:pt>
                <c:pt idx="1493">
                  <c:v>13630</c:v>
                </c:pt>
                <c:pt idx="1494">
                  <c:v>13262</c:v>
                </c:pt>
                <c:pt idx="1495">
                  <c:v>13153</c:v>
                </c:pt>
                <c:pt idx="1496">
                  <c:v>12973</c:v>
                </c:pt>
                <c:pt idx="1497">
                  <c:v>12760</c:v>
                </c:pt>
                <c:pt idx="1498">
                  <c:v>13197</c:v>
                </c:pt>
                <c:pt idx="1499">
                  <c:v>12951</c:v>
                </c:pt>
                <c:pt idx="1500">
                  <c:v>13186</c:v>
                </c:pt>
                <c:pt idx="1501">
                  <c:v>13071</c:v>
                </c:pt>
                <c:pt idx="1502">
                  <c:v>12436</c:v>
                </c:pt>
                <c:pt idx="1503">
                  <c:v>11642</c:v>
                </c:pt>
                <c:pt idx="1504">
                  <c:v>11325</c:v>
                </c:pt>
                <c:pt idx="1505">
                  <c:v>10442</c:v>
                </c:pt>
                <c:pt idx="1506">
                  <c:v>9657</c:v>
                </c:pt>
                <c:pt idx="1507">
                  <c:v>11110</c:v>
                </c:pt>
                <c:pt idx="1508">
                  <c:v>10868</c:v>
                </c:pt>
                <c:pt idx="1509">
                  <c:v>10348</c:v>
                </c:pt>
                <c:pt idx="1510">
                  <c:v>11175</c:v>
                </c:pt>
                <c:pt idx="1511">
                  <c:v>9638</c:v>
                </c:pt>
                <c:pt idx="1512">
                  <c:v>10210</c:v>
                </c:pt>
                <c:pt idx="1513">
                  <c:v>11653</c:v>
                </c:pt>
                <c:pt idx="1514">
                  <c:v>11648</c:v>
                </c:pt>
                <c:pt idx="1515">
                  <c:v>11392</c:v>
                </c:pt>
                <c:pt idx="1516">
                  <c:v>11475</c:v>
                </c:pt>
                <c:pt idx="1517">
                  <c:v>10282</c:v>
                </c:pt>
                <c:pt idx="1518">
                  <c:v>9699</c:v>
                </c:pt>
                <c:pt idx="1519">
                  <c:v>9908</c:v>
                </c:pt>
                <c:pt idx="1520">
                  <c:v>11270</c:v>
                </c:pt>
                <c:pt idx="1521">
                  <c:v>10194</c:v>
                </c:pt>
                <c:pt idx="1522">
                  <c:v>10556</c:v>
                </c:pt>
                <c:pt idx="1523">
                  <c:v>10032</c:v>
                </c:pt>
                <c:pt idx="1524">
                  <c:v>9510</c:v>
                </c:pt>
                <c:pt idx="1525">
                  <c:v>9888</c:v>
                </c:pt>
                <c:pt idx="1526">
                  <c:v>9762</c:v>
                </c:pt>
                <c:pt idx="1527">
                  <c:v>10492</c:v>
                </c:pt>
                <c:pt idx="1528">
                  <c:v>10532</c:v>
                </c:pt>
                <c:pt idx="1529">
                  <c:v>9965</c:v>
                </c:pt>
                <c:pt idx="1530">
                  <c:v>13114</c:v>
                </c:pt>
                <c:pt idx="1531">
                  <c:v>12132</c:v>
                </c:pt>
                <c:pt idx="1532">
                  <c:v>10950</c:v>
                </c:pt>
                <c:pt idx="1533">
                  <c:v>11831</c:v>
                </c:pt>
                <c:pt idx="1534">
                  <c:v>10347</c:v>
                </c:pt>
                <c:pt idx="1535">
                  <c:v>10505</c:v>
                </c:pt>
                <c:pt idx="1536">
                  <c:v>10862</c:v>
                </c:pt>
                <c:pt idx="1537">
                  <c:v>9938</c:v>
                </c:pt>
                <c:pt idx="1538">
                  <c:v>11723</c:v>
                </c:pt>
                <c:pt idx="1539">
                  <c:v>11145</c:v>
                </c:pt>
                <c:pt idx="1540">
                  <c:v>10473</c:v>
                </c:pt>
                <c:pt idx="1541">
                  <c:v>11699</c:v>
                </c:pt>
                <c:pt idx="1542">
                  <c:v>9753</c:v>
                </c:pt>
                <c:pt idx="1543">
                  <c:v>10004</c:v>
                </c:pt>
                <c:pt idx="1544">
                  <c:v>10238</c:v>
                </c:pt>
                <c:pt idx="1545">
                  <c:v>10554</c:v>
                </c:pt>
                <c:pt idx="1546">
                  <c:v>11635</c:v>
                </c:pt>
                <c:pt idx="1547">
                  <c:v>13849</c:v>
                </c:pt>
                <c:pt idx="1548">
                  <c:v>13949</c:v>
                </c:pt>
                <c:pt idx="1549">
                  <c:v>13828</c:v>
                </c:pt>
                <c:pt idx="1550">
                  <c:v>13751</c:v>
                </c:pt>
                <c:pt idx="1551">
                  <c:v>13126</c:v>
                </c:pt>
                <c:pt idx="1552">
                  <c:v>11448</c:v>
                </c:pt>
                <c:pt idx="1553">
                  <c:v>10339</c:v>
                </c:pt>
                <c:pt idx="1554">
                  <c:v>10529</c:v>
                </c:pt>
                <c:pt idx="1555">
                  <c:v>9833</c:v>
                </c:pt>
                <c:pt idx="1556">
                  <c:v>10079</c:v>
                </c:pt>
                <c:pt idx="1557">
                  <c:v>11534</c:v>
                </c:pt>
                <c:pt idx="1558">
                  <c:v>10662</c:v>
                </c:pt>
                <c:pt idx="1559">
                  <c:v>10096</c:v>
                </c:pt>
                <c:pt idx="1560">
                  <c:v>10543</c:v>
                </c:pt>
                <c:pt idx="1561">
                  <c:v>9966</c:v>
                </c:pt>
                <c:pt idx="1562">
                  <c:v>10120</c:v>
                </c:pt>
                <c:pt idx="1563">
                  <c:v>12212</c:v>
                </c:pt>
                <c:pt idx="1564">
                  <c:v>10730</c:v>
                </c:pt>
                <c:pt idx="1565">
                  <c:v>10818</c:v>
                </c:pt>
                <c:pt idx="1566">
                  <c:v>9811</c:v>
                </c:pt>
                <c:pt idx="1567">
                  <c:v>11416</c:v>
                </c:pt>
                <c:pt idx="1568">
                  <c:v>10371</c:v>
                </c:pt>
                <c:pt idx="1569">
                  <c:v>10172</c:v>
                </c:pt>
                <c:pt idx="1570">
                  <c:v>10044</c:v>
                </c:pt>
                <c:pt idx="1571">
                  <c:v>9935</c:v>
                </c:pt>
                <c:pt idx="1572">
                  <c:v>10823</c:v>
                </c:pt>
                <c:pt idx="1573">
                  <c:v>10687</c:v>
                </c:pt>
                <c:pt idx="1574">
                  <c:v>9833</c:v>
                </c:pt>
                <c:pt idx="1575">
                  <c:v>10669</c:v>
                </c:pt>
                <c:pt idx="1576">
                  <c:v>9880</c:v>
                </c:pt>
                <c:pt idx="1577">
                  <c:v>13357</c:v>
                </c:pt>
                <c:pt idx="1578">
                  <c:v>13274</c:v>
                </c:pt>
                <c:pt idx="1579">
                  <c:v>13357</c:v>
                </c:pt>
                <c:pt idx="1580">
                  <c:v>13365</c:v>
                </c:pt>
                <c:pt idx="1581">
                  <c:v>12434</c:v>
                </c:pt>
                <c:pt idx="1582">
                  <c:v>12628</c:v>
                </c:pt>
                <c:pt idx="1583">
                  <c:v>11649</c:v>
                </c:pt>
                <c:pt idx="1584">
                  <c:v>10948</c:v>
                </c:pt>
                <c:pt idx="1585">
                  <c:v>11081</c:v>
                </c:pt>
                <c:pt idx="1586">
                  <c:v>9905</c:v>
                </c:pt>
                <c:pt idx="1587">
                  <c:v>11592</c:v>
                </c:pt>
                <c:pt idx="1588">
                  <c:v>10350</c:v>
                </c:pt>
                <c:pt idx="1589">
                  <c:v>9781</c:v>
                </c:pt>
                <c:pt idx="1590">
                  <c:v>10306</c:v>
                </c:pt>
                <c:pt idx="1591">
                  <c:v>10174</c:v>
                </c:pt>
                <c:pt idx="1592">
                  <c:v>12563</c:v>
                </c:pt>
                <c:pt idx="1593">
                  <c:v>10364</c:v>
                </c:pt>
                <c:pt idx="1594">
                  <c:v>10360</c:v>
                </c:pt>
                <c:pt idx="1595">
                  <c:v>11163</c:v>
                </c:pt>
                <c:pt idx="1596">
                  <c:v>9210</c:v>
                </c:pt>
                <c:pt idx="1597">
                  <c:v>11155</c:v>
                </c:pt>
                <c:pt idx="1598">
                  <c:v>10513</c:v>
                </c:pt>
                <c:pt idx="1599">
                  <c:v>10945</c:v>
                </c:pt>
                <c:pt idx="1600">
                  <c:v>10427</c:v>
                </c:pt>
                <c:pt idx="1601">
                  <c:v>9773</c:v>
                </c:pt>
                <c:pt idx="1602">
                  <c:v>13101</c:v>
                </c:pt>
                <c:pt idx="1603">
                  <c:v>13373</c:v>
                </c:pt>
                <c:pt idx="1604">
                  <c:v>12921</c:v>
                </c:pt>
                <c:pt idx="1605">
                  <c:v>13414</c:v>
                </c:pt>
                <c:pt idx="1606">
                  <c:v>13625</c:v>
                </c:pt>
                <c:pt idx="1607">
                  <c:v>13862</c:v>
                </c:pt>
                <c:pt idx="1608">
                  <c:v>14088</c:v>
                </c:pt>
                <c:pt idx="1609">
                  <c:v>13836</c:v>
                </c:pt>
                <c:pt idx="1610">
                  <c:v>13861</c:v>
                </c:pt>
                <c:pt idx="1611">
                  <c:v>13541</c:v>
                </c:pt>
                <c:pt idx="1612">
                  <c:v>13644</c:v>
                </c:pt>
                <c:pt idx="1613">
                  <c:v>13562</c:v>
                </c:pt>
                <c:pt idx="1614">
                  <c:v>13374</c:v>
                </c:pt>
                <c:pt idx="1615">
                  <c:v>14274</c:v>
                </c:pt>
                <c:pt idx="1616">
                  <c:v>13266</c:v>
                </c:pt>
                <c:pt idx="1617">
                  <c:v>13904</c:v>
                </c:pt>
                <c:pt idx="1618">
                  <c:v>13101</c:v>
                </c:pt>
                <c:pt idx="1619">
                  <c:v>14176</c:v>
                </c:pt>
                <c:pt idx="1620">
                  <c:v>12816</c:v>
                </c:pt>
                <c:pt idx="1621">
                  <c:v>13141</c:v>
                </c:pt>
                <c:pt idx="1622">
                  <c:v>12976</c:v>
                </c:pt>
                <c:pt idx="1623">
                  <c:v>11524</c:v>
                </c:pt>
                <c:pt idx="1624">
                  <c:v>11383</c:v>
                </c:pt>
                <c:pt idx="1625">
                  <c:v>10960</c:v>
                </c:pt>
                <c:pt idx="1626">
                  <c:v>9893</c:v>
                </c:pt>
                <c:pt idx="1627">
                  <c:v>9624</c:v>
                </c:pt>
                <c:pt idx="1628">
                  <c:v>12030</c:v>
                </c:pt>
                <c:pt idx="1629">
                  <c:v>10023</c:v>
                </c:pt>
                <c:pt idx="1630">
                  <c:v>11449</c:v>
                </c:pt>
                <c:pt idx="1631">
                  <c:v>10829</c:v>
                </c:pt>
                <c:pt idx="1632">
                  <c:v>12730</c:v>
                </c:pt>
                <c:pt idx="1633">
                  <c:v>10772</c:v>
                </c:pt>
                <c:pt idx="1634">
                  <c:v>12706</c:v>
                </c:pt>
                <c:pt idx="1635">
                  <c:v>10475</c:v>
                </c:pt>
                <c:pt idx="1636">
                  <c:v>9718</c:v>
                </c:pt>
                <c:pt idx="1637">
                  <c:v>10221</c:v>
                </c:pt>
                <c:pt idx="1638">
                  <c:v>11458</c:v>
                </c:pt>
                <c:pt idx="1639">
                  <c:v>10260</c:v>
                </c:pt>
                <c:pt idx="1640">
                  <c:v>12263</c:v>
                </c:pt>
                <c:pt idx="1641">
                  <c:v>10854</c:v>
                </c:pt>
                <c:pt idx="1642">
                  <c:v>14357</c:v>
                </c:pt>
                <c:pt idx="1643">
                  <c:v>16747</c:v>
                </c:pt>
                <c:pt idx="1644">
                  <c:v>23961</c:v>
                </c:pt>
                <c:pt idx="1645">
                  <c:v>36105</c:v>
                </c:pt>
                <c:pt idx="1646">
                  <c:v>48065</c:v>
                </c:pt>
                <c:pt idx="1647">
                  <c:v>55146</c:v>
                </c:pt>
                <c:pt idx="1648">
                  <c:v>60545</c:v>
                </c:pt>
                <c:pt idx="1649">
                  <c:v>59074</c:v>
                </c:pt>
                <c:pt idx="1650">
                  <c:v>67186</c:v>
                </c:pt>
                <c:pt idx="1651">
                  <c:v>59034</c:v>
                </c:pt>
                <c:pt idx="1652">
                  <c:v>45249</c:v>
                </c:pt>
                <c:pt idx="1653">
                  <c:v>37471</c:v>
                </c:pt>
                <c:pt idx="1654">
                  <c:v>33647</c:v>
                </c:pt>
                <c:pt idx="1655">
                  <c:v>35375</c:v>
                </c:pt>
                <c:pt idx="1656">
                  <c:v>28912</c:v>
                </c:pt>
                <c:pt idx="1657">
                  <c:v>28316</c:v>
                </c:pt>
                <c:pt idx="1658">
                  <c:v>25223</c:v>
                </c:pt>
                <c:pt idx="1659">
                  <c:v>24908</c:v>
                </c:pt>
                <c:pt idx="1660">
                  <c:v>23617</c:v>
                </c:pt>
                <c:pt idx="1661">
                  <c:v>23816</c:v>
                </c:pt>
                <c:pt idx="1662">
                  <c:v>28785</c:v>
                </c:pt>
                <c:pt idx="1663">
                  <c:v>25691</c:v>
                </c:pt>
                <c:pt idx="1664">
                  <c:v>26462</c:v>
                </c:pt>
                <c:pt idx="1665">
                  <c:v>25392</c:v>
                </c:pt>
                <c:pt idx="1666">
                  <c:v>22903</c:v>
                </c:pt>
                <c:pt idx="1667">
                  <c:v>21591</c:v>
                </c:pt>
                <c:pt idx="1668">
                  <c:v>20417</c:v>
                </c:pt>
                <c:pt idx="1669">
                  <c:v>18844</c:v>
                </c:pt>
                <c:pt idx="1670">
                  <c:v>18626</c:v>
                </c:pt>
                <c:pt idx="1671">
                  <c:v>21879</c:v>
                </c:pt>
                <c:pt idx="1672">
                  <c:v>22199</c:v>
                </c:pt>
                <c:pt idx="1673">
                  <c:v>21040</c:v>
                </c:pt>
                <c:pt idx="1674">
                  <c:v>19009</c:v>
                </c:pt>
                <c:pt idx="1675">
                  <c:v>19074</c:v>
                </c:pt>
                <c:pt idx="1676">
                  <c:v>17875</c:v>
                </c:pt>
                <c:pt idx="1677">
                  <c:v>17273</c:v>
                </c:pt>
                <c:pt idx="1678">
                  <c:v>16901</c:v>
                </c:pt>
                <c:pt idx="1679">
                  <c:v>18129</c:v>
                </c:pt>
                <c:pt idx="1680">
                  <c:v>18473</c:v>
                </c:pt>
                <c:pt idx="1681">
                  <c:v>17339</c:v>
                </c:pt>
                <c:pt idx="1682">
                  <c:v>17560</c:v>
                </c:pt>
                <c:pt idx="1683">
                  <c:v>16758</c:v>
                </c:pt>
                <c:pt idx="1684">
                  <c:v>16883</c:v>
                </c:pt>
                <c:pt idx="1685">
                  <c:v>16529</c:v>
                </c:pt>
                <c:pt idx="1686">
                  <c:v>15241</c:v>
                </c:pt>
                <c:pt idx="1687">
                  <c:v>15485</c:v>
                </c:pt>
                <c:pt idx="1688">
                  <c:v>16176</c:v>
                </c:pt>
                <c:pt idx="1689">
                  <c:v>14526</c:v>
                </c:pt>
                <c:pt idx="1690">
                  <c:v>19780</c:v>
                </c:pt>
                <c:pt idx="1691">
                  <c:v>20747</c:v>
                </c:pt>
                <c:pt idx="1692">
                  <c:v>19677</c:v>
                </c:pt>
                <c:pt idx="1693">
                  <c:v>19926</c:v>
                </c:pt>
                <c:pt idx="1694">
                  <c:v>19816</c:v>
                </c:pt>
                <c:pt idx="1695">
                  <c:v>20216</c:v>
                </c:pt>
                <c:pt idx="1696">
                  <c:v>19401</c:v>
                </c:pt>
                <c:pt idx="1697">
                  <c:v>18622</c:v>
                </c:pt>
                <c:pt idx="1698">
                  <c:v>18539</c:v>
                </c:pt>
                <c:pt idx="1699">
                  <c:v>19299</c:v>
                </c:pt>
                <c:pt idx="1700">
                  <c:v>18806</c:v>
                </c:pt>
                <c:pt idx="1701">
                  <c:v>19457</c:v>
                </c:pt>
                <c:pt idx="1702">
                  <c:v>17847</c:v>
                </c:pt>
                <c:pt idx="1703">
                  <c:v>17869</c:v>
                </c:pt>
                <c:pt idx="1704">
                  <c:v>17820</c:v>
                </c:pt>
                <c:pt idx="1705">
                  <c:v>19129</c:v>
                </c:pt>
                <c:pt idx="1706">
                  <c:v>19793</c:v>
                </c:pt>
                <c:pt idx="1707">
                  <c:v>20674</c:v>
                </c:pt>
                <c:pt idx="1708">
                  <c:v>22272</c:v>
                </c:pt>
                <c:pt idx="1709">
                  <c:v>22120</c:v>
                </c:pt>
                <c:pt idx="1710">
                  <c:v>21942</c:v>
                </c:pt>
                <c:pt idx="1711">
                  <c:v>21530</c:v>
                </c:pt>
                <c:pt idx="1712">
                  <c:v>21766</c:v>
                </c:pt>
                <c:pt idx="1713">
                  <c:v>21655</c:v>
                </c:pt>
                <c:pt idx="1714">
                  <c:v>21016</c:v>
                </c:pt>
                <c:pt idx="1715">
                  <c:v>19345</c:v>
                </c:pt>
                <c:pt idx="1716">
                  <c:v>19961</c:v>
                </c:pt>
                <c:pt idx="1717">
                  <c:v>18950</c:v>
                </c:pt>
                <c:pt idx="1718">
                  <c:v>19068</c:v>
                </c:pt>
                <c:pt idx="1719">
                  <c:v>19233</c:v>
                </c:pt>
                <c:pt idx="1720">
                  <c:v>19553</c:v>
                </c:pt>
                <c:pt idx="1721">
                  <c:v>18449</c:v>
                </c:pt>
                <c:pt idx="1722">
                  <c:v>17909</c:v>
                </c:pt>
                <c:pt idx="1723">
                  <c:v>18670</c:v>
                </c:pt>
                <c:pt idx="1724">
                  <c:v>18358</c:v>
                </c:pt>
                <c:pt idx="1725">
                  <c:v>18191</c:v>
                </c:pt>
                <c:pt idx="1726">
                  <c:v>18232</c:v>
                </c:pt>
                <c:pt idx="1727">
                  <c:v>17280</c:v>
                </c:pt>
                <c:pt idx="1728">
                  <c:v>17465</c:v>
                </c:pt>
                <c:pt idx="1729">
                  <c:v>17535</c:v>
                </c:pt>
                <c:pt idx="1730">
                  <c:v>18352</c:v>
                </c:pt>
                <c:pt idx="1731">
                  <c:v>20013</c:v>
                </c:pt>
                <c:pt idx="1732">
                  <c:v>23159</c:v>
                </c:pt>
                <c:pt idx="1733">
                  <c:v>27153</c:v>
                </c:pt>
                <c:pt idx="1734">
                  <c:v>31110</c:v>
                </c:pt>
                <c:pt idx="1735">
                  <c:v>36416</c:v>
                </c:pt>
                <c:pt idx="1736">
                  <c:v>38374</c:v>
                </c:pt>
                <c:pt idx="1737">
                  <c:v>39472</c:v>
                </c:pt>
                <c:pt idx="1738">
                  <c:v>39561</c:v>
                </c:pt>
                <c:pt idx="1739">
                  <c:v>38051</c:v>
                </c:pt>
                <c:pt idx="1740">
                  <c:v>36051</c:v>
                </c:pt>
                <c:pt idx="1741">
                  <c:v>33604</c:v>
                </c:pt>
                <c:pt idx="1742">
                  <c:v>32600</c:v>
                </c:pt>
                <c:pt idx="1743">
                  <c:v>29933</c:v>
                </c:pt>
                <c:pt idx="1744">
                  <c:v>28593</c:v>
                </c:pt>
                <c:pt idx="1745">
                  <c:v>26228</c:v>
                </c:pt>
                <c:pt idx="1746">
                  <c:v>23646</c:v>
                </c:pt>
                <c:pt idx="1747">
                  <c:v>23019</c:v>
                </c:pt>
                <c:pt idx="1748">
                  <c:v>23033</c:v>
                </c:pt>
                <c:pt idx="1749">
                  <c:v>20873</c:v>
                </c:pt>
                <c:pt idx="1750">
                  <c:v>23256</c:v>
                </c:pt>
                <c:pt idx="1751">
                  <c:v>21627</c:v>
                </c:pt>
                <c:pt idx="1752">
                  <c:v>18549</c:v>
                </c:pt>
                <c:pt idx="1753">
                  <c:v>19139</c:v>
                </c:pt>
                <c:pt idx="1754">
                  <c:v>18184</c:v>
                </c:pt>
                <c:pt idx="1755">
                  <c:v>20511</c:v>
                </c:pt>
                <c:pt idx="1756">
                  <c:v>20054</c:v>
                </c:pt>
                <c:pt idx="1757">
                  <c:v>18805</c:v>
                </c:pt>
                <c:pt idx="1758">
                  <c:v>18022</c:v>
                </c:pt>
                <c:pt idx="1759">
                  <c:v>17635</c:v>
                </c:pt>
                <c:pt idx="1760">
                  <c:v>17360</c:v>
                </c:pt>
                <c:pt idx="1761">
                  <c:v>17620</c:v>
                </c:pt>
                <c:pt idx="1762">
                  <c:v>16265</c:v>
                </c:pt>
                <c:pt idx="1763">
                  <c:v>18254</c:v>
                </c:pt>
                <c:pt idx="1764">
                  <c:v>17133</c:v>
                </c:pt>
                <c:pt idx="1765">
                  <c:v>17561</c:v>
                </c:pt>
                <c:pt idx="1766">
                  <c:v>16271</c:v>
                </c:pt>
                <c:pt idx="1767">
                  <c:v>15334</c:v>
                </c:pt>
                <c:pt idx="1768">
                  <c:v>17935</c:v>
                </c:pt>
                <c:pt idx="1769">
                  <c:v>14932</c:v>
                </c:pt>
                <c:pt idx="1770">
                  <c:v>14258</c:v>
                </c:pt>
                <c:pt idx="1771">
                  <c:v>15341</c:v>
                </c:pt>
                <c:pt idx="1772">
                  <c:v>14119</c:v>
                </c:pt>
                <c:pt idx="1773">
                  <c:v>16299</c:v>
                </c:pt>
                <c:pt idx="1774">
                  <c:v>15541</c:v>
                </c:pt>
                <c:pt idx="1775">
                  <c:v>14041</c:v>
                </c:pt>
                <c:pt idx="1776">
                  <c:v>15771</c:v>
                </c:pt>
                <c:pt idx="1777">
                  <c:v>14056</c:v>
                </c:pt>
                <c:pt idx="1778">
                  <c:v>13584</c:v>
                </c:pt>
                <c:pt idx="1779">
                  <c:v>14660</c:v>
                </c:pt>
                <c:pt idx="1780">
                  <c:v>12913</c:v>
                </c:pt>
                <c:pt idx="1781">
                  <c:v>15630</c:v>
                </c:pt>
                <c:pt idx="1782">
                  <c:v>13922</c:v>
                </c:pt>
                <c:pt idx="1783">
                  <c:v>15206</c:v>
                </c:pt>
                <c:pt idx="1784">
                  <c:v>13165</c:v>
                </c:pt>
                <c:pt idx="1785">
                  <c:v>14276</c:v>
                </c:pt>
                <c:pt idx="1786">
                  <c:v>12861</c:v>
                </c:pt>
                <c:pt idx="1787">
                  <c:v>13966</c:v>
                </c:pt>
                <c:pt idx="1788">
                  <c:v>12520</c:v>
                </c:pt>
                <c:pt idx="1789">
                  <c:v>12298</c:v>
                </c:pt>
                <c:pt idx="1790">
                  <c:v>13644</c:v>
                </c:pt>
                <c:pt idx="1791">
                  <c:v>13352</c:v>
                </c:pt>
                <c:pt idx="1792">
                  <c:v>12844</c:v>
                </c:pt>
                <c:pt idx="1793">
                  <c:v>12332</c:v>
                </c:pt>
                <c:pt idx="1794">
                  <c:v>16932</c:v>
                </c:pt>
                <c:pt idx="1795">
                  <c:v>16161</c:v>
                </c:pt>
                <c:pt idx="1796">
                  <c:v>17061</c:v>
                </c:pt>
                <c:pt idx="1797">
                  <c:v>15290</c:v>
                </c:pt>
                <c:pt idx="1798">
                  <c:v>14695</c:v>
                </c:pt>
                <c:pt idx="1799">
                  <c:v>14340</c:v>
                </c:pt>
                <c:pt idx="1800">
                  <c:v>12256</c:v>
                </c:pt>
                <c:pt idx="1801">
                  <c:v>12517</c:v>
                </c:pt>
                <c:pt idx="1802">
                  <c:v>15008</c:v>
                </c:pt>
                <c:pt idx="1803">
                  <c:v>16044</c:v>
                </c:pt>
                <c:pt idx="1804">
                  <c:v>13074</c:v>
                </c:pt>
                <c:pt idx="1805">
                  <c:v>14608</c:v>
                </c:pt>
                <c:pt idx="1806">
                  <c:v>14421</c:v>
                </c:pt>
                <c:pt idx="1807">
                  <c:v>12493</c:v>
                </c:pt>
                <c:pt idx="1808">
                  <c:v>11890</c:v>
                </c:pt>
                <c:pt idx="1809">
                  <c:v>12179</c:v>
                </c:pt>
                <c:pt idx="1810">
                  <c:v>11963</c:v>
                </c:pt>
                <c:pt idx="1811">
                  <c:v>11331</c:v>
                </c:pt>
                <c:pt idx="1812">
                  <c:v>12137</c:v>
                </c:pt>
                <c:pt idx="1813">
                  <c:v>11751</c:v>
                </c:pt>
                <c:pt idx="1814">
                  <c:v>12093</c:v>
                </c:pt>
                <c:pt idx="1815">
                  <c:v>12301</c:v>
                </c:pt>
                <c:pt idx="1816">
                  <c:v>15461</c:v>
                </c:pt>
                <c:pt idx="1817">
                  <c:v>15394</c:v>
                </c:pt>
                <c:pt idx="1818">
                  <c:v>15766</c:v>
                </c:pt>
                <c:pt idx="1819">
                  <c:v>15310</c:v>
                </c:pt>
                <c:pt idx="1820">
                  <c:v>14385</c:v>
                </c:pt>
                <c:pt idx="1821">
                  <c:v>12350</c:v>
                </c:pt>
                <c:pt idx="1822">
                  <c:v>14194</c:v>
                </c:pt>
                <c:pt idx="1823">
                  <c:v>12749</c:v>
                </c:pt>
                <c:pt idx="1824">
                  <c:v>11722</c:v>
                </c:pt>
                <c:pt idx="1825">
                  <c:v>13826</c:v>
                </c:pt>
                <c:pt idx="1826">
                  <c:v>12001</c:v>
                </c:pt>
                <c:pt idx="1827">
                  <c:v>13142</c:v>
                </c:pt>
                <c:pt idx="1828">
                  <c:v>12299</c:v>
                </c:pt>
                <c:pt idx="1829">
                  <c:v>12441</c:v>
                </c:pt>
                <c:pt idx="1830">
                  <c:v>11906</c:v>
                </c:pt>
                <c:pt idx="1831">
                  <c:v>15304</c:v>
                </c:pt>
                <c:pt idx="1832">
                  <c:v>15602</c:v>
                </c:pt>
                <c:pt idx="1833">
                  <c:v>13353</c:v>
                </c:pt>
                <c:pt idx="1834">
                  <c:v>11820</c:v>
                </c:pt>
                <c:pt idx="1835">
                  <c:v>11830</c:v>
                </c:pt>
                <c:pt idx="1836">
                  <c:v>11373</c:v>
                </c:pt>
                <c:pt idx="1837">
                  <c:v>11845</c:v>
                </c:pt>
                <c:pt idx="1838">
                  <c:v>11765</c:v>
                </c:pt>
                <c:pt idx="1839">
                  <c:v>11637</c:v>
                </c:pt>
                <c:pt idx="1840">
                  <c:v>12508</c:v>
                </c:pt>
                <c:pt idx="1841">
                  <c:v>12360</c:v>
                </c:pt>
                <c:pt idx="1842">
                  <c:v>11125</c:v>
                </c:pt>
                <c:pt idx="1843">
                  <c:v>11578</c:v>
                </c:pt>
                <c:pt idx="1844">
                  <c:v>11429</c:v>
                </c:pt>
                <c:pt idx="1845">
                  <c:v>13319</c:v>
                </c:pt>
                <c:pt idx="1846">
                  <c:v>14203</c:v>
                </c:pt>
                <c:pt idx="1847">
                  <c:v>11976</c:v>
                </c:pt>
                <c:pt idx="1848">
                  <c:v>11931</c:v>
                </c:pt>
                <c:pt idx="1849">
                  <c:v>12731</c:v>
                </c:pt>
                <c:pt idx="1850">
                  <c:v>12768</c:v>
                </c:pt>
                <c:pt idx="1851">
                  <c:v>12253</c:v>
                </c:pt>
                <c:pt idx="1852">
                  <c:v>12242</c:v>
                </c:pt>
                <c:pt idx="1853">
                  <c:v>12668</c:v>
                </c:pt>
                <c:pt idx="1854">
                  <c:v>16472</c:v>
                </c:pt>
                <c:pt idx="1855">
                  <c:v>16091</c:v>
                </c:pt>
                <c:pt idx="1856">
                  <c:v>16272</c:v>
                </c:pt>
                <c:pt idx="1857">
                  <c:v>17351</c:v>
                </c:pt>
                <c:pt idx="1858">
                  <c:v>17183</c:v>
                </c:pt>
                <c:pt idx="1859">
                  <c:v>16062</c:v>
                </c:pt>
                <c:pt idx="1860">
                  <c:v>16551</c:v>
                </c:pt>
                <c:pt idx="1861">
                  <c:v>16338</c:v>
                </c:pt>
                <c:pt idx="1862">
                  <c:v>16108</c:v>
                </c:pt>
                <c:pt idx="1863">
                  <c:v>16971</c:v>
                </c:pt>
                <c:pt idx="1864">
                  <c:v>16119</c:v>
                </c:pt>
                <c:pt idx="1865">
                  <c:v>16078</c:v>
                </c:pt>
                <c:pt idx="1866">
                  <c:v>16563</c:v>
                </c:pt>
                <c:pt idx="1867">
                  <c:v>16228</c:v>
                </c:pt>
                <c:pt idx="1868">
                  <c:v>17021</c:v>
                </c:pt>
                <c:pt idx="1869">
                  <c:v>16707</c:v>
                </c:pt>
                <c:pt idx="1870">
                  <c:v>16486</c:v>
                </c:pt>
                <c:pt idx="1871">
                  <c:v>15917</c:v>
                </c:pt>
                <c:pt idx="1872">
                  <c:v>16229</c:v>
                </c:pt>
                <c:pt idx="1873">
                  <c:v>16385</c:v>
                </c:pt>
                <c:pt idx="1874">
                  <c:v>15391</c:v>
                </c:pt>
                <c:pt idx="1875">
                  <c:v>15468</c:v>
                </c:pt>
                <c:pt idx="1876">
                  <c:v>15528</c:v>
                </c:pt>
                <c:pt idx="1877">
                  <c:v>15250</c:v>
                </c:pt>
                <c:pt idx="1878">
                  <c:v>15031</c:v>
                </c:pt>
                <c:pt idx="1879">
                  <c:v>15194</c:v>
                </c:pt>
                <c:pt idx="1880">
                  <c:v>15403</c:v>
                </c:pt>
                <c:pt idx="1881">
                  <c:v>14446</c:v>
                </c:pt>
                <c:pt idx="1882">
                  <c:v>14167</c:v>
                </c:pt>
                <c:pt idx="1883">
                  <c:v>13870</c:v>
                </c:pt>
                <c:pt idx="1884">
                  <c:v>13657</c:v>
                </c:pt>
                <c:pt idx="1885">
                  <c:v>12148</c:v>
                </c:pt>
                <c:pt idx="1886">
                  <c:v>11367</c:v>
                </c:pt>
                <c:pt idx="1887">
                  <c:v>12097</c:v>
                </c:pt>
                <c:pt idx="1888">
                  <c:v>14452</c:v>
                </c:pt>
                <c:pt idx="1889">
                  <c:v>13505</c:v>
                </c:pt>
                <c:pt idx="1890">
                  <c:v>12648</c:v>
                </c:pt>
                <c:pt idx="1891">
                  <c:v>13927</c:v>
                </c:pt>
                <c:pt idx="1892">
                  <c:v>11673</c:v>
                </c:pt>
                <c:pt idx="1893">
                  <c:v>13521</c:v>
                </c:pt>
                <c:pt idx="1894">
                  <c:v>11319</c:v>
                </c:pt>
                <c:pt idx="1895">
                  <c:v>11408</c:v>
                </c:pt>
                <c:pt idx="1896">
                  <c:v>13734</c:v>
                </c:pt>
                <c:pt idx="1897">
                  <c:v>11532</c:v>
                </c:pt>
                <c:pt idx="1898">
                  <c:v>10406</c:v>
                </c:pt>
                <c:pt idx="1899">
                  <c:v>10188</c:v>
                </c:pt>
                <c:pt idx="1900">
                  <c:v>11424</c:v>
                </c:pt>
                <c:pt idx="1901">
                  <c:v>10629</c:v>
                </c:pt>
                <c:pt idx="1902">
                  <c:v>14373</c:v>
                </c:pt>
                <c:pt idx="1903">
                  <c:v>12372</c:v>
                </c:pt>
                <c:pt idx="1904">
                  <c:v>10725</c:v>
                </c:pt>
                <c:pt idx="1905">
                  <c:v>10914</c:v>
                </c:pt>
                <c:pt idx="1906">
                  <c:v>12750</c:v>
                </c:pt>
                <c:pt idx="1907">
                  <c:v>11650</c:v>
                </c:pt>
                <c:pt idx="1908">
                  <c:v>11090</c:v>
                </c:pt>
                <c:pt idx="1909">
                  <c:v>10853</c:v>
                </c:pt>
                <c:pt idx="1910">
                  <c:v>11304</c:v>
                </c:pt>
                <c:pt idx="1911">
                  <c:v>11222</c:v>
                </c:pt>
                <c:pt idx="1912">
                  <c:v>15422</c:v>
                </c:pt>
                <c:pt idx="1913">
                  <c:v>14852</c:v>
                </c:pt>
                <c:pt idx="1914">
                  <c:v>12662</c:v>
                </c:pt>
                <c:pt idx="1915">
                  <c:v>11769</c:v>
                </c:pt>
                <c:pt idx="1916">
                  <c:v>13237</c:v>
                </c:pt>
                <c:pt idx="1917">
                  <c:v>10440</c:v>
                </c:pt>
                <c:pt idx="1918">
                  <c:v>9906</c:v>
                </c:pt>
                <c:pt idx="1919">
                  <c:v>10147</c:v>
                </c:pt>
                <c:pt idx="1920">
                  <c:v>10590</c:v>
                </c:pt>
                <c:pt idx="1921">
                  <c:v>12641</c:v>
                </c:pt>
                <c:pt idx="1922">
                  <c:v>10972</c:v>
                </c:pt>
                <c:pt idx="1923">
                  <c:v>10642</c:v>
                </c:pt>
                <c:pt idx="1924">
                  <c:v>10245</c:v>
                </c:pt>
                <c:pt idx="1925">
                  <c:v>10256</c:v>
                </c:pt>
                <c:pt idx="1926">
                  <c:v>10809</c:v>
                </c:pt>
                <c:pt idx="1927">
                  <c:v>14331</c:v>
                </c:pt>
                <c:pt idx="1928">
                  <c:v>14838</c:v>
                </c:pt>
                <c:pt idx="1929">
                  <c:v>14510</c:v>
                </c:pt>
                <c:pt idx="1930">
                  <c:v>15560</c:v>
                </c:pt>
                <c:pt idx="1931">
                  <c:v>13712</c:v>
                </c:pt>
                <c:pt idx="1932">
                  <c:v>14099</c:v>
                </c:pt>
                <c:pt idx="1933">
                  <c:v>11752</c:v>
                </c:pt>
                <c:pt idx="1934">
                  <c:v>11536</c:v>
                </c:pt>
                <c:pt idx="1935">
                  <c:v>11945</c:v>
                </c:pt>
                <c:pt idx="1936">
                  <c:v>11652</c:v>
                </c:pt>
                <c:pt idx="1937">
                  <c:v>10333</c:v>
                </c:pt>
                <c:pt idx="1938">
                  <c:v>12793</c:v>
                </c:pt>
                <c:pt idx="1939">
                  <c:v>10118</c:v>
                </c:pt>
                <c:pt idx="1940">
                  <c:v>10834</c:v>
                </c:pt>
                <c:pt idx="1941">
                  <c:v>9941</c:v>
                </c:pt>
                <c:pt idx="1942">
                  <c:v>9897</c:v>
                </c:pt>
                <c:pt idx="1943">
                  <c:v>10272</c:v>
                </c:pt>
                <c:pt idx="1944">
                  <c:v>12359</c:v>
                </c:pt>
                <c:pt idx="1945">
                  <c:v>11098</c:v>
                </c:pt>
                <c:pt idx="1946">
                  <c:v>10830</c:v>
                </c:pt>
                <c:pt idx="1947">
                  <c:v>10592</c:v>
                </c:pt>
                <c:pt idx="1948">
                  <c:v>10287</c:v>
                </c:pt>
                <c:pt idx="1949">
                  <c:v>10760</c:v>
                </c:pt>
                <c:pt idx="1950">
                  <c:v>10077</c:v>
                </c:pt>
                <c:pt idx="1951">
                  <c:v>10934</c:v>
                </c:pt>
                <c:pt idx="1952">
                  <c:v>10258</c:v>
                </c:pt>
                <c:pt idx="1953">
                  <c:v>10578</c:v>
                </c:pt>
                <c:pt idx="1954">
                  <c:v>10204</c:v>
                </c:pt>
                <c:pt idx="1955">
                  <c:v>10876</c:v>
                </c:pt>
                <c:pt idx="1956">
                  <c:v>10762</c:v>
                </c:pt>
                <c:pt idx="1957">
                  <c:v>14969</c:v>
                </c:pt>
                <c:pt idx="1958">
                  <c:v>15299</c:v>
                </c:pt>
                <c:pt idx="1959">
                  <c:v>15209</c:v>
                </c:pt>
                <c:pt idx="1960">
                  <c:v>16167</c:v>
                </c:pt>
                <c:pt idx="1961">
                  <c:v>15638</c:v>
                </c:pt>
                <c:pt idx="1962">
                  <c:v>16051</c:v>
                </c:pt>
                <c:pt idx="1963">
                  <c:v>15660</c:v>
                </c:pt>
                <c:pt idx="1964">
                  <c:v>16279</c:v>
                </c:pt>
                <c:pt idx="1965">
                  <c:v>15483</c:v>
                </c:pt>
                <c:pt idx="1966">
                  <c:v>15343</c:v>
                </c:pt>
                <c:pt idx="1967">
                  <c:v>15628</c:v>
                </c:pt>
                <c:pt idx="1968">
                  <c:v>15094</c:v>
                </c:pt>
                <c:pt idx="1969">
                  <c:v>15958</c:v>
                </c:pt>
                <c:pt idx="1970">
                  <c:v>15681</c:v>
                </c:pt>
                <c:pt idx="1971">
                  <c:v>15387</c:v>
                </c:pt>
                <c:pt idx="1972">
                  <c:v>14770</c:v>
                </c:pt>
                <c:pt idx="1973">
                  <c:v>15468</c:v>
                </c:pt>
                <c:pt idx="1974">
                  <c:v>16206</c:v>
                </c:pt>
                <c:pt idx="1975">
                  <c:v>15868</c:v>
                </c:pt>
                <c:pt idx="1976">
                  <c:v>15210</c:v>
                </c:pt>
                <c:pt idx="1977">
                  <c:v>15391</c:v>
                </c:pt>
                <c:pt idx="1978">
                  <c:v>15996</c:v>
                </c:pt>
                <c:pt idx="1979">
                  <c:v>15395</c:v>
                </c:pt>
                <c:pt idx="1980">
                  <c:v>15290</c:v>
                </c:pt>
                <c:pt idx="1981">
                  <c:v>15619</c:v>
                </c:pt>
                <c:pt idx="1982">
                  <c:v>15254</c:v>
                </c:pt>
                <c:pt idx="1983">
                  <c:v>15368</c:v>
                </c:pt>
                <c:pt idx="1984">
                  <c:v>15598</c:v>
                </c:pt>
                <c:pt idx="1985">
                  <c:v>15613</c:v>
                </c:pt>
                <c:pt idx="1986">
                  <c:v>16003</c:v>
                </c:pt>
                <c:pt idx="1987">
                  <c:v>15848</c:v>
                </c:pt>
                <c:pt idx="1988">
                  <c:v>15988</c:v>
                </c:pt>
                <c:pt idx="1989">
                  <c:v>15419</c:v>
                </c:pt>
                <c:pt idx="1990">
                  <c:v>15260</c:v>
                </c:pt>
                <c:pt idx="1991">
                  <c:v>15731</c:v>
                </c:pt>
                <c:pt idx="1992">
                  <c:v>15714</c:v>
                </c:pt>
                <c:pt idx="1993">
                  <c:v>16241</c:v>
                </c:pt>
                <c:pt idx="1994">
                  <c:v>15040</c:v>
                </c:pt>
                <c:pt idx="1995">
                  <c:v>14706</c:v>
                </c:pt>
                <c:pt idx="1996">
                  <c:v>15494</c:v>
                </c:pt>
                <c:pt idx="1997">
                  <c:v>15685</c:v>
                </c:pt>
                <c:pt idx="1998">
                  <c:v>16054</c:v>
                </c:pt>
                <c:pt idx="1999">
                  <c:v>15283</c:v>
                </c:pt>
                <c:pt idx="2000">
                  <c:v>14999</c:v>
                </c:pt>
                <c:pt idx="2001">
                  <c:v>15029</c:v>
                </c:pt>
                <c:pt idx="2002">
                  <c:v>15731</c:v>
                </c:pt>
                <c:pt idx="2003">
                  <c:v>16098</c:v>
                </c:pt>
                <c:pt idx="2004">
                  <c:v>16647</c:v>
                </c:pt>
                <c:pt idx="2005">
                  <c:v>16052</c:v>
                </c:pt>
                <c:pt idx="2006">
                  <c:v>17587</c:v>
                </c:pt>
                <c:pt idx="2007">
                  <c:v>16392</c:v>
                </c:pt>
                <c:pt idx="2008">
                  <c:v>16218</c:v>
                </c:pt>
                <c:pt idx="2009">
                  <c:v>17794</c:v>
                </c:pt>
                <c:pt idx="2010">
                  <c:v>17978</c:v>
                </c:pt>
                <c:pt idx="2011">
                  <c:v>18489</c:v>
                </c:pt>
                <c:pt idx="2012">
                  <c:v>19835</c:v>
                </c:pt>
                <c:pt idx="2013">
                  <c:v>20948</c:v>
                </c:pt>
                <c:pt idx="2014">
                  <c:v>20974</c:v>
                </c:pt>
                <c:pt idx="2015">
                  <c:v>21309</c:v>
                </c:pt>
                <c:pt idx="2016">
                  <c:v>21332</c:v>
                </c:pt>
                <c:pt idx="2017">
                  <c:v>22063</c:v>
                </c:pt>
                <c:pt idx="2018">
                  <c:v>21538</c:v>
                </c:pt>
                <c:pt idx="2019">
                  <c:v>21203</c:v>
                </c:pt>
                <c:pt idx="2020">
                  <c:v>20035</c:v>
                </c:pt>
                <c:pt idx="2021">
                  <c:v>19893</c:v>
                </c:pt>
                <c:pt idx="2022">
                  <c:v>19030</c:v>
                </c:pt>
                <c:pt idx="2023">
                  <c:v>19224</c:v>
                </c:pt>
                <c:pt idx="2024">
                  <c:v>17604</c:v>
                </c:pt>
                <c:pt idx="2025">
                  <c:v>17910</c:v>
                </c:pt>
                <c:pt idx="2026">
                  <c:v>17674</c:v>
                </c:pt>
                <c:pt idx="2027">
                  <c:v>17843</c:v>
                </c:pt>
                <c:pt idx="2028">
                  <c:v>17308</c:v>
                </c:pt>
                <c:pt idx="2029">
                  <c:v>17535</c:v>
                </c:pt>
                <c:pt idx="2030">
                  <c:v>16592</c:v>
                </c:pt>
                <c:pt idx="2031">
                  <c:v>16275</c:v>
                </c:pt>
                <c:pt idx="2032">
                  <c:v>16100</c:v>
                </c:pt>
                <c:pt idx="2033">
                  <c:v>16459</c:v>
                </c:pt>
                <c:pt idx="2034">
                  <c:v>16885</c:v>
                </c:pt>
                <c:pt idx="2035">
                  <c:v>16366</c:v>
                </c:pt>
                <c:pt idx="2036">
                  <c:v>17077</c:v>
                </c:pt>
                <c:pt idx="2037">
                  <c:v>16456</c:v>
                </c:pt>
                <c:pt idx="2038">
                  <c:v>16951</c:v>
                </c:pt>
                <c:pt idx="2039">
                  <c:v>16129</c:v>
                </c:pt>
                <c:pt idx="2040">
                  <c:v>16733</c:v>
                </c:pt>
                <c:pt idx="2041">
                  <c:v>16479</c:v>
                </c:pt>
                <c:pt idx="2042">
                  <c:v>16135</c:v>
                </c:pt>
                <c:pt idx="2043">
                  <c:v>15825</c:v>
                </c:pt>
                <c:pt idx="2044">
                  <c:v>16051</c:v>
                </c:pt>
                <c:pt idx="2045">
                  <c:v>16312</c:v>
                </c:pt>
                <c:pt idx="2046">
                  <c:v>16306</c:v>
                </c:pt>
                <c:pt idx="2047">
                  <c:v>16210</c:v>
                </c:pt>
                <c:pt idx="2048">
                  <c:v>16182</c:v>
                </c:pt>
                <c:pt idx="2049">
                  <c:v>16054</c:v>
                </c:pt>
                <c:pt idx="2050">
                  <c:v>15414</c:v>
                </c:pt>
                <c:pt idx="2051">
                  <c:v>14979</c:v>
                </c:pt>
                <c:pt idx="2052">
                  <c:v>15259</c:v>
                </c:pt>
                <c:pt idx="2053">
                  <c:v>15242</c:v>
                </c:pt>
                <c:pt idx="2054">
                  <c:v>16175</c:v>
                </c:pt>
                <c:pt idx="2055">
                  <c:v>15575</c:v>
                </c:pt>
                <c:pt idx="2056">
                  <c:v>15078</c:v>
                </c:pt>
                <c:pt idx="2057">
                  <c:v>15071</c:v>
                </c:pt>
                <c:pt idx="2058">
                  <c:v>15540</c:v>
                </c:pt>
                <c:pt idx="2059">
                  <c:v>15633</c:v>
                </c:pt>
                <c:pt idx="2060">
                  <c:v>16043</c:v>
                </c:pt>
                <c:pt idx="2061">
                  <c:v>16588</c:v>
                </c:pt>
                <c:pt idx="2062">
                  <c:v>15397</c:v>
                </c:pt>
                <c:pt idx="2063">
                  <c:v>16348</c:v>
                </c:pt>
                <c:pt idx="2064">
                  <c:v>15004</c:v>
                </c:pt>
                <c:pt idx="2065">
                  <c:v>15339</c:v>
                </c:pt>
                <c:pt idx="2066">
                  <c:v>14887</c:v>
                </c:pt>
                <c:pt idx="2067">
                  <c:v>15242</c:v>
                </c:pt>
                <c:pt idx="2068">
                  <c:v>15841</c:v>
                </c:pt>
                <c:pt idx="2069">
                  <c:v>15058</c:v>
                </c:pt>
                <c:pt idx="2070">
                  <c:v>15395</c:v>
                </c:pt>
                <c:pt idx="2071">
                  <c:v>15207</c:v>
                </c:pt>
                <c:pt idx="2072">
                  <c:v>15441</c:v>
                </c:pt>
                <c:pt idx="2073">
                  <c:v>15877</c:v>
                </c:pt>
                <c:pt idx="2074">
                  <c:v>15974</c:v>
                </c:pt>
                <c:pt idx="2075">
                  <c:v>15824</c:v>
                </c:pt>
                <c:pt idx="2076">
                  <c:v>14705</c:v>
                </c:pt>
                <c:pt idx="2077">
                  <c:v>15640</c:v>
                </c:pt>
                <c:pt idx="2078">
                  <c:v>15505</c:v>
                </c:pt>
                <c:pt idx="2079">
                  <c:v>15224</c:v>
                </c:pt>
                <c:pt idx="2080">
                  <c:v>14894</c:v>
                </c:pt>
                <c:pt idx="2081">
                  <c:v>15503</c:v>
                </c:pt>
                <c:pt idx="2082">
                  <c:v>15063</c:v>
                </c:pt>
                <c:pt idx="2083">
                  <c:v>16341</c:v>
                </c:pt>
                <c:pt idx="2084">
                  <c:v>14899</c:v>
                </c:pt>
                <c:pt idx="2085">
                  <c:v>14978</c:v>
                </c:pt>
                <c:pt idx="2086">
                  <c:v>15455</c:v>
                </c:pt>
                <c:pt idx="2087">
                  <c:v>14685</c:v>
                </c:pt>
                <c:pt idx="2088">
                  <c:v>14840</c:v>
                </c:pt>
                <c:pt idx="2089">
                  <c:v>15246</c:v>
                </c:pt>
                <c:pt idx="2090">
                  <c:v>15696</c:v>
                </c:pt>
                <c:pt idx="2091">
                  <c:v>15260</c:v>
                </c:pt>
                <c:pt idx="2092">
                  <c:v>15525</c:v>
                </c:pt>
                <c:pt idx="2093">
                  <c:v>15612</c:v>
                </c:pt>
                <c:pt idx="2094">
                  <c:v>15195</c:v>
                </c:pt>
                <c:pt idx="2095">
                  <c:v>15838</c:v>
                </c:pt>
                <c:pt idx="2096">
                  <c:v>15083</c:v>
                </c:pt>
                <c:pt idx="2097">
                  <c:v>15619</c:v>
                </c:pt>
                <c:pt idx="2098">
                  <c:v>15338</c:v>
                </c:pt>
                <c:pt idx="2099">
                  <c:v>15920</c:v>
                </c:pt>
                <c:pt idx="2100">
                  <c:v>15111</c:v>
                </c:pt>
                <c:pt idx="2101">
                  <c:v>15086</c:v>
                </c:pt>
                <c:pt idx="2102">
                  <c:v>15149</c:v>
                </c:pt>
                <c:pt idx="2103">
                  <c:v>16214</c:v>
                </c:pt>
                <c:pt idx="2104">
                  <c:v>15906</c:v>
                </c:pt>
                <c:pt idx="2105">
                  <c:v>15659</c:v>
                </c:pt>
                <c:pt idx="2106">
                  <c:v>16779</c:v>
                </c:pt>
                <c:pt idx="2107">
                  <c:v>16470</c:v>
                </c:pt>
                <c:pt idx="2108">
                  <c:v>16674</c:v>
                </c:pt>
                <c:pt idx="2109">
                  <c:v>17732</c:v>
                </c:pt>
                <c:pt idx="2110">
                  <c:v>16475</c:v>
                </c:pt>
                <c:pt idx="2111">
                  <c:v>16746</c:v>
                </c:pt>
                <c:pt idx="2112">
                  <c:v>16043</c:v>
                </c:pt>
                <c:pt idx="2113">
                  <c:v>15903</c:v>
                </c:pt>
                <c:pt idx="2114">
                  <c:v>15581</c:v>
                </c:pt>
                <c:pt idx="2115">
                  <c:v>15049</c:v>
                </c:pt>
                <c:pt idx="2116">
                  <c:v>15339</c:v>
                </c:pt>
                <c:pt idx="2117">
                  <c:v>16094</c:v>
                </c:pt>
                <c:pt idx="2118">
                  <c:v>15233</c:v>
                </c:pt>
                <c:pt idx="2119">
                  <c:v>15034</c:v>
                </c:pt>
                <c:pt idx="2120">
                  <c:v>15479</c:v>
                </c:pt>
                <c:pt idx="2121">
                  <c:v>15001</c:v>
                </c:pt>
                <c:pt idx="2122">
                  <c:v>15309</c:v>
                </c:pt>
                <c:pt idx="2123">
                  <c:v>15506</c:v>
                </c:pt>
                <c:pt idx="2124">
                  <c:v>15575</c:v>
                </c:pt>
                <c:pt idx="2125">
                  <c:v>15631</c:v>
                </c:pt>
                <c:pt idx="2126">
                  <c:v>15508</c:v>
                </c:pt>
                <c:pt idx="2127">
                  <c:v>15807</c:v>
                </c:pt>
                <c:pt idx="2128">
                  <c:v>15622</c:v>
                </c:pt>
                <c:pt idx="2129">
                  <c:v>15424</c:v>
                </c:pt>
                <c:pt idx="2130">
                  <c:v>16432</c:v>
                </c:pt>
                <c:pt idx="2131">
                  <c:v>16076</c:v>
                </c:pt>
                <c:pt idx="2132">
                  <c:v>15084</c:v>
                </c:pt>
                <c:pt idx="2133">
                  <c:v>15562</c:v>
                </c:pt>
                <c:pt idx="2134">
                  <c:v>15740</c:v>
                </c:pt>
                <c:pt idx="2135">
                  <c:v>15217</c:v>
                </c:pt>
                <c:pt idx="2136">
                  <c:v>15868</c:v>
                </c:pt>
                <c:pt idx="2137">
                  <c:v>16200</c:v>
                </c:pt>
                <c:pt idx="2138">
                  <c:v>16313</c:v>
                </c:pt>
                <c:pt idx="2139">
                  <c:v>16235</c:v>
                </c:pt>
                <c:pt idx="2140">
                  <c:v>15497</c:v>
                </c:pt>
                <c:pt idx="2141">
                  <c:v>15530</c:v>
                </c:pt>
                <c:pt idx="2142">
                  <c:v>15084</c:v>
                </c:pt>
                <c:pt idx="2143">
                  <c:v>14970</c:v>
                </c:pt>
                <c:pt idx="2144">
                  <c:v>15605</c:v>
                </c:pt>
                <c:pt idx="2145">
                  <c:v>15151</c:v>
                </c:pt>
                <c:pt idx="2146">
                  <c:v>15193</c:v>
                </c:pt>
                <c:pt idx="2147">
                  <c:v>15239</c:v>
                </c:pt>
                <c:pt idx="2148">
                  <c:v>15798</c:v>
                </c:pt>
                <c:pt idx="2149">
                  <c:v>15408</c:v>
                </c:pt>
                <c:pt idx="2150">
                  <c:v>15511</c:v>
                </c:pt>
                <c:pt idx="2151">
                  <c:v>15912</c:v>
                </c:pt>
                <c:pt idx="2152">
                  <c:v>15662</c:v>
                </c:pt>
                <c:pt idx="2153">
                  <c:v>15812</c:v>
                </c:pt>
                <c:pt idx="2154">
                  <c:v>15533</c:v>
                </c:pt>
                <c:pt idx="2155">
                  <c:v>15606</c:v>
                </c:pt>
                <c:pt idx="2156">
                  <c:v>15659</c:v>
                </c:pt>
                <c:pt idx="2157">
                  <c:v>15671</c:v>
                </c:pt>
                <c:pt idx="2158">
                  <c:v>15679</c:v>
                </c:pt>
                <c:pt idx="2159">
                  <c:v>15474</c:v>
                </c:pt>
                <c:pt idx="2160">
                  <c:v>14868</c:v>
                </c:pt>
                <c:pt idx="2161">
                  <c:v>15065</c:v>
                </c:pt>
                <c:pt idx="2162">
                  <c:v>15240</c:v>
                </c:pt>
                <c:pt idx="2163">
                  <c:v>14490</c:v>
                </c:pt>
                <c:pt idx="2164">
                  <c:v>15570</c:v>
                </c:pt>
                <c:pt idx="2165">
                  <c:v>15430</c:v>
                </c:pt>
                <c:pt idx="2166">
                  <c:v>15584</c:v>
                </c:pt>
                <c:pt idx="2167">
                  <c:v>15243</c:v>
                </c:pt>
                <c:pt idx="2168">
                  <c:v>14896</c:v>
                </c:pt>
                <c:pt idx="2169">
                  <c:v>14990</c:v>
                </c:pt>
                <c:pt idx="2170">
                  <c:v>14710</c:v>
                </c:pt>
                <c:pt idx="2171">
                  <c:v>14691</c:v>
                </c:pt>
                <c:pt idx="2172">
                  <c:v>14756</c:v>
                </c:pt>
                <c:pt idx="2173">
                  <c:v>14682</c:v>
                </c:pt>
                <c:pt idx="2174">
                  <c:v>14581</c:v>
                </c:pt>
                <c:pt idx="2175">
                  <c:v>14817</c:v>
                </c:pt>
                <c:pt idx="2176">
                  <c:v>14811</c:v>
                </c:pt>
                <c:pt idx="2177">
                  <c:v>14786</c:v>
                </c:pt>
                <c:pt idx="2178">
                  <c:v>14845</c:v>
                </c:pt>
                <c:pt idx="2179">
                  <c:v>14396</c:v>
                </c:pt>
                <c:pt idx="2180">
                  <c:v>15049</c:v>
                </c:pt>
                <c:pt idx="2181">
                  <c:v>14160</c:v>
                </c:pt>
                <c:pt idx="2182">
                  <c:v>15097</c:v>
                </c:pt>
                <c:pt idx="2183">
                  <c:v>15350</c:v>
                </c:pt>
                <c:pt idx="2184">
                  <c:v>14710</c:v>
                </c:pt>
                <c:pt idx="2185">
                  <c:v>15170</c:v>
                </c:pt>
                <c:pt idx="2186">
                  <c:v>15160</c:v>
                </c:pt>
                <c:pt idx="2187">
                  <c:v>15162</c:v>
                </c:pt>
                <c:pt idx="2188">
                  <c:v>15183</c:v>
                </c:pt>
                <c:pt idx="2189">
                  <c:v>15917</c:v>
                </c:pt>
                <c:pt idx="2190">
                  <c:v>14505</c:v>
                </c:pt>
                <c:pt idx="2191">
                  <c:v>14544</c:v>
                </c:pt>
                <c:pt idx="2192">
                  <c:v>14448</c:v>
                </c:pt>
                <c:pt idx="2193">
                  <c:v>15856</c:v>
                </c:pt>
                <c:pt idx="2194">
                  <c:v>15472</c:v>
                </c:pt>
                <c:pt idx="2195">
                  <c:v>16146</c:v>
                </c:pt>
                <c:pt idx="2196">
                  <c:v>15341</c:v>
                </c:pt>
                <c:pt idx="2197">
                  <c:v>15682</c:v>
                </c:pt>
                <c:pt idx="2198">
                  <c:v>15143</c:v>
                </c:pt>
                <c:pt idx="2199">
                  <c:v>15445</c:v>
                </c:pt>
                <c:pt idx="2200">
                  <c:v>15461</c:v>
                </c:pt>
                <c:pt idx="2201">
                  <c:v>15795</c:v>
                </c:pt>
                <c:pt idx="2202">
                  <c:v>15992</c:v>
                </c:pt>
                <c:pt idx="2203">
                  <c:v>16664</c:v>
                </c:pt>
                <c:pt idx="2204">
                  <c:v>16359</c:v>
                </c:pt>
                <c:pt idx="2205">
                  <c:v>15831</c:v>
                </c:pt>
                <c:pt idx="2206">
                  <c:v>17164</c:v>
                </c:pt>
                <c:pt idx="2207">
                  <c:v>15980</c:v>
                </c:pt>
                <c:pt idx="2208">
                  <c:v>16144</c:v>
                </c:pt>
                <c:pt idx="2209">
                  <c:v>15859</c:v>
                </c:pt>
                <c:pt idx="2210">
                  <c:v>16634</c:v>
                </c:pt>
                <c:pt idx="2211">
                  <c:v>16632</c:v>
                </c:pt>
                <c:pt idx="2212">
                  <c:v>17017</c:v>
                </c:pt>
                <c:pt idx="2213">
                  <c:v>16561</c:v>
                </c:pt>
                <c:pt idx="2214">
                  <c:v>16208</c:v>
                </c:pt>
                <c:pt idx="2215">
                  <c:v>16345</c:v>
                </c:pt>
                <c:pt idx="2216">
                  <c:v>16247</c:v>
                </c:pt>
                <c:pt idx="2217">
                  <c:v>15951</c:v>
                </c:pt>
                <c:pt idx="2218">
                  <c:v>16123</c:v>
                </c:pt>
                <c:pt idx="2219">
                  <c:v>16488</c:v>
                </c:pt>
                <c:pt idx="2220">
                  <c:v>16164</c:v>
                </c:pt>
                <c:pt idx="2221">
                  <c:v>16799</c:v>
                </c:pt>
                <c:pt idx="2222">
                  <c:v>15482</c:v>
                </c:pt>
                <c:pt idx="2223">
                  <c:v>16308</c:v>
                </c:pt>
                <c:pt idx="2224">
                  <c:v>16303</c:v>
                </c:pt>
                <c:pt idx="2225">
                  <c:v>16988</c:v>
                </c:pt>
                <c:pt idx="2226">
                  <c:v>15842</c:v>
                </c:pt>
                <c:pt idx="2227">
                  <c:v>16501</c:v>
                </c:pt>
                <c:pt idx="2228">
                  <c:v>16069</c:v>
                </c:pt>
                <c:pt idx="2229">
                  <c:v>15587</c:v>
                </c:pt>
                <c:pt idx="2230">
                  <c:v>15737</c:v>
                </c:pt>
                <c:pt idx="2231">
                  <c:v>15362</c:v>
                </c:pt>
                <c:pt idx="2232">
                  <c:v>16167</c:v>
                </c:pt>
                <c:pt idx="2233">
                  <c:v>15513</c:v>
                </c:pt>
                <c:pt idx="2234">
                  <c:v>15870</c:v>
                </c:pt>
                <c:pt idx="2235">
                  <c:v>15264</c:v>
                </c:pt>
                <c:pt idx="2236">
                  <c:v>15960</c:v>
                </c:pt>
                <c:pt idx="2237">
                  <c:v>15675</c:v>
                </c:pt>
                <c:pt idx="2238">
                  <c:v>15432</c:v>
                </c:pt>
                <c:pt idx="2239">
                  <c:v>15767</c:v>
                </c:pt>
                <c:pt idx="2240">
                  <c:v>15713</c:v>
                </c:pt>
                <c:pt idx="2241">
                  <c:v>15769</c:v>
                </c:pt>
                <c:pt idx="2242">
                  <c:v>15545</c:v>
                </c:pt>
                <c:pt idx="2243">
                  <c:v>15686</c:v>
                </c:pt>
                <c:pt idx="2244">
                  <c:v>16412</c:v>
                </c:pt>
                <c:pt idx="2245">
                  <c:v>16466</c:v>
                </c:pt>
                <c:pt idx="2246">
                  <c:v>14747</c:v>
                </c:pt>
                <c:pt idx="2247">
                  <c:v>15341</c:v>
                </c:pt>
                <c:pt idx="2248">
                  <c:v>16105</c:v>
                </c:pt>
                <c:pt idx="2249">
                  <c:v>16548</c:v>
                </c:pt>
                <c:pt idx="2250">
                  <c:v>16656</c:v>
                </c:pt>
                <c:pt idx="2251">
                  <c:v>15486</c:v>
                </c:pt>
                <c:pt idx="2252">
                  <c:v>16638</c:v>
                </c:pt>
                <c:pt idx="2253">
                  <c:v>16433</c:v>
                </c:pt>
                <c:pt idx="2254">
                  <c:v>17078</c:v>
                </c:pt>
                <c:pt idx="2255">
                  <c:v>16800</c:v>
                </c:pt>
                <c:pt idx="2256">
                  <c:v>17730</c:v>
                </c:pt>
                <c:pt idx="2257">
                  <c:v>16453</c:v>
                </c:pt>
                <c:pt idx="2258">
                  <c:v>16852</c:v>
                </c:pt>
                <c:pt idx="2259">
                  <c:v>16833</c:v>
                </c:pt>
                <c:pt idx="2260">
                  <c:v>16470</c:v>
                </c:pt>
                <c:pt idx="2261">
                  <c:v>16991</c:v>
                </c:pt>
                <c:pt idx="2262">
                  <c:v>16496</c:v>
                </c:pt>
                <c:pt idx="2263">
                  <c:v>16543</c:v>
                </c:pt>
                <c:pt idx="2264">
                  <c:v>16663</c:v>
                </c:pt>
                <c:pt idx="2265">
                  <c:v>16484</c:v>
                </c:pt>
                <c:pt idx="2266">
                  <c:v>17035</c:v>
                </c:pt>
                <c:pt idx="2267">
                  <c:v>16472</c:v>
                </c:pt>
                <c:pt idx="2268">
                  <c:v>16467</c:v>
                </c:pt>
                <c:pt idx="2269">
                  <c:v>16261</c:v>
                </c:pt>
                <c:pt idx="2270">
                  <c:v>16520</c:v>
                </c:pt>
                <c:pt idx="2271">
                  <c:v>16345</c:v>
                </c:pt>
                <c:pt idx="2272">
                  <c:v>16940</c:v>
                </c:pt>
                <c:pt idx="2273">
                  <c:v>16567</c:v>
                </c:pt>
                <c:pt idx="2274">
                  <c:v>16310</c:v>
                </c:pt>
                <c:pt idx="2275">
                  <c:v>16608</c:v>
                </c:pt>
                <c:pt idx="2276">
                  <c:v>16213</c:v>
                </c:pt>
                <c:pt idx="2277">
                  <c:v>16297</c:v>
                </c:pt>
                <c:pt idx="2278">
                  <c:v>15348</c:v>
                </c:pt>
                <c:pt idx="2279">
                  <c:v>16997</c:v>
                </c:pt>
                <c:pt idx="2280">
                  <c:v>16141</c:v>
                </c:pt>
                <c:pt idx="2281">
                  <c:v>15919</c:v>
                </c:pt>
                <c:pt idx="2282">
                  <c:v>15846</c:v>
                </c:pt>
                <c:pt idx="2283">
                  <c:v>16289</c:v>
                </c:pt>
                <c:pt idx="2284">
                  <c:v>16751</c:v>
                </c:pt>
                <c:pt idx="2285">
                  <c:v>16192</c:v>
                </c:pt>
                <c:pt idx="2286">
                  <c:v>15832</c:v>
                </c:pt>
                <c:pt idx="2287">
                  <c:v>16157</c:v>
                </c:pt>
                <c:pt idx="2288">
                  <c:v>16183</c:v>
                </c:pt>
                <c:pt idx="2289">
                  <c:v>16496</c:v>
                </c:pt>
                <c:pt idx="2290">
                  <c:v>16213</c:v>
                </c:pt>
                <c:pt idx="2291">
                  <c:v>15267</c:v>
                </c:pt>
                <c:pt idx="2292">
                  <c:v>16498</c:v>
                </c:pt>
                <c:pt idx="2293">
                  <c:v>15818</c:v>
                </c:pt>
                <c:pt idx="2294">
                  <c:v>16151</c:v>
                </c:pt>
                <c:pt idx="2295">
                  <c:v>16894</c:v>
                </c:pt>
                <c:pt idx="2296">
                  <c:v>16694</c:v>
                </c:pt>
                <c:pt idx="2297">
                  <c:v>15473</c:v>
                </c:pt>
                <c:pt idx="2298">
                  <c:v>16018</c:v>
                </c:pt>
                <c:pt idx="2299">
                  <c:v>15481</c:v>
                </c:pt>
                <c:pt idx="2300">
                  <c:v>15337</c:v>
                </c:pt>
                <c:pt idx="2301">
                  <c:v>15982</c:v>
                </c:pt>
                <c:pt idx="2302">
                  <c:v>15082</c:v>
                </c:pt>
                <c:pt idx="2303">
                  <c:v>16409</c:v>
                </c:pt>
                <c:pt idx="2304">
                  <c:v>16013</c:v>
                </c:pt>
                <c:pt idx="2305">
                  <c:v>15918</c:v>
                </c:pt>
                <c:pt idx="2306">
                  <c:v>15974</c:v>
                </c:pt>
                <c:pt idx="2307">
                  <c:v>16231</c:v>
                </c:pt>
                <c:pt idx="2308">
                  <c:v>15432</c:v>
                </c:pt>
                <c:pt idx="2309">
                  <c:v>15631</c:v>
                </c:pt>
                <c:pt idx="2310">
                  <c:v>16211</c:v>
                </c:pt>
                <c:pt idx="2311">
                  <c:v>16068</c:v>
                </c:pt>
                <c:pt idx="2312">
                  <c:v>16350</c:v>
                </c:pt>
                <c:pt idx="2313">
                  <c:v>15497</c:v>
                </c:pt>
                <c:pt idx="2314">
                  <c:v>16112</c:v>
                </c:pt>
                <c:pt idx="2315">
                  <c:v>15602</c:v>
                </c:pt>
                <c:pt idx="2316">
                  <c:v>15932</c:v>
                </c:pt>
                <c:pt idx="2317">
                  <c:v>16192</c:v>
                </c:pt>
                <c:pt idx="2318">
                  <c:v>16441</c:v>
                </c:pt>
                <c:pt idx="2319">
                  <c:v>16360</c:v>
                </c:pt>
                <c:pt idx="2320">
                  <c:v>16822</c:v>
                </c:pt>
                <c:pt idx="2321">
                  <c:v>16045</c:v>
                </c:pt>
                <c:pt idx="2322">
                  <c:v>16541</c:v>
                </c:pt>
                <c:pt idx="2323">
                  <c:v>16028</c:v>
                </c:pt>
                <c:pt idx="2324">
                  <c:v>15581</c:v>
                </c:pt>
                <c:pt idx="2325">
                  <c:v>16010</c:v>
                </c:pt>
                <c:pt idx="2326">
                  <c:v>16552</c:v>
                </c:pt>
                <c:pt idx="2327">
                  <c:v>16452</c:v>
                </c:pt>
                <c:pt idx="2328">
                  <c:v>15496</c:v>
                </c:pt>
                <c:pt idx="2329">
                  <c:v>16772</c:v>
                </c:pt>
                <c:pt idx="2330">
                  <c:v>16122</c:v>
                </c:pt>
                <c:pt idx="2331">
                  <c:v>15476</c:v>
                </c:pt>
                <c:pt idx="2332">
                  <c:v>16420</c:v>
                </c:pt>
                <c:pt idx="2333">
                  <c:v>17001</c:v>
                </c:pt>
                <c:pt idx="2334">
                  <c:v>16091</c:v>
                </c:pt>
                <c:pt idx="2335">
                  <c:v>15858</c:v>
                </c:pt>
                <c:pt idx="2336">
                  <c:v>16182</c:v>
                </c:pt>
                <c:pt idx="2337">
                  <c:v>16731</c:v>
                </c:pt>
                <c:pt idx="2338">
                  <c:v>16589</c:v>
                </c:pt>
                <c:pt idx="2339">
                  <c:v>16316</c:v>
                </c:pt>
                <c:pt idx="2340">
                  <c:v>16397</c:v>
                </c:pt>
                <c:pt idx="2341">
                  <c:v>16379</c:v>
                </c:pt>
                <c:pt idx="2342">
                  <c:v>15899</c:v>
                </c:pt>
                <c:pt idx="2343">
                  <c:v>16055</c:v>
                </c:pt>
                <c:pt idx="2344">
                  <c:v>16111</c:v>
                </c:pt>
                <c:pt idx="2345">
                  <c:v>17033</c:v>
                </c:pt>
                <c:pt idx="2346">
                  <c:v>16817</c:v>
                </c:pt>
                <c:pt idx="2347">
                  <c:v>16252</c:v>
                </c:pt>
                <c:pt idx="2348">
                  <c:v>16069</c:v>
                </c:pt>
                <c:pt idx="2349">
                  <c:v>16167</c:v>
                </c:pt>
                <c:pt idx="2350">
                  <c:v>15939</c:v>
                </c:pt>
                <c:pt idx="2351">
                  <c:v>15789</c:v>
                </c:pt>
                <c:pt idx="2352">
                  <c:v>16355</c:v>
                </c:pt>
                <c:pt idx="2353">
                  <c:v>16232</c:v>
                </c:pt>
                <c:pt idx="2354">
                  <c:v>16829</c:v>
                </c:pt>
                <c:pt idx="2355">
                  <c:v>16116</c:v>
                </c:pt>
                <c:pt idx="2356">
                  <c:v>16467</c:v>
                </c:pt>
                <c:pt idx="2357">
                  <c:v>16926</c:v>
                </c:pt>
                <c:pt idx="2358">
                  <c:v>15934</c:v>
                </c:pt>
                <c:pt idx="2359">
                  <c:v>16337</c:v>
                </c:pt>
                <c:pt idx="2360">
                  <c:v>16379</c:v>
                </c:pt>
                <c:pt idx="2361">
                  <c:v>16200</c:v>
                </c:pt>
                <c:pt idx="2362">
                  <c:v>16549</c:v>
                </c:pt>
                <c:pt idx="2363">
                  <c:v>16580</c:v>
                </c:pt>
                <c:pt idx="2364">
                  <c:v>16752</c:v>
                </c:pt>
                <c:pt idx="2365">
                  <c:v>16298</c:v>
                </c:pt>
                <c:pt idx="2366">
                  <c:v>16588</c:v>
                </c:pt>
                <c:pt idx="2367">
                  <c:v>15803</c:v>
                </c:pt>
                <c:pt idx="2368">
                  <c:v>15859</c:v>
                </c:pt>
                <c:pt idx="2369">
                  <c:v>16714</c:v>
                </c:pt>
                <c:pt idx="2370">
                  <c:v>16719</c:v>
                </c:pt>
                <c:pt idx="2371">
                  <c:v>16920</c:v>
                </c:pt>
                <c:pt idx="2372">
                  <c:v>16542</c:v>
                </c:pt>
                <c:pt idx="2373">
                  <c:v>16586</c:v>
                </c:pt>
                <c:pt idx="2374">
                  <c:v>16028</c:v>
                </c:pt>
                <c:pt idx="2375">
                  <c:v>16115</c:v>
                </c:pt>
                <c:pt idx="2376">
                  <c:v>15904</c:v>
                </c:pt>
                <c:pt idx="2377">
                  <c:v>16135</c:v>
                </c:pt>
                <c:pt idx="2378">
                  <c:v>16711</c:v>
                </c:pt>
                <c:pt idx="2379">
                  <c:v>16164</c:v>
                </c:pt>
                <c:pt idx="2380">
                  <c:v>16652</c:v>
                </c:pt>
                <c:pt idx="2381">
                  <c:v>16291</c:v>
                </c:pt>
                <c:pt idx="2382">
                  <c:v>16916</c:v>
                </c:pt>
                <c:pt idx="2383">
                  <c:v>17154</c:v>
                </c:pt>
                <c:pt idx="2384">
                  <c:v>16561</c:v>
                </c:pt>
                <c:pt idx="2385">
                  <c:v>16076</c:v>
                </c:pt>
                <c:pt idx="2386">
                  <c:v>17720</c:v>
                </c:pt>
                <c:pt idx="2387">
                  <c:v>17286</c:v>
                </c:pt>
                <c:pt idx="2388">
                  <c:v>16225</c:v>
                </c:pt>
                <c:pt idx="2389">
                  <c:v>16087</c:v>
                </c:pt>
                <c:pt idx="2390">
                  <c:v>15923</c:v>
                </c:pt>
                <c:pt idx="2391">
                  <c:v>16140</c:v>
                </c:pt>
                <c:pt idx="2392">
                  <c:v>16482</c:v>
                </c:pt>
                <c:pt idx="2393">
                  <c:v>16082</c:v>
                </c:pt>
                <c:pt idx="2394">
                  <c:v>16135</c:v>
                </c:pt>
                <c:pt idx="2395">
                  <c:v>16188</c:v>
                </c:pt>
                <c:pt idx="2396">
                  <c:v>16469</c:v>
                </c:pt>
                <c:pt idx="2397">
                  <c:v>16492</c:v>
                </c:pt>
                <c:pt idx="2398">
                  <c:v>15837</c:v>
                </c:pt>
                <c:pt idx="2399">
                  <c:v>16891</c:v>
                </c:pt>
                <c:pt idx="2400">
                  <c:v>16323</c:v>
                </c:pt>
                <c:pt idx="2401">
                  <c:v>16606</c:v>
                </c:pt>
                <c:pt idx="2402">
                  <c:v>17259</c:v>
                </c:pt>
                <c:pt idx="2403">
                  <c:v>18292</c:v>
                </c:pt>
                <c:pt idx="2404">
                  <c:v>19389</c:v>
                </c:pt>
                <c:pt idx="2405">
                  <c:v>21257</c:v>
                </c:pt>
                <c:pt idx="2406">
                  <c:v>22321</c:v>
                </c:pt>
                <c:pt idx="2407">
                  <c:v>22665</c:v>
                </c:pt>
                <c:pt idx="2408">
                  <c:v>20533</c:v>
                </c:pt>
                <c:pt idx="2409">
                  <c:v>18512</c:v>
                </c:pt>
                <c:pt idx="2410">
                  <c:v>17079</c:v>
                </c:pt>
                <c:pt idx="2411">
                  <c:v>17764</c:v>
                </c:pt>
                <c:pt idx="2412">
                  <c:v>17094</c:v>
                </c:pt>
                <c:pt idx="2413">
                  <c:v>16503</c:v>
                </c:pt>
                <c:pt idx="2414">
                  <c:v>16023</c:v>
                </c:pt>
                <c:pt idx="2415">
                  <c:v>17053</c:v>
                </c:pt>
                <c:pt idx="2416">
                  <c:v>16197</c:v>
                </c:pt>
                <c:pt idx="2417">
                  <c:v>16525</c:v>
                </c:pt>
                <c:pt idx="2418">
                  <c:v>15784</c:v>
                </c:pt>
                <c:pt idx="2419">
                  <c:v>16667</c:v>
                </c:pt>
                <c:pt idx="2420">
                  <c:v>16420</c:v>
                </c:pt>
                <c:pt idx="2421">
                  <c:v>16055</c:v>
                </c:pt>
                <c:pt idx="2422">
                  <c:v>15793</c:v>
                </c:pt>
                <c:pt idx="2423">
                  <c:v>15443</c:v>
                </c:pt>
                <c:pt idx="2424">
                  <c:v>16670</c:v>
                </c:pt>
                <c:pt idx="2425">
                  <c:v>15975</c:v>
                </c:pt>
                <c:pt idx="2426">
                  <c:v>16426</c:v>
                </c:pt>
                <c:pt idx="2427">
                  <c:v>15728</c:v>
                </c:pt>
                <c:pt idx="2428">
                  <c:v>15269</c:v>
                </c:pt>
                <c:pt idx="2429">
                  <c:v>16838</c:v>
                </c:pt>
                <c:pt idx="2430">
                  <c:v>16713</c:v>
                </c:pt>
                <c:pt idx="2431">
                  <c:v>16285</c:v>
                </c:pt>
                <c:pt idx="2432">
                  <c:v>16585</c:v>
                </c:pt>
                <c:pt idx="2433">
                  <c:v>16682</c:v>
                </c:pt>
                <c:pt idx="2434">
                  <c:v>15624</c:v>
                </c:pt>
                <c:pt idx="2435">
                  <c:v>16986</c:v>
                </c:pt>
                <c:pt idx="2436">
                  <c:v>16354</c:v>
                </c:pt>
                <c:pt idx="2437">
                  <c:v>16077</c:v>
                </c:pt>
                <c:pt idx="2438">
                  <c:v>16737</c:v>
                </c:pt>
                <c:pt idx="2439">
                  <c:v>18483</c:v>
                </c:pt>
                <c:pt idx="2440">
                  <c:v>17548</c:v>
                </c:pt>
                <c:pt idx="2441">
                  <c:v>17474</c:v>
                </c:pt>
                <c:pt idx="2442">
                  <c:v>17263</c:v>
                </c:pt>
                <c:pt idx="2443">
                  <c:v>17284</c:v>
                </c:pt>
                <c:pt idx="2444">
                  <c:v>17956</c:v>
                </c:pt>
                <c:pt idx="2445">
                  <c:v>17164</c:v>
                </c:pt>
                <c:pt idx="2446">
                  <c:v>17252</c:v>
                </c:pt>
                <c:pt idx="2447">
                  <c:v>17354</c:v>
                </c:pt>
                <c:pt idx="2448">
                  <c:v>18027</c:v>
                </c:pt>
                <c:pt idx="2449">
                  <c:v>17751</c:v>
                </c:pt>
                <c:pt idx="2450">
                  <c:v>18959</c:v>
                </c:pt>
                <c:pt idx="2451">
                  <c:v>18637</c:v>
                </c:pt>
                <c:pt idx="2452">
                  <c:v>19508</c:v>
                </c:pt>
                <c:pt idx="2453">
                  <c:v>20937</c:v>
                </c:pt>
                <c:pt idx="2454">
                  <c:v>21183</c:v>
                </c:pt>
                <c:pt idx="2455">
                  <c:v>22174</c:v>
                </c:pt>
                <c:pt idx="2456">
                  <c:v>22563</c:v>
                </c:pt>
                <c:pt idx="2457">
                  <c:v>23050</c:v>
                </c:pt>
                <c:pt idx="2458">
                  <c:v>21831</c:v>
                </c:pt>
                <c:pt idx="2459">
                  <c:v>22844</c:v>
                </c:pt>
                <c:pt idx="2460">
                  <c:v>22117</c:v>
                </c:pt>
                <c:pt idx="2461">
                  <c:v>21589</c:v>
                </c:pt>
                <c:pt idx="2462">
                  <c:v>21964</c:v>
                </c:pt>
                <c:pt idx="2463">
                  <c:v>22449</c:v>
                </c:pt>
                <c:pt idx="2464">
                  <c:v>22091</c:v>
                </c:pt>
                <c:pt idx="2465">
                  <c:v>21922</c:v>
                </c:pt>
                <c:pt idx="2466">
                  <c:v>21140</c:v>
                </c:pt>
                <c:pt idx="2467">
                  <c:v>22047</c:v>
                </c:pt>
                <c:pt idx="2468">
                  <c:v>21028</c:v>
                </c:pt>
                <c:pt idx="2469">
                  <c:v>20861</c:v>
                </c:pt>
                <c:pt idx="2470">
                  <c:v>20589</c:v>
                </c:pt>
                <c:pt idx="2471">
                  <c:v>20334</c:v>
                </c:pt>
                <c:pt idx="2472">
                  <c:v>20384</c:v>
                </c:pt>
                <c:pt idx="2473">
                  <c:v>20405</c:v>
                </c:pt>
                <c:pt idx="2474">
                  <c:v>21251</c:v>
                </c:pt>
                <c:pt idx="2475">
                  <c:v>20171</c:v>
                </c:pt>
                <c:pt idx="2476">
                  <c:v>19588</c:v>
                </c:pt>
                <c:pt idx="2477">
                  <c:v>19773</c:v>
                </c:pt>
                <c:pt idx="2478">
                  <c:v>19857</c:v>
                </c:pt>
                <c:pt idx="2479">
                  <c:v>18852</c:v>
                </c:pt>
                <c:pt idx="2480">
                  <c:v>19160</c:v>
                </c:pt>
                <c:pt idx="2481">
                  <c:v>18684</c:v>
                </c:pt>
                <c:pt idx="2482">
                  <c:v>19747</c:v>
                </c:pt>
                <c:pt idx="2483">
                  <c:v>18775</c:v>
                </c:pt>
                <c:pt idx="2484">
                  <c:v>19348</c:v>
                </c:pt>
                <c:pt idx="2485">
                  <c:v>19776</c:v>
                </c:pt>
                <c:pt idx="2486">
                  <c:v>19332</c:v>
                </c:pt>
                <c:pt idx="2487">
                  <c:v>18994</c:v>
                </c:pt>
                <c:pt idx="2488">
                  <c:v>19510</c:v>
                </c:pt>
                <c:pt idx="2489">
                  <c:v>18981</c:v>
                </c:pt>
                <c:pt idx="2490">
                  <c:v>19017</c:v>
                </c:pt>
                <c:pt idx="2491">
                  <c:v>18881</c:v>
                </c:pt>
                <c:pt idx="2492">
                  <c:v>19255</c:v>
                </c:pt>
                <c:pt idx="2493">
                  <c:v>18333</c:v>
                </c:pt>
                <c:pt idx="2494">
                  <c:v>18863</c:v>
                </c:pt>
                <c:pt idx="2495">
                  <c:v>18824</c:v>
                </c:pt>
                <c:pt idx="2496">
                  <c:v>19845</c:v>
                </c:pt>
                <c:pt idx="2497">
                  <c:v>19175</c:v>
                </c:pt>
                <c:pt idx="2498">
                  <c:v>18419</c:v>
                </c:pt>
                <c:pt idx="2499">
                  <c:v>18983</c:v>
                </c:pt>
                <c:pt idx="2500">
                  <c:v>19709</c:v>
                </c:pt>
                <c:pt idx="2501">
                  <c:v>18893</c:v>
                </c:pt>
                <c:pt idx="2502">
                  <c:v>18632</c:v>
                </c:pt>
                <c:pt idx="2503">
                  <c:v>18934</c:v>
                </c:pt>
                <c:pt idx="2504">
                  <c:v>19344</c:v>
                </c:pt>
                <c:pt idx="2505">
                  <c:v>19247</c:v>
                </c:pt>
                <c:pt idx="2506">
                  <c:v>18692</c:v>
                </c:pt>
                <c:pt idx="2507">
                  <c:v>18401</c:v>
                </c:pt>
                <c:pt idx="2508">
                  <c:v>18555</c:v>
                </c:pt>
                <c:pt idx="2509">
                  <c:v>18707</c:v>
                </c:pt>
                <c:pt idx="2510">
                  <c:v>19221</c:v>
                </c:pt>
                <c:pt idx="2511">
                  <c:v>18820</c:v>
                </c:pt>
                <c:pt idx="2512">
                  <c:v>19114</c:v>
                </c:pt>
                <c:pt idx="2513">
                  <c:v>18884</c:v>
                </c:pt>
                <c:pt idx="2514">
                  <c:v>19113</c:v>
                </c:pt>
                <c:pt idx="2515">
                  <c:v>18299</c:v>
                </c:pt>
                <c:pt idx="2516">
                  <c:v>19150</c:v>
                </c:pt>
                <c:pt idx="2517">
                  <c:v>18245</c:v>
                </c:pt>
                <c:pt idx="2518">
                  <c:v>18488</c:v>
                </c:pt>
                <c:pt idx="2519">
                  <c:v>18479</c:v>
                </c:pt>
                <c:pt idx="2520">
                  <c:v>18593</c:v>
                </c:pt>
                <c:pt idx="2521">
                  <c:v>18585</c:v>
                </c:pt>
                <c:pt idx="2522">
                  <c:v>18254</c:v>
                </c:pt>
                <c:pt idx="2523">
                  <c:v>18082</c:v>
                </c:pt>
                <c:pt idx="2524">
                  <c:v>18399</c:v>
                </c:pt>
                <c:pt idx="2525">
                  <c:v>19084</c:v>
                </c:pt>
                <c:pt idx="2526">
                  <c:v>19389</c:v>
                </c:pt>
                <c:pt idx="2527">
                  <c:v>17989</c:v>
                </c:pt>
                <c:pt idx="2528">
                  <c:v>19320</c:v>
                </c:pt>
                <c:pt idx="2529">
                  <c:v>18947</c:v>
                </c:pt>
                <c:pt idx="2530">
                  <c:v>18604</c:v>
                </c:pt>
                <c:pt idx="2531">
                  <c:v>19623</c:v>
                </c:pt>
                <c:pt idx="2532">
                  <c:v>19759</c:v>
                </c:pt>
                <c:pt idx="2533">
                  <c:v>19399</c:v>
                </c:pt>
                <c:pt idx="2534">
                  <c:v>19132</c:v>
                </c:pt>
                <c:pt idx="2535">
                  <c:v>19497</c:v>
                </c:pt>
                <c:pt idx="2536">
                  <c:v>19682</c:v>
                </c:pt>
                <c:pt idx="2537">
                  <c:v>19890</c:v>
                </c:pt>
                <c:pt idx="2538">
                  <c:v>19674</c:v>
                </c:pt>
                <c:pt idx="2539">
                  <c:v>19535</c:v>
                </c:pt>
                <c:pt idx="2540">
                  <c:v>18505</c:v>
                </c:pt>
                <c:pt idx="2541">
                  <c:v>18848</c:v>
                </c:pt>
                <c:pt idx="2542">
                  <c:v>18375</c:v>
                </c:pt>
                <c:pt idx="2543">
                  <c:v>17693</c:v>
                </c:pt>
                <c:pt idx="2544">
                  <c:v>18119</c:v>
                </c:pt>
                <c:pt idx="2545">
                  <c:v>18049</c:v>
                </c:pt>
                <c:pt idx="2546">
                  <c:v>17516</c:v>
                </c:pt>
                <c:pt idx="2547">
                  <c:v>17072</c:v>
                </c:pt>
                <c:pt idx="2548">
                  <c:v>16810</c:v>
                </c:pt>
                <c:pt idx="2549">
                  <c:v>16870</c:v>
                </c:pt>
                <c:pt idx="2550">
                  <c:v>16629</c:v>
                </c:pt>
                <c:pt idx="2551">
                  <c:v>16009</c:v>
                </c:pt>
                <c:pt idx="2552">
                  <c:v>16530</c:v>
                </c:pt>
                <c:pt idx="2553">
                  <c:v>15684</c:v>
                </c:pt>
                <c:pt idx="2554">
                  <c:v>15336</c:v>
                </c:pt>
                <c:pt idx="2555">
                  <c:v>15201</c:v>
                </c:pt>
                <c:pt idx="2556">
                  <c:v>14468</c:v>
                </c:pt>
                <c:pt idx="2557">
                  <c:v>15114</c:v>
                </c:pt>
                <c:pt idx="2558">
                  <c:v>15530</c:v>
                </c:pt>
                <c:pt idx="2559">
                  <c:v>15338</c:v>
                </c:pt>
                <c:pt idx="2560">
                  <c:v>15466</c:v>
                </c:pt>
                <c:pt idx="2561">
                  <c:v>16246</c:v>
                </c:pt>
                <c:pt idx="2562">
                  <c:v>15561</c:v>
                </c:pt>
                <c:pt idx="2563">
                  <c:v>14810</c:v>
                </c:pt>
                <c:pt idx="2564">
                  <c:v>15349</c:v>
                </c:pt>
                <c:pt idx="2565">
                  <c:v>15231</c:v>
                </c:pt>
                <c:pt idx="2566">
                  <c:v>15495</c:v>
                </c:pt>
                <c:pt idx="2567">
                  <c:v>14549</c:v>
                </c:pt>
                <c:pt idx="2568">
                  <c:v>14333</c:v>
                </c:pt>
                <c:pt idx="2569">
                  <c:v>14750</c:v>
                </c:pt>
                <c:pt idx="2570">
                  <c:v>14705</c:v>
                </c:pt>
                <c:pt idx="2571">
                  <c:v>13383</c:v>
                </c:pt>
                <c:pt idx="2572">
                  <c:v>13682</c:v>
                </c:pt>
                <c:pt idx="2573">
                  <c:v>14089</c:v>
                </c:pt>
                <c:pt idx="2574">
                  <c:v>16559</c:v>
                </c:pt>
                <c:pt idx="2575">
                  <c:v>16520</c:v>
                </c:pt>
                <c:pt idx="2576">
                  <c:v>15905</c:v>
                </c:pt>
                <c:pt idx="2577">
                  <c:v>16044</c:v>
                </c:pt>
                <c:pt idx="2578">
                  <c:v>15696</c:v>
                </c:pt>
                <c:pt idx="2579">
                  <c:v>15563</c:v>
                </c:pt>
                <c:pt idx="2580">
                  <c:v>14658</c:v>
                </c:pt>
                <c:pt idx="2581">
                  <c:v>14183</c:v>
                </c:pt>
                <c:pt idx="2582">
                  <c:v>14260</c:v>
                </c:pt>
                <c:pt idx="2583">
                  <c:v>14845</c:v>
                </c:pt>
                <c:pt idx="2584">
                  <c:v>14941</c:v>
                </c:pt>
                <c:pt idx="2585">
                  <c:v>14661</c:v>
                </c:pt>
                <c:pt idx="2586">
                  <c:v>16684</c:v>
                </c:pt>
                <c:pt idx="2587">
                  <c:v>17683</c:v>
                </c:pt>
                <c:pt idx="2588">
                  <c:v>17326</c:v>
                </c:pt>
                <c:pt idx="2589">
                  <c:v>16073</c:v>
                </c:pt>
                <c:pt idx="2590">
                  <c:v>16627</c:v>
                </c:pt>
                <c:pt idx="2591">
                  <c:v>14778</c:v>
                </c:pt>
                <c:pt idx="2592">
                  <c:v>13737</c:v>
                </c:pt>
                <c:pt idx="2593">
                  <c:v>14117</c:v>
                </c:pt>
                <c:pt idx="2594">
                  <c:v>17596</c:v>
                </c:pt>
                <c:pt idx="2595">
                  <c:v>17055</c:v>
                </c:pt>
                <c:pt idx="2596">
                  <c:v>16796</c:v>
                </c:pt>
                <c:pt idx="2597">
                  <c:v>16926</c:v>
                </c:pt>
                <c:pt idx="2598">
                  <c:v>16184</c:v>
                </c:pt>
                <c:pt idx="2599">
                  <c:v>14715</c:v>
                </c:pt>
                <c:pt idx="2600">
                  <c:v>14506</c:v>
                </c:pt>
                <c:pt idx="2601">
                  <c:v>14349</c:v>
                </c:pt>
                <c:pt idx="2602">
                  <c:v>14292</c:v>
                </c:pt>
                <c:pt idx="2603">
                  <c:v>16418</c:v>
                </c:pt>
                <c:pt idx="2604">
                  <c:v>16800</c:v>
                </c:pt>
                <c:pt idx="2605">
                  <c:v>17122</c:v>
                </c:pt>
                <c:pt idx="2606">
                  <c:v>16175</c:v>
                </c:pt>
                <c:pt idx="2607">
                  <c:v>16105</c:v>
                </c:pt>
                <c:pt idx="2608">
                  <c:v>16101</c:v>
                </c:pt>
                <c:pt idx="2609">
                  <c:v>14004</c:v>
                </c:pt>
                <c:pt idx="2610">
                  <c:v>14482</c:v>
                </c:pt>
                <c:pt idx="2611">
                  <c:v>14961</c:v>
                </c:pt>
                <c:pt idx="2612">
                  <c:v>13874</c:v>
                </c:pt>
                <c:pt idx="2613">
                  <c:v>14325</c:v>
                </c:pt>
                <c:pt idx="2614">
                  <c:v>14868</c:v>
                </c:pt>
                <c:pt idx="2615">
                  <c:v>14904</c:v>
                </c:pt>
                <c:pt idx="2616">
                  <c:v>17306</c:v>
                </c:pt>
                <c:pt idx="2617">
                  <c:v>18039</c:v>
                </c:pt>
                <c:pt idx="2618">
                  <c:v>16993</c:v>
                </c:pt>
                <c:pt idx="2619">
                  <c:v>17161</c:v>
                </c:pt>
                <c:pt idx="2620">
                  <c:v>17200</c:v>
                </c:pt>
                <c:pt idx="2621">
                  <c:v>16192</c:v>
                </c:pt>
                <c:pt idx="2622">
                  <c:v>15088</c:v>
                </c:pt>
                <c:pt idx="2623">
                  <c:v>14588</c:v>
                </c:pt>
                <c:pt idx="2624">
                  <c:v>14171</c:v>
                </c:pt>
                <c:pt idx="2625">
                  <c:v>16942</c:v>
                </c:pt>
                <c:pt idx="2626">
                  <c:v>16919</c:v>
                </c:pt>
                <c:pt idx="2627">
                  <c:v>16032</c:v>
                </c:pt>
                <c:pt idx="2628">
                  <c:v>14530</c:v>
                </c:pt>
                <c:pt idx="2629">
                  <c:v>15942</c:v>
                </c:pt>
                <c:pt idx="2630">
                  <c:v>14986</c:v>
                </c:pt>
                <c:pt idx="2631">
                  <c:v>17608</c:v>
                </c:pt>
                <c:pt idx="2632">
                  <c:v>16825</c:v>
                </c:pt>
                <c:pt idx="2633">
                  <c:v>16471</c:v>
                </c:pt>
                <c:pt idx="2634">
                  <c:v>14812</c:v>
                </c:pt>
                <c:pt idx="2635">
                  <c:v>15250</c:v>
                </c:pt>
                <c:pt idx="2636">
                  <c:v>14884</c:v>
                </c:pt>
                <c:pt idx="2637">
                  <c:v>16396</c:v>
                </c:pt>
                <c:pt idx="2638">
                  <c:v>16233</c:v>
                </c:pt>
                <c:pt idx="2639">
                  <c:v>16057</c:v>
                </c:pt>
                <c:pt idx="2640">
                  <c:v>15604</c:v>
                </c:pt>
                <c:pt idx="2641">
                  <c:v>16249</c:v>
                </c:pt>
                <c:pt idx="2642">
                  <c:v>15985</c:v>
                </c:pt>
                <c:pt idx="2643">
                  <c:v>16461</c:v>
                </c:pt>
                <c:pt idx="2644">
                  <c:v>17467</c:v>
                </c:pt>
                <c:pt idx="2645">
                  <c:v>16874</c:v>
                </c:pt>
                <c:pt idx="2646">
                  <c:v>16577</c:v>
                </c:pt>
                <c:pt idx="2647">
                  <c:v>15586</c:v>
                </c:pt>
                <c:pt idx="2648">
                  <c:v>15062</c:v>
                </c:pt>
                <c:pt idx="2649">
                  <c:v>16937</c:v>
                </c:pt>
                <c:pt idx="2650">
                  <c:v>16128</c:v>
                </c:pt>
                <c:pt idx="2651">
                  <c:v>15022</c:v>
                </c:pt>
                <c:pt idx="2652">
                  <c:v>16967</c:v>
                </c:pt>
                <c:pt idx="2653">
                  <c:v>16232</c:v>
                </c:pt>
                <c:pt idx="2654">
                  <c:v>16074</c:v>
                </c:pt>
                <c:pt idx="2655">
                  <c:v>16587</c:v>
                </c:pt>
                <c:pt idx="2656">
                  <c:v>17194</c:v>
                </c:pt>
                <c:pt idx="2657">
                  <c:v>16446</c:v>
                </c:pt>
                <c:pt idx="2658">
                  <c:v>17911</c:v>
                </c:pt>
                <c:pt idx="2659">
                  <c:v>16173</c:v>
                </c:pt>
                <c:pt idx="2660">
                  <c:v>17402</c:v>
                </c:pt>
                <c:pt idx="2661">
                  <c:v>15691</c:v>
                </c:pt>
                <c:pt idx="2662">
                  <c:v>17264</c:v>
                </c:pt>
                <c:pt idx="2663">
                  <c:v>19639</c:v>
                </c:pt>
                <c:pt idx="2664">
                  <c:v>17571</c:v>
                </c:pt>
                <c:pt idx="2665">
                  <c:v>16400</c:v>
                </c:pt>
                <c:pt idx="2666">
                  <c:v>16707</c:v>
                </c:pt>
                <c:pt idx="2667">
                  <c:v>16928</c:v>
                </c:pt>
                <c:pt idx="2668">
                  <c:v>17840</c:v>
                </c:pt>
                <c:pt idx="2669">
                  <c:v>16266</c:v>
                </c:pt>
                <c:pt idx="2670">
                  <c:v>15828</c:v>
                </c:pt>
                <c:pt idx="2671">
                  <c:v>16642</c:v>
                </c:pt>
                <c:pt idx="2672">
                  <c:v>19862</c:v>
                </c:pt>
                <c:pt idx="2673">
                  <c:v>18647</c:v>
                </c:pt>
                <c:pt idx="2674">
                  <c:v>16706</c:v>
                </c:pt>
                <c:pt idx="2675">
                  <c:v>17884</c:v>
                </c:pt>
                <c:pt idx="2676">
                  <c:v>20987</c:v>
                </c:pt>
                <c:pt idx="2677">
                  <c:v>21849</c:v>
                </c:pt>
                <c:pt idx="2678">
                  <c:v>19584</c:v>
                </c:pt>
                <c:pt idx="2679">
                  <c:v>20987</c:v>
                </c:pt>
                <c:pt idx="2680">
                  <c:v>18230</c:v>
                </c:pt>
                <c:pt idx="2681">
                  <c:v>15792</c:v>
                </c:pt>
                <c:pt idx="2682">
                  <c:v>16381</c:v>
                </c:pt>
                <c:pt idx="2683">
                  <c:v>18206</c:v>
                </c:pt>
                <c:pt idx="2684">
                  <c:v>15393</c:v>
                </c:pt>
                <c:pt idx="2685">
                  <c:v>18394</c:v>
                </c:pt>
                <c:pt idx="2686">
                  <c:v>17344</c:v>
                </c:pt>
                <c:pt idx="2687">
                  <c:v>16719</c:v>
                </c:pt>
                <c:pt idx="2688">
                  <c:v>18261</c:v>
                </c:pt>
                <c:pt idx="2689">
                  <c:v>15430</c:v>
                </c:pt>
                <c:pt idx="2690">
                  <c:v>17342</c:v>
                </c:pt>
                <c:pt idx="2691">
                  <c:v>16849</c:v>
                </c:pt>
                <c:pt idx="2692">
                  <c:v>16225</c:v>
                </c:pt>
                <c:pt idx="2693">
                  <c:v>21200</c:v>
                </c:pt>
                <c:pt idx="2694">
                  <c:v>19788</c:v>
                </c:pt>
                <c:pt idx="2695">
                  <c:v>17216</c:v>
                </c:pt>
                <c:pt idx="2696">
                  <c:v>16806</c:v>
                </c:pt>
                <c:pt idx="2697">
                  <c:v>19525</c:v>
                </c:pt>
                <c:pt idx="2698">
                  <c:v>16364</c:v>
                </c:pt>
                <c:pt idx="2699">
                  <c:v>16839</c:v>
                </c:pt>
                <c:pt idx="2700">
                  <c:v>18326</c:v>
                </c:pt>
                <c:pt idx="2701">
                  <c:v>15814</c:v>
                </c:pt>
                <c:pt idx="2702">
                  <c:v>17459</c:v>
                </c:pt>
                <c:pt idx="2703">
                  <c:v>16423</c:v>
                </c:pt>
                <c:pt idx="2704">
                  <c:v>20462</c:v>
                </c:pt>
                <c:pt idx="2705">
                  <c:v>17391</c:v>
                </c:pt>
                <c:pt idx="2706">
                  <c:v>20797</c:v>
                </c:pt>
                <c:pt idx="2707">
                  <c:v>18846</c:v>
                </c:pt>
                <c:pt idx="2708">
                  <c:v>20717</c:v>
                </c:pt>
                <c:pt idx="2709">
                  <c:v>17426</c:v>
                </c:pt>
                <c:pt idx="2710">
                  <c:v>16753</c:v>
                </c:pt>
                <c:pt idx="2711">
                  <c:v>16666</c:v>
                </c:pt>
                <c:pt idx="2712">
                  <c:v>19258</c:v>
                </c:pt>
                <c:pt idx="2713">
                  <c:v>18093</c:v>
                </c:pt>
                <c:pt idx="2714">
                  <c:v>18105</c:v>
                </c:pt>
                <c:pt idx="2715">
                  <c:v>19666</c:v>
                </c:pt>
                <c:pt idx="2716">
                  <c:v>17880</c:v>
                </c:pt>
                <c:pt idx="2717">
                  <c:v>18019</c:v>
                </c:pt>
                <c:pt idx="2718">
                  <c:v>17964</c:v>
                </c:pt>
                <c:pt idx="2719">
                  <c:v>18408</c:v>
                </c:pt>
                <c:pt idx="2720">
                  <c:v>21065</c:v>
                </c:pt>
                <c:pt idx="2721">
                  <c:v>23086</c:v>
                </c:pt>
                <c:pt idx="2722">
                  <c:v>19678</c:v>
                </c:pt>
                <c:pt idx="2723">
                  <c:v>18714</c:v>
                </c:pt>
                <c:pt idx="2724">
                  <c:v>18281</c:v>
                </c:pt>
                <c:pt idx="2725">
                  <c:v>17392</c:v>
                </c:pt>
                <c:pt idx="2726">
                  <c:v>18494</c:v>
                </c:pt>
                <c:pt idx="2727">
                  <c:v>19557</c:v>
                </c:pt>
                <c:pt idx="2728">
                  <c:v>16990</c:v>
                </c:pt>
                <c:pt idx="2729">
                  <c:v>17263</c:v>
                </c:pt>
                <c:pt idx="2730">
                  <c:v>16712</c:v>
                </c:pt>
                <c:pt idx="2731">
                  <c:v>18504</c:v>
                </c:pt>
                <c:pt idx="2732">
                  <c:v>22166</c:v>
                </c:pt>
                <c:pt idx="2733">
                  <c:v>21229</c:v>
                </c:pt>
                <c:pt idx="2734">
                  <c:v>19669</c:v>
                </c:pt>
                <c:pt idx="2735">
                  <c:v>16846</c:v>
                </c:pt>
                <c:pt idx="2736">
                  <c:v>19363</c:v>
                </c:pt>
                <c:pt idx="2737">
                  <c:v>17742</c:v>
                </c:pt>
                <c:pt idx="2738">
                  <c:v>17682</c:v>
                </c:pt>
                <c:pt idx="2739">
                  <c:v>16886</c:v>
                </c:pt>
                <c:pt idx="2740">
                  <c:v>17341</c:v>
                </c:pt>
                <c:pt idx="2741">
                  <c:v>16976</c:v>
                </c:pt>
                <c:pt idx="2742">
                  <c:v>21535</c:v>
                </c:pt>
                <c:pt idx="2743">
                  <c:v>18580</c:v>
                </c:pt>
                <c:pt idx="2744">
                  <c:v>17556</c:v>
                </c:pt>
                <c:pt idx="2745">
                  <c:v>18697</c:v>
                </c:pt>
                <c:pt idx="2746">
                  <c:v>21424</c:v>
                </c:pt>
                <c:pt idx="2747">
                  <c:v>18498</c:v>
                </c:pt>
                <c:pt idx="2748">
                  <c:v>19013</c:v>
                </c:pt>
                <c:pt idx="2749">
                  <c:v>21210</c:v>
                </c:pt>
                <c:pt idx="2750">
                  <c:v>19976</c:v>
                </c:pt>
                <c:pt idx="2751">
                  <c:v>17604</c:v>
                </c:pt>
                <c:pt idx="2752">
                  <c:v>18248</c:v>
                </c:pt>
                <c:pt idx="2753">
                  <c:v>19601</c:v>
                </c:pt>
                <c:pt idx="2754">
                  <c:v>18360</c:v>
                </c:pt>
                <c:pt idx="2755">
                  <c:v>19770</c:v>
                </c:pt>
                <c:pt idx="2756">
                  <c:v>22399</c:v>
                </c:pt>
                <c:pt idx="2757">
                  <c:v>18310</c:v>
                </c:pt>
                <c:pt idx="2758">
                  <c:v>19322</c:v>
                </c:pt>
                <c:pt idx="2759">
                  <c:v>17535</c:v>
                </c:pt>
                <c:pt idx="2760">
                  <c:v>21239</c:v>
                </c:pt>
                <c:pt idx="2761">
                  <c:v>18498</c:v>
                </c:pt>
                <c:pt idx="2762">
                  <c:v>18734</c:v>
                </c:pt>
                <c:pt idx="2763">
                  <c:v>18335</c:v>
                </c:pt>
                <c:pt idx="2764">
                  <c:v>17821</c:v>
                </c:pt>
                <c:pt idx="2765">
                  <c:v>18267</c:v>
                </c:pt>
                <c:pt idx="2766">
                  <c:v>22458</c:v>
                </c:pt>
                <c:pt idx="2767">
                  <c:v>19106</c:v>
                </c:pt>
                <c:pt idx="2768">
                  <c:v>18768</c:v>
                </c:pt>
                <c:pt idx="2769">
                  <c:v>20715</c:v>
                </c:pt>
                <c:pt idx="2770">
                  <c:v>19355</c:v>
                </c:pt>
                <c:pt idx="2771">
                  <c:v>18068</c:v>
                </c:pt>
                <c:pt idx="2772">
                  <c:v>22768</c:v>
                </c:pt>
                <c:pt idx="2773">
                  <c:v>24411</c:v>
                </c:pt>
                <c:pt idx="2774">
                  <c:v>24784</c:v>
                </c:pt>
                <c:pt idx="2775">
                  <c:v>25503</c:v>
                </c:pt>
                <c:pt idx="2776">
                  <c:v>24829</c:v>
                </c:pt>
                <c:pt idx="2777">
                  <c:v>24389</c:v>
                </c:pt>
                <c:pt idx="2778">
                  <c:v>23295</c:v>
                </c:pt>
                <c:pt idx="2779">
                  <c:v>21442</c:v>
                </c:pt>
                <c:pt idx="2780">
                  <c:v>22404</c:v>
                </c:pt>
                <c:pt idx="2781">
                  <c:v>20172</c:v>
                </c:pt>
                <c:pt idx="2782">
                  <c:v>18440</c:v>
                </c:pt>
                <c:pt idx="2783">
                  <c:v>18788</c:v>
                </c:pt>
                <c:pt idx="2784">
                  <c:v>21977</c:v>
                </c:pt>
                <c:pt idx="2785">
                  <c:v>19521</c:v>
                </c:pt>
                <c:pt idx="2786">
                  <c:v>18883</c:v>
                </c:pt>
                <c:pt idx="2787">
                  <c:v>18829</c:v>
                </c:pt>
                <c:pt idx="2788">
                  <c:v>17929</c:v>
                </c:pt>
                <c:pt idx="2789">
                  <c:v>23236</c:v>
                </c:pt>
                <c:pt idx="2790">
                  <c:v>23346</c:v>
                </c:pt>
                <c:pt idx="2791">
                  <c:v>20952</c:v>
                </c:pt>
                <c:pt idx="2792">
                  <c:v>22480</c:v>
                </c:pt>
                <c:pt idx="2793">
                  <c:v>19265</c:v>
                </c:pt>
                <c:pt idx="2794">
                  <c:v>22808</c:v>
                </c:pt>
                <c:pt idx="2795">
                  <c:v>24726</c:v>
                </c:pt>
                <c:pt idx="2796">
                  <c:v>21719</c:v>
                </c:pt>
                <c:pt idx="2797">
                  <c:v>23614</c:v>
                </c:pt>
                <c:pt idx="2798">
                  <c:v>22046</c:v>
                </c:pt>
                <c:pt idx="2799">
                  <c:v>19951</c:v>
                </c:pt>
                <c:pt idx="2800">
                  <c:v>22361</c:v>
                </c:pt>
                <c:pt idx="2801">
                  <c:v>20651</c:v>
                </c:pt>
                <c:pt idx="2802">
                  <c:v>21514</c:v>
                </c:pt>
                <c:pt idx="2803">
                  <c:v>19552</c:v>
                </c:pt>
                <c:pt idx="2804">
                  <c:v>21126</c:v>
                </c:pt>
                <c:pt idx="2805">
                  <c:v>21113</c:v>
                </c:pt>
                <c:pt idx="2806">
                  <c:v>19717</c:v>
                </c:pt>
                <c:pt idx="2807">
                  <c:v>26024</c:v>
                </c:pt>
                <c:pt idx="2808">
                  <c:v>25269</c:v>
                </c:pt>
                <c:pt idx="2809">
                  <c:v>23725</c:v>
                </c:pt>
                <c:pt idx="2810">
                  <c:v>21895</c:v>
                </c:pt>
                <c:pt idx="2811">
                  <c:v>22095</c:v>
                </c:pt>
                <c:pt idx="2812">
                  <c:v>18765</c:v>
                </c:pt>
                <c:pt idx="2813">
                  <c:v>20403</c:v>
                </c:pt>
                <c:pt idx="2814">
                  <c:v>21926</c:v>
                </c:pt>
                <c:pt idx="2815">
                  <c:v>18676</c:v>
                </c:pt>
                <c:pt idx="2816">
                  <c:v>20653</c:v>
                </c:pt>
                <c:pt idx="2817">
                  <c:v>20550</c:v>
                </c:pt>
                <c:pt idx="2818">
                  <c:v>18391</c:v>
                </c:pt>
                <c:pt idx="2819">
                  <c:v>21398</c:v>
                </c:pt>
                <c:pt idx="2820">
                  <c:v>19128</c:v>
                </c:pt>
                <c:pt idx="2821">
                  <c:v>19223</c:v>
                </c:pt>
                <c:pt idx="2822">
                  <c:v>22998</c:v>
                </c:pt>
                <c:pt idx="2823">
                  <c:v>19464</c:v>
                </c:pt>
                <c:pt idx="2824">
                  <c:v>21263</c:v>
                </c:pt>
                <c:pt idx="2825">
                  <c:v>20750</c:v>
                </c:pt>
                <c:pt idx="2826">
                  <c:v>22162</c:v>
                </c:pt>
                <c:pt idx="2827">
                  <c:v>20869</c:v>
                </c:pt>
                <c:pt idx="2828">
                  <c:v>19980</c:v>
                </c:pt>
                <c:pt idx="2829">
                  <c:v>20506</c:v>
                </c:pt>
                <c:pt idx="2830">
                  <c:v>24536</c:v>
                </c:pt>
                <c:pt idx="2831">
                  <c:v>26920</c:v>
                </c:pt>
                <c:pt idx="2832">
                  <c:v>26364</c:v>
                </c:pt>
                <c:pt idx="2833">
                  <c:v>26222</c:v>
                </c:pt>
                <c:pt idx="2834">
                  <c:v>25540</c:v>
                </c:pt>
                <c:pt idx="2835">
                  <c:v>24728</c:v>
                </c:pt>
                <c:pt idx="2836">
                  <c:v>21728</c:v>
                </c:pt>
                <c:pt idx="2837">
                  <c:v>20458</c:v>
                </c:pt>
                <c:pt idx="2838">
                  <c:v>22459</c:v>
                </c:pt>
                <c:pt idx="2839">
                  <c:v>19171</c:v>
                </c:pt>
                <c:pt idx="2840">
                  <c:v>19048</c:v>
                </c:pt>
                <c:pt idx="2841">
                  <c:v>23529</c:v>
                </c:pt>
                <c:pt idx="2842">
                  <c:v>19225</c:v>
                </c:pt>
                <c:pt idx="2843">
                  <c:v>20394</c:v>
                </c:pt>
                <c:pt idx="2844">
                  <c:v>20148</c:v>
                </c:pt>
                <c:pt idx="2845">
                  <c:v>19012</c:v>
                </c:pt>
                <c:pt idx="2846">
                  <c:v>17933</c:v>
                </c:pt>
                <c:pt idx="2847">
                  <c:v>22337</c:v>
                </c:pt>
                <c:pt idx="2848">
                  <c:v>19865</c:v>
                </c:pt>
                <c:pt idx="2849">
                  <c:v>21240</c:v>
                </c:pt>
                <c:pt idx="2850">
                  <c:v>17390</c:v>
                </c:pt>
                <c:pt idx="2851">
                  <c:v>17658</c:v>
                </c:pt>
                <c:pt idx="2852">
                  <c:v>17848</c:v>
                </c:pt>
                <c:pt idx="2853">
                  <c:v>18116</c:v>
                </c:pt>
                <c:pt idx="2854">
                  <c:v>18033</c:v>
                </c:pt>
                <c:pt idx="2855">
                  <c:v>18706</c:v>
                </c:pt>
                <c:pt idx="2856">
                  <c:v>18218</c:v>
                </c:pt>
                <c:pt idx="2857">
                  <c:v>18261</c:v>
                </c:pt>
                <c:pt idx="2858">
                  <c:v>19817</c:v>
                </c:pt>
                <c:pt idx="2859">
                  <c:v>18915</c:v>
                </c:pt>
                <c:pt idx="2860">
                  <c:v>18851</c:v>
                </c:pt>
                <c:pt idx="2861">
                  <c:v>20593</c:v>
                </c:pt>
                <c:pt idx="2862">
                  <c:v>24711</c:v>
                </c:pt>
                <c:pt idx="2863">
                  <c:v>21225</c:v>
                </c:pt>
                <c:pt idx="2864">
                  <c:v>20909</c:v>
                </c:pt>
                <c:pt idx="2865">
                  <c:v>20318</c:v>
                </c:pt>
                <c:pt idx="2866">
                  <c:v>20098</c:v>
                </c:pt>
                <c:pt idx="2867">
                  <c:v>19641</c:v>
                </c:pt>
                <c:pt idx="2868">
                  <c:v>21254</c:v>
                </c:pt>
                <c:pt idx="2869">
                  <c:v>19746</c:v>
                </c:pt>
                <c:pt idx="2870">
                  <c:v>23545</c:v>
                </c:pt>
                <c:pt idx="2871">
                  <c:v>19329</c:v>
                </c:pt>
                <c:pt idx="2872">
                  <c:v>18981</c:v>
                </c:pt>
                <c:pt idx="2873">
                  <c:v>19496</c:v>
                </c:pt>
                <c:pt idx="2874">
                  <c:v>19461</c:v>
                </c:pt>
                <c:pt idx="2875">
                  <c:v>18167</c:v>
                </c:pt>
                <c:pt idx="2876">
                  <c:v>17420</c:v>
                </c:pt>
                <c:pt idx="2877">
                  <c:v>18980</c:v>
                </c:pt>
                <c:pt idx="2878">
                  <c:v>19226</c:v>
                </c:pt>
                <c:pt idx="2879">
                  <c:v>19581</c:v>
                </c:pt>
                <c:pt idx="2880">
                  <c:v>26237</c:v>
                </c:pt>
                <c:pt idx="2881">
                  <c:v>27485</c:v>
                </c:pt>
                <c:pt idx="2882">
                  <c:v>27440</c:v>
                </c:pt>
                <c:pt idx="2883">
                  <c:v>27367</c:v>
                </c:pt>
                <c:pt idx="2884">
                  <c:v>27785</c:v>
                </c:pt>
                <c:pt idx="2885">
                  <c:v>26870</c:v>
                </c:pt>
                <c:pt idx="2886">
                  <c:v>27179</c:v>
                </c:pt>
                <c:pt idx="2887">
                  <c:v>27657</c:v>
                </c:pt>
                <c:pt idx="2888">
                  <c:v>26655</c:v>
                </c:pt>
                <c:pt idx="2889">
                  <c:v>27427</c:v>
                </c:pt>
                <c:pt idx="2890">
                  <c:v>27213</c:v>
                </c:pt>
                <c:pt idx="2891">
                  <c:v>28131</c:v>
                </c:pt>
                <c:pt idx="2892">
                  <c:v>27519</c:v>
                </c:pt>
                <c:pt idx="2893">
                  <c:v>26818</c:v>
                </c:pt>
                <c:pt idx="2894">
                  <c:v>26472</c:v>
                </c:pt>
                <c:pt idx="2895">
                  <c:v>25959</c:v>
                </c:pt>
                <c:pt idx="2896">
                  <c:v>24095</c:v>
                </c:pt>
                <c:pt idx="2897">
                  <c:v>21580</c:v>
                </c:pt>
                <c:pt idx="2898">
                  <c:v>21345</c:v>
                </c:pt>
                <c:pt idx="2899">
                  <c:v>21980</c:v>
                </c:pt>
                <c:pt idx="2900">
                  <c:v>20920</c:v>
                </c:pt>
                <c:pt idx="2901">
                  <c:v>21964</c:v>
                </c:pt>
                <c:pt idx="2902">
                  <c:v>21188</c:v>
                </c:pt>
                <c:pt idx="2903">
                  <c:v>21824</c:v>
                </c:pt>
                <c:pt idx="2904">
                  <c:v>20163</c:v>
                </c:pt>
                <c:pt idx="2905">
                  <c:v>20384</c:v>
                </c:pt>
                <c:pt idx="2906">
                  <c:v>19354</c:v>
                </c:pt>
                <c:pt idx="2907">
                  <c:v>19184</c:v>
                </c:pt>
                <c:pt idx="2908">
                  <c:v>19725</c:v>
                </c:pt>
                <c:pt idx="2909">
                  <c:v>20098</c:v>
                </c:pt>
                <c:pt idx="2910">
                  <c:v>20277</c:v>
                </c:pt>
                <c:pt idx="2911">
                  <c:v>20160</c:v>
                </c:pt>
                <c:pt idx="2912">
                  <c:v>20465</c:v>
                </c:pt>
                <c:pt idx="2913">
                  <c:v>20684</c:v>
                </c:pt>
                <c:pt idx="2914">
                  <c:v>19701</c:v>
                </c:pt>
                <c:pt idx="2915">
                  <c:v>19709</c:v>
                </c:pt>
                <c:pt idx="2916">
                  <c:v>20170</c:v>
                </c:pt>
                <c:pt idx="2917">
                  <c:v>19950</c:v>
                </c:pt>
                <c:pt idx="2918">
                  <c:v>19629</c:v>
                </c:pt>
                <c:pt idx="2919">
                  <c:v>20220</c:v>
                </c:pt>
                <c:pt idx="2920">
                  <c:v>22803</c:v>
                </c:pt>
                <c:pt idx="2921">
                  <c:v>20466</c:v>
                </c:pt>
                <c:pt idx="2922">
                  <c:v>19655</c:v>
                </c:pt>
                <c:pt idx="2923">
                  <c:v>19825</c:v>
                </c:pt>
                <c:pt idx="2924">
                  <c:v>19942</c:v>
                </c:pt>
                <c:pt idx="2925">
                  <c:v>20467</c:v>
                </c:pt>
                <c:pt idx="2926">
                  <c:v>22785</c:v>
                </c:pt>
                <c:pt idx="2927">
                  <c:v>27265</c:v>
                </c:pt>
                <c:pt idx="2928">
                  <c:v>26157</c:v>
                </c:pt>
                <c:pt idx="2929">
                  <c:v>22035</c:v>
                </c:pt>
                <c:pt idx="2930">
                  <c:v>21528</c:v>
                </c:pt>
                <c:pt idx="2931">
                  <c:v>23857</c:v>
                </c:pt>
                <c:pt idx="2932">
                  <c:v>19492</c:v>
                </c:pt>
                <c:pt idx="2933">
                  <c:v>20574</c:v>
                </c:pt>
                <c:pt idx="2934">
                  <c:v>20679</c:v>
                </c:pt>
                <c:pt idx="2935">
                  <c:v>20419</c:v>
                </c:pt>
                <c:pt idx="2936">
                  <c:v>20894</c:v>
                </c:pt>
                <c:pt idx="2937">
                  <c:v>20325</c:v>
                </c:pt>
                <c:pt idx="2938">
                  <c:v>20698</c:v>
                </c:pt>
                <c:pt idx="2939">
                  <c:v>20514</c:v>
                </c:pt>
                <c:pt idx="2940">
                  <c:v>25499</c:v>
                </c:pt>
                <c:pt idx="2941">
                  <c:v>21900</c:v>
                </c:pt>
                <c:pt idx="2942">
                  <c:v>19861</c:v>
                </c:pt>
                <c:pt idx="2943">
                  <c:v>21558</c:v>
                </c:pt>
                <c:pt idx="2944">
                  <c:v>21662</c:v>
                </c:pt>
                <c:pt idx="2945">
                  <c:v>20846</c:v>
                </c:pt>
                <c:pt idx="2946">
                  <c:v>21629</c:v>
                </c:pt>
                <c:pt idx="2947">
                  <c:v>21045</c:v>
                </c:pt>
                <c:pt idx="2948">
                  <c:v>21580</c:v>
                </c:pt>
                <c:pt idx="2949">
                  <c:v>20565</c:v>
                </c:pt>
                <c:pt idx="2950">
                  <c:v>28147</c:v>
                </c:pt>
                <c:pt idx="2951">
                  <c:v>31088</c:v>
                </c:pt>
                <c:pt idx="2952">
                  <c:v>31278</c:v>
                </c:pt>
                <c:pt idx="2953">
                  <c:v>30068</c:v>
                </c:pt>
                <c:pt idx="2954">
                  <c:v>29741</c:v>
                </c:pt>
                <c:pt idx="2955">
                  <c:v>30573</c:v>
                </c:pt>
                <c:pt idx="2956">
                  <c:v>30796</c:v>
                </c:pt>
                <c:pt idx="2957">
                  <c:v>31736</c:v>
                </c:pt>
                <c:pt idx="2958">
                  <c:v>31544</c:v>
                </c:pt>
                <c:pt idx="2959">
                  <c:v>32349</c:v>
                </c:pt>
                <c:pt idx="2960">
                  <c:v>36049</c:v>
                </c:pt>
                <c:pt idx="2961">
                  <c:v>40424</c:v>
                </c:pt>
                <c:pt idx="2962">
                  <c:v>45817</c:v>
                </c:pt>
                <c:pt idx="2963">
                  <c:v>52813</c:v>
                </c:pt>
                <c:pt idx="2964">
                  <c:v>54784</c:v>
                </c:pt>
                <c:pt idx="2965">
                  <c:v>49160</c:v>
                </c:pt>
                <c:pt idx="2966">
                  <c:v>45133</c:v>
                </c:pt>
                <c:pt idx="2967">
                  <c:v>46466</c:v>
                </c:pt>
                <c:pt idx="2968">
                  <c:v>37815</c:v>
                </c:pt>
                <c:pt idx="2969">
                  <c:v>35183</c:v>
                </c:pt>
                <c:pt idx="2970">
                  <c:v>34250</c:v>
                </c:pt>
                <c:pt idx="2971">
                  <c:v>34454</c:v>
                </c:pt>
                <c:pt idx="2972">
                  <c:v>32036</c:v>
                </c:pt>
                <c:pt idx="2973">
                  <c:v>31886</c:v>
                </c:pt>
                <c:pt idx="2974">
                  <c:v>31335</c:v>
                </c:pt>
                <c:pt idx="2975">
                  <c:v>36121</c:v>
                </c:pt>
                <c:pt idx="2976">
                  <c:v>35245</c:v>
                </c:pt>
                <c:pt idx="2977">
                  <c:v>32174</c:v>
                </c:pt>
                <c:pt idx="2978">
                  <c:v>36727</c:v>
                </c:pt>
                <c:pt idx="2979">
                  <c:v>33905</c:v>
                </c:pt>
                <c:pt idx="2980">
                  <c:v>34332</c:v>
                </c:pt>
                <c:pt idx="2981">
                  <c:v>34789</c:v>
                </c:pt>
                <c:pt idx="2982">
                  <c:v>37574</c:v>
                </c:pt>
                <c:pt idx="2983">
                  <c:v>35140</c:v>
                </c:pt>
                <c:pt idx="2984">
                  <c:v>37286</c:v>
                </c:pt>
                <c:pt idx="2985">
                  <c:v>50736</c:v>
                </c:pt>
                <c:pt idx="2986">
                  <c:v>52568</c:v>
                </c:pt>
                <c:pt idx="2987">
                  <c:v>50710</c:v>
                </c:pt>
                <c:pt idx="2988">
                  <c:v>45298</c:v>
                </c:pt>
                <c:pt idx="2989">
                  <c:v>41060</c:v>
                </c:pt>
                <c:pt idx="2990">
                  <c:v>41503</c:v>
                </c:pt>
                <c:pt idx="2991">
                  <c:v>40441</c:v>
                </c:pt>
                <c:pt idx="2992">
                  <c:v>41006</c:v>
                </c:pt>
                <c:pt idx="2993">
                  <c:v>47197</c:v>
                </c:pt>
                <c:pt idx="2994">
                  <c:v>43228</c:v>
                </c:pt>
                <c:pt idx="2995">
                  <c:v>43944</c:v>
                </c:pt>
                <c:pt idx="2996">
                  <c:v>46734</c:v>
                </c:pt>
                <c:pt idx="2997">
                  <c:v>45293</c:v>
                </c:pt>
                <c:pt idx="2998">
                  <c:v>46475</c:v>
                </c:pt>
                <c:pt idx="2999">
                  <c:v>46760</c:v>
                </c:pt>
                <c:pt idx="3000">
                  <c:v>47617</c:v>
                </c:pt>
                <c:pt idx="3001">
                  <c:v>46097</c:v>
                </c:pt>
                <c:pt idx="3002">
                  <c:v>45400</c:v>
                </c:pt>
                <c:pt idx="3003">
                  <c:v>45647</c:v>
                </c:pt>
                <c:pt idx="3004">
                  <c:v>44879</c:v>
                </c:pt>
                <c:pt idx="3005">
                  <c:v>61319</c:v>
                </c:pt>
                <c:pt idx="3006">
                  <c:v>61396</c:v>
                </c:pt>
                <c:pt idx="3007">
                  <c:v>60777</c:v>
                </c:pt>
                <c:pt idx="3008">
                  <c:v>59161</c:v>
                </c:pt>
                <c:pt idx="3009">
                  <c:v>58050</c:v>
                </c:pt>
                <c:pt idx="3010">
                  <c:v>56286</c:v>
                </c:pt>
                <c:pt idx="3011">
                  <c:v>56756</c:v>
                </c:pt>
                <c:pt idx="3012">
                  <c:v>56162</c:v>
                </c:pt>
                <c:pt idx="3013">
                  <c:v>55007</c:v>
                </c:pt>
                <c:pt idx="3014">
                  <c:v>53631</c:v>
                </c:pt>
                <c:pt idx="3015">
                  <c:v>51565</c:v>
                </c:pt>
                <c:pt idx="3016">
                  <c:v>52384</c:v>
                </c:pt>
                <c:pt idx="3017">
                  <c:v>49237</c:v>
                </c:pt>
                <c:pt idx="3018">
                  <c:v>48203</c:v>
                </c:pt>
                <c:pt idx="3019">
                  <c:v>47016</c:v>
                </c:pt>
                <c:pt idx="3020">
                  <c:v>47125</c:v>
                </c:pt>
                <c:pt idx="3021">
                  <c:v>43536</c:v>
                </c:pt>
                <c:pt idx="3022">
                  <c:v>42743</c:v>
                </c:pt>
                <c:pt idx="3023">
                  <c:v>39520</c:v>
                </c:pt>
                <c:pt idx="3024">
                  <c:v>36236</c:v>
                </c:pt>
                <c:pt idx="3025">
                  <c:v>34126</c:v>
                </c:pt>
                <c:pt idx="3026">
                  <c:v>35209</c:v>
                </c:pt>
                <c:pt idx="3027">
                  <c:v>32024</c:v>
                </c:pt>
                <c:pt idx="3028">
                  <c:v>30609</c:v>
                </c:pt>
                <c:pt idx="3029">
                  <c:v>34982</c:v>
                </c:pt>
                <c:pt idx="3030">
                  <c:v>29700</c:v>
                </c:pt>
                <c:pt idx="3031">
                  <c:v>28591</c:v>
                </c:pt>
                <c:pt idx="3032">
                  <c:v>29318</c:v>
                </c:pt>
                <c:pt idx="3033">
                  <c:v>28723</c:v>
                </c:pt>
                <c:pt idx="3034">
                  <c:v>27454</c:v>
                </c:pt>
                <c:pt idx="3035">
                  <c:v>26685</c:v>
                </c:pt>
                <c:pt idx="3036">
                  <c:v>26780</c:v>
                </c:pt>
                <c:pt idx="3037">
                  <c:v>27087</c:v>
                </c:pt>
                <c:pt idx="3038">
                  <c:v>26913</c:v>
                </c:pt>
                <c:pt idx="3039">
                  <c:v>26564</c:v>
                </c:pt>
                <c:pt idx="3040">
                  <c:v>27966</c:v>
                </c:pt>
                <c:pt idx="3041">
                  <c:v>26572</c:v>
                </c:pt>
                <c:pt idx="3042">
                  <c:v>26315</c:v>
                </c:pt>
                <c:pt idx="3043">
                  <c:v>26202</c:v>
                </c:pt>
                <c:pt idx="3044">
                  <c:v>26761</c:v>
                </c:pt>
                <c:pt idx="3045">
                  <c:v>25146</c:v>
                </c:pt>
                <c:pt idx="3046">
                  <c:v>26623</c:v>
                </c:pt>
                <c:pt idx="3047">
                  <c:v>26335</c:v>
                </c:pt>
                <c:pt idx="3048">
                  <c:v>29654</c:v>
                </c:pt>
                <c:pt idx="3049">
                  <c:v>26885</c:v>
                </c:pt>
                <c:pt idx="3050">
                  <c:v>26105</c:v>
                </c:pt>
                <c:pt idx="3051">
                  <c:v>25798</c:v>
                </c:pt>
                <c:pt idx="3052">
                  <c:v>26246</c:v>
                </c:pt>
                <c:pt idx="3053">
                  <c:v>28069</c:v>
                </c:pt>
                <c:pt idx="3054">
                  <c:v>34507</c:v>
                </c:pt>
                <c:pt idx="3055">
                  <c:v>34011</c:v>
                </c:pt>
                <c:pt idx="3056">
                  <c:v>27785</c:v>
                </c:pt>
                <c:pt idx="3057">
                  <c:v>25540</c:v>
                </c:pt>
                <c:pt idx="3058">
                  <c:v>26696</c:v>
                </c:pt>
                <c:pt idx="3059">
                  <c:v>24766</c:v>
                </c:pt>
                <c:pt idx="3060">
                  <c:v>31994</c:v>
                </c:pt>
                <c:pt idx="3061">
                  <c:v>27546</c:v>
                </c:pt>
                <c:pt idx="3062">
                  <c:v>27193</c:v>
                </c:pt>
                <c:pt idx="3063">
                  <c:v>26466</c:v>
                </c:pt>
                <c:pt idx="3064">
                  <c:v>25653</c:v>
                </c:pt>
                <c:pt idx="3065">
                  <c:v>26663</c:v>
                </c:pt>
                <c:pt idx="3066">
                  <c:v>27238</c:v>
                </c:pt>
                <c:pt idx="3067">
                  <c:v>29751</c:v>
                </c:pt>
                <c:pt idx="3068">
                  <c:v>31873</c:v>
                </c:pt>
                <c:pt idx="3069">
                  <c:v>43073</c:v>
                </c:pt>
                <c:pt idx="3070">
                  <c:v>37542</c:v>
                </c:pt>
                <c:pt idx="3071">
                  <c:v>40192</c:v>
                </c:pt>
                <c:pt idx="3072">
                  <c:v>41087</c:v>
                </c:pt>
                <c:pt idx="3073">
                  <c:v>42892</c:v>
                </c:pt>
                <c:pt idx="3074">
                  <c:v>42710</c:v>
                </c:pt>
                <c:pt idx="3075">
                  <c:v>43303</c:v>
                </c:pt>
                <c:pt idx="3076">
                  <c:v>41937</c:v>
                </c:pt>
                <c:pt idx="3077">
                  <c:v>50178</c:v>
                </c:pt>
                <c:pt idx="3078">
                  <c:v>49289</c:v>
                </c:pt>
                <c:pt idx="3079">
                  <c:v>46885</c:v>
                </c:pt>
                <c:pt idx="3080">
                  <c:v>38492</c:v>
                </c:pt>
                <c:pt idx="3081">
                  <c:v>35197</c:v>
                </c:pt>
                <c:pt idx="3082">
                  <c:v>33347</c:v>
                </c:pt>
                <c:pt idx="3083">
                  <c:v>32310</c:v>
                </c:pt>
                <c:pt idx="3084">
                  <c:v>31937</c:v>
                </c:pt>
                <c:pt idx="3085">
                  <c:v>36437</c:v>
                </c:pt>
                <c:pt idx="3086">
                  <c:v>32186</c:v>
                </c:pt>
                <c:pt idx="3087">
                  <c:v>31178</c:v>
                </c:pt>
                <c:pt idx="3088">
                  <c:v>35374</c:v>
                </c:pt>
                <c:pt idx="3089">
                  <c:v>30337</c:v>
                </c:pt>
                <c:pt idx="3090">
                  <c:v>29665</c:v>
                </c:pt>
                <c:pt idx="3091">
                  <c:v>30152</c:v>
                </c:pt>
                <c:pt idx="3092">
                  <c:v>39323</c:v>
                </c:pt>
                <c:pt idx="3093">
                  <c:v>36760</c:v>
                </c:pt>
                <c:pt idx="3094">
                  <c:v>28908</c:v>
                </c:pt>
                <c:pt idx="3095">
                  <c:v>29238</c:v>
                </c:pt>
                <c:pt idx="3096">
                  <c:v>29483</c:v>
                </c:pt>
                <c:pt idx="3097">
                  <c:v>28715</c:v>
                </c:pt>
                <c:pt idx="3098">
                  <c:v>27968</c:v>
                </c:pt>
                <c:pt idx="3099">
                  <c:v>28957</c:v>
                </c:pt>
                <c:pt idx="3100">
                  <c:v>31044</c:v>
                </c:pt>
                <c:pt idx="3101">
                  <c:v>27629</c:v>
                </c:pt>
                <c:pt idx="3102">
                  <c:v>28086</c:v>
                </c:pt>
                <c:pt idx="3103">
                  <c:v>29038</c:v>
                </c:pt>
                <c:pt idx="3104">
                  <c:v>39210</c:v>
                </c:pt>
                <c:pt idx="3105">
                  <c:v>40243</c:v>
                </c:pt>
                <c:pt idx="3106">
                  <c:v>41122</c:v>
                </c:pt>
                <c:pt idx="3107">
                  <c:v>41126</c:v>
                </c:pt>
                <c:pt idx="3108">
                  <c:v>39514</c:v>
                </c:pt>
                <c:pt idx="3109">
                  <c:v>40111</c:v>
                </c:pt>
                <c:pt idx="3110">
                  <c:v>40089</c:v>
                </c:pt>
                <c:pt idx="3111">
                  <c:v>39583</c:v>
                </c:pt>
                <c:pt idx="3112">
                  <c:v>40132</c:v>
                </c:pt>
                <c:pt idx="3113">
                  <c:v>40451</c:v>
                </c:pt>
                <c:pt idx="3114">
                  <c:v>40253</c:v>
                </c:pt>
                <c:pt idx="3115">
                  <c:v>39984</c:v>
                </c:pt>
                <c:pt idx="3116">
                  <c:v>41104</c:v>
                </c:pt>
                <c:pt idx="3117">
                  <c:v>41046</c:v>
                </c:pt>
                <c:pt idx="3118">
                  <c:v>39758</c:v>
                </c:pt>
                <c:pt idx="3119">
                  <c:v>40570</c:v>
                </c:pt>
                <c:pt idx="3120">
                  <c:v>40365</c:v>
                </c:pt>
                <c:pt idx="3121">
                  <c:v>40346</c:v>
                </c:pt>
                <c:pt idx="3122">
                  <c:v>40715</c:v>
                </c:pt>
                <c:pt idx="3123">
                  <c:v>40047</c:v>
                </c:pt>
                <c:pt idx="3124">
                  <c:v>40014</c:v>
                </c:pt>
                <c:pt idx="3125">
                  <c:v>39294</c:v>
                </c:pt>
                <c:pt idx="3126">
                  <c:v>40634</c:v>
                </c:pt>
                <c:pt idx="3127">
                  <c:v>40150</c:v>
                </c:pt>
                <c:pt idx="3128">
                  <c:v>39691</c:v>
                </c:pt>
                <c:pt idx="3129">
                  <c:v>39540</c:v>
                </c:pt>
                <c:pt idx="3130">
                  <c:v>39088</c:v>
                </c:pt>
                <c:pt idx="3131">
                  <c:v>39906</c:v>
                </c:pt>
                <c:pt idx="3132">
                  <c:v>38364</c:v>
                </c:pt>
                <c:pt idx="3133">
                  <c:v>40070</c:v>
                </c:pt>
                <c:pt idx="3134">
                  <c:v>39868</c:v>
                </c:pt>
                <c:pt idx="3135">
                  <c:v>39587</c:v>
                </c:pt>
                <c:pt idx="3136">
                  <c:v>39301</c:v>
                </c:pt>
                <c:pt idx="3137">
                  <c:v>39595</c:v>
                </c:pt>
                <c:pt idx="3138">
                  <c:v>39667</c:v>
                </c:pt>
                <c:pt idx="3139">
                  <c:v>39611</c:v>
                </c:pt>
                <c:pt idx="3140">
                  <c:v>38773</c:v>
                </c:pt>
                <c:pt idx="3141">
                  <c:v>39277</c:v>
                </c:pt>
                <c:pt idx="3142">
                  <c:v>39460</c:v>
                </c:pt>
                <c:pt idx="3143">
                  <c:v>39233</c:v>
                </c:pt>
                <c:pt idx="3144">
                  <c:v>38983</c:v>
                </c:pt>
                <c:pt idx="3145">
                  <c:v>39585</c:v>
                </c:pt>
                <c:pt idx="3146">
                  <c:v>39856</c:v>
                </c:pt>
                <c:pt idx="3147">
                  <c:v>40118</c:v>
                </c:pt>
                <c:pt idx="3148">
                  <c:v>39251</c:v>
                </c:pt>
                <c:pt idx="3149">
                  <c:v>37687</c:v>
                </c:pt>
                <c:pt idx="3150">
                  <c:v>40166</c:v>
                </c:pt>
                <c:pt idx="3151">
                  <c:v>39662</c:v>
                </c:pt>
                <c:pt idx="3152">
                  <c:v>40233</c:v>
                </c:pt>
                <c:pt idx="3153">
                  <c:v>40115</c:v>
                </c:pt>
                <c:pt idx="3154">
                  <c:v>41165</c:v>
                </c:pt>
                <c:pt idx="3155">
                  <c:v>39913</c:v>
                </c:pt>
                <c:pt idx="3156">
                  <c:v>41375</c:v>
                </c:pt>
                <c:pt idx="3157">
                  <c:v>41040</c:v>
                </c:pt>
                <c:pt idx="3158">
                  <c:v>40944</c:v>
                </c:pt>
                <c:pt idx="3159">
                  <c:v>42097</c:v>
                </c:pt>
                <c:pt idx="3160">
                  <c:v>42024</c:v>
                </c:pt>
                <c:pt idx="3161">
                  <c:v>40608</c:v>
                </c:pt>
                <c:pt idx="3162">
                  <c:v>40987</c:v>
                </c:pt>
                <c:pt idx="3163">
                  <c:v>40580</c:v>
                </c:pt>
                <c:pt idx="3164">
                  <c:v>41640</c:v>
                </c:pt>
                <c:pt idx="3165">
                  <c:v>41309</c:v>
                </c:pt>
                <c:pt idx="3166">
                  <c:v>41620</c:v>
                </c:pt>
                <c:pt idx="3167">
                  <c:v>41504</c:v>
                </c:pt>
                <c:pt idx="3168">
                  <c:v>40277</c:v>
                </c:pt>
                <c:pt idx="3169">
                  <c:v>41595</c:v>
                </c:pt>
                <c:pt idx="3170">
                  <c:v>40117</c:v>
                </c:pt>
                <c:pt idx="3171">
                  <c:v>40203</c:v>
                </c:pt>
                <c:pt idx="3172">
                  <c:v>39592</c:v>
                </c:pt>
                <c:pt idx="3173">
                  <c:v>39501</c:v>
                </c:pt>
                <c:pt idx="3174">
                  <c:v>39263</c:v>
                </c:pt>
                <c:pt idx="3175">
                  <c:v>38676</c:v>
                </c:pt>
                <c:pt idx="3176">
                  <c:v>39467</c:v>
                </c:pt>
                <c:pt idx="3177">
                  <c:v>38386</c:v>
                </c:pt>
                <c:pt idx="3178">
                  <c:v>36134</c:v>
                </c:pt>
                <c:pt idx="3179">
                  <c:v>35253</c:v>
                </c:pt>
                <c:pt idx="3180">
                  <c:v>35343</c:v>
                </c:pt>
                <c:pt idx="3181">
                  <c:v>35371</c:v>
                </c:pt>
                <c:pt idx="3182">
                  <c:v>33713</c:v>
                </c:pt>
                <c:pt idx="3183">
                  <c:v>31898</c:v>
                </c:pt>
                <c:pt idx="3184">
                  <c:v>32619</c:v>
                </c:pt>
                <c:pt idx="3185">
                  <c:v>32584</c:v>
                </c:pt>
                <c:pt idx="3186">
                  <c:v>32708</c:v>
                </c:pt>
                <c:pt idx="3187">
                  <c:v>32736</c:v>
                </c:pt>
                <c:pt idx="3188">
                  <c:v>32146</c:v>
                </c:pt>
                <c:pt idx="3189">
                  <c:v>32177</c:v>
                </c:pt>
                <c:pt idx="3190">
                  <c:v>32949</c:v>
                </c:pt>
                <c:pt idx="3191">
                  <c:v>31202</c:v>
                </c:pt>
                <c:pt idx="3192">
                  <c:v>36157</c:v>
                </c:pt>
                <c:pt idx="3193">
                  <c:v>32278</c:v>
                </c:pt>
                <c:pt idx="3194">
                  <c:v>31059</c:v>
                </c:pt>
                <c:pt idx="3195">
                  <c:v>36360</c:v>
                </c:pt>
                <c:pt idx="3196">
                  <c:v>35662</c:v>
                </c:pt>
                <c:pt idx="3197">
                  <c:v>32278</c:v>
                </c:pt>
                <c:pt idx="3198">
                  <c:v>38373</c:v>
                </c:pt>
                <c:pt idx="3199">
                  <c:v>34876</c:v>
                </c:pt>
                <c:pt idx="3200">
                  <c:v>32507</c:v>
                </c:pt>
                <c:pt idx="3201">
                  <c:v>33405</c:v>
                </c:pt>
                <c:pt idx="3202">
                  <c:v>36736</c:v>
                </c:pt>
                <c:pt idx="3203">
                  <c:v>32571</c:v>
                </c:pt>
                <c:pt idx="3204">
                  <c:v>36726</c:v>
                </c:pt>
                <c:pt idx="3205">
                  <c:v>34743</c:v>
                </c:pt>
                <c:pt idx="3206">
                  <c:v>32364</c:v>
                </c:pt>
                <c:pt idx="3207">
                  <c:v>30678</c:v>
                </c:pt>
                <c:pt idx="3208">
                  <c:v>32685</c:v>
                </c:pt>
                <c:pt idx="3209">
                  <c:v>37369</c:v>
                </c:pt>
                <c:pt idx="3210">
                  <c:v>34303</c:v>
                </c:pt>
                <c:pt idx="3211">
                  <c:v>34838</c:v>
                </c:pt>
                <c:pt idx="3212">
                  <c:v>35628</c:v>
                </c:pt>
                <c:pt idx="3213">
                  <c:v>32828</c:v>
                </c:pt>
                <c:pt idx="3214">
                  <c:v>37297</c:v>
                </c:pt>
                <c:pt idx="3215">
                  <c:v>33046</c:v>
                </c:pt>
                <c:pt idx="3216">
                  <c:v>31804</c:v>
                </c:pt>
                <c:pt idx="3217">
                  <c:v>35266</c:v>
                </c:pt>
                <c:pt idx="3218">
                  <c:v>33459</c:v>
                </c:pt>
                <c:pt idx="3219">
                  <c:v>33574</c:v>
                </c:pt>
                <c:pt idx="3220">
                  <c:v>32561</c:v>
                </c:pt>
                <c:pt idx="3221">
                  <c:v>40077</c:v>
                </c:pt>
                <c:pt idx="3222">
                  <c:v>39625</c:v>
                </c:pt>
                <c:pt idx="3223">
                  <c:v>32744</c:v>
                </c:pt>
                <c:pt idx="3224">
                  <c:v>33409</c:v>
                </c:pt>
                <c:pt idx="3225">
                  <c:v>34691</c:v>
                </c:pt>
                <c:pt idx="3226">
                  <c:v>36037</c:v>
                </c:pt>
                <c:pt idx="3227">
                  <c:v>31016</c:v>
                </c:pt>
                <c:pt idx="3228">
                  <c:v>32392</c:v>
                </c:pt>
                <c:pt idx="3229">
                  <c:v>31415</c:v>
                </c:pt>
                <c:pt idx="3230">
                  <c:v>32302</c:v>
                </c:pt>
                <c:pt idx="3231">
                  <c:v>31631</c:v>
                </c:pt>
                <c:pt idx="3232">
                  <c:v>32162</c:v>
                </c:pt>
                <c:pt idx="3233">
                  <c:v>32804</c:v>
                </c:pt>
                <c:pt idx="3234">
                  <c:v>32962</c:v>
                </c:pt>
                <c:pt idx="3235">
                  <c:v>34189</c:v>
                </c:pt>
                <c:pt idx="3236">
                  <c:v>41450</c:v>
                </c:pt>
                <c:pt idx="3237">
                  <c:v>34963</c:v>
                </c:pt>
                <c:pt idx="3238">
                  <c:v>33018</c:v>
                </c:pt>
                <c:pt idx="3239">
                  <c:v>32567</c:v>
                </c:pt>
                <c:pt idx="3240">
                  <c:v>34131</c:v>
                </c:pt>
                <c:pt idx="3241">
                  <c:v>32651</c:v>
                </c:pt>
                <c:pt idx="3242">
                  <c:v>32205</c:v>
                </c:pt>
                <c:pt idx="3243">
                  <c:v>33395</c:v>
                </c:pt>
                <c:pt idx="3244">
                  <c:v>32707</c:v>
                </c:pt>
                <c:pt idx="3245">
                  <c:v>33842</c:v>
                </c:pt>
                <c:pt idx="3246">
                  <c:v>33793</c:v>
                </c:pt>
                <c:pt idx="3247">
                  <c:v>33477</c:v>
                </c:pt>
                <c:pt idx="3248">
                  <c:v>33346</c:v>
                </c:pt>
                <c:pt idx="3249">
                  <c:v>33571</c:v>
                </c:pt>
                <c:pt idx="3250">
                  <c:v>34511</c:v>
                </c:pt>
                <c:pt idx="3251">
                  <c:v>34672</c:v>
                </c:pt>
                <c:pt idx="3252">
                  <c:v>36619</c:v>
                </c:pt>
                <c:pt idx="3253">
                  <c:v>35217</c:v>
                </c:pt>
                <c:pt idx="3254">
                  <c:v>33518</c:v>
                </c:pt>
                <c:pt idx="3255">
                  <c:v>45538</c:v>
                </c:pt>
                <c:pt idx="3256">
                  <c:v>45984</c:v>
                </c:pt>
                <c:pt idx="3257">
                  <c:v>45213</c:v>
                </c:pt>
                <c:pt idx="3258">
                  <c:v>45718</c:v>
                </c:pt>
                <c:pt idx="3259">
                  <c:v>44475</c:v>
                </c:pt>
                <c:pt idx="3260">
                  <c:v>40588</c:v>
                </c:pt>
                <c:pt idx="3261">
                  <c:v>36064</c:v>
                </c:pt>
                <c:pt idx="3262">
                  <c:v>35824</c:v>
                </c:pt>
                <c:pt idx="3263">
                  <c:v>38016</c:v>
                </c:pt>
                <c:pt idx="3264">
                  <c:v>40400</c:v>
                </c:pt>
                <c:pt idx="3265">
                  <c:v>33391</c:v>
                </c:pt>
                <c:pt idx="3266">
                  <c:v>32832</c:v>
                </c:pt>
                <c:pt idx="3267">
                  <c:v>33734</c:v>
                </c:pt>
                <c:pt idx="3268">
                  <c:v>33414</c:v>
                </c:pt>
                <c:pt idx="3269">
                  <c:v>33260</c:v>
                </c:pt>
                <c:pt idx="3270">
                  <c:v>34523</c:v>
                </c:pt>
                <c:pt idx="3271">
                  <c:v>35484</c:v>
                </c:pt>
                <c:pt idx="3272">
                  <c:v>37979</c:v>
                </c:pt>
                <c:pt idx="3273">
                  <c:v>34658</c:v>
                </c:pt>
                <c:pt idx="3274">
                  <c:v>34274</c:v>
                </c:pt>
                <c:pt idx="3275">
                  <c:v>35198</c:v>
                </c:pt>
                <c:pt idx="3276">
                  <c:v>36397</c:v>
                </c:pt>
                <c:pt idx="3277">
                  <c:v>47407</c:v>
                </c:pt>
                <c:pt idx="3278">
                  <c:v>48098</c:v>
                </c:pt>
                <c:pt idx="3279">
                  <c:v>45664</c:v>
                </c:pt>
                <c:pt idx="3280">
                  <c:v>46283</c:v>
                </c:pt>
                <c:pt idx="3281">
                  <c:v>41253</c:v>
                </c:pt>
                <c:pt idx="3282">
                  <c:v>37523</c:v>
                </c:pt>
                <c:pt idx="3283">
                  <c:v>37246</c:v>
                </c:pt>
                <c:pt idx="3284">
                  <c:v>38072</c:v>
                </c:pt>
                <c:pt idx="3285">
                  <c:v>37976</c:v>
                </c:pt>
                <c:pt idx="3286">
                  <c:v>43207</c:v>
                </c:pt>
                <c:pt idx="3287">
                  <c:v>38246</c:v>
                </c:pt>
                <c:pt idx="3288">
                  <c:v>37359</c:v>
                </c:pt>
                <c:pt idx="3289">
                  <c:v>37139</c:v>
                </c:pt>
                <c:pt idx="3290">
                  <c:v>36523</c:v>
                </c:pt>
                <c:pt idx="3291">
                  <c:v>37064</c:v>
                </c:pt>
                <c:pt idx="3292">
                  <c:v>41828</c:v>
                </c:pt>
                <c:pt idx="3293">
                  <c:v>38964</c:v>
                </c:pt>
                <c:pt idx="3294">
                  <c:v>36165</c:v>
                </c:pt>
                <c:pt idx="3295">
                  <c:v>36698</c:v>
                </c:pt>
                <c:pt idx="3296">
                  <c:v>35812</c:v>
                </c:pt>
                <c:pt idx="3297">
                  <c:v>35991</c:v>
                </c:pt>
                <c:pt idx="3298">
                  <c:v>35834</c:v>
                </c:pt>
                <c:pt idx="3299">
                  <c:v>42025</c:v>
                </c:pt>
                <c:pt idx="3300">
                  <c:v>37440</c:v>
                </c:pt>
                <c:pt idx="3301">
                  <c:v>35863</c:v>
                </c:pt>
                <c:pt idx="3302">
                  <c:v>34998</c:v>
                </c:pt>
                <c:pt idx="3303">
                  <c:v>36014</c:v>
                </c:pt>
                <c:pt idx="3304">
                  <c:v>34256</c:v>
                </c:pt>
                <c:pt idx="3305">
                  <c:v>37453</c:v>
                </c:pt>
                <c:pt idx="3306">
                  <c:v>35447</c:v>
                </c:pt>
                <c:pt idx="3307">
                  <c:v>37231</c:v>
                </c:pt>
                <c:pt idx="3308">
                  <c:v>42251</c:v>
                </c:pt>
                <c:pt idx="3309">
                  <c:v>50673</c:v>
                </c:pt>
                <c:pt idx="3310">
                  <c:v>49969</c:v>
                </c:pt>
                <c:pt idx="3311">
                  <c:v>50779</c:v>
                </c:pt>
                <c:pt idx="3312">
                  <c:v>50128</c:v>
                </c:pt>
                <c:pt idx="3313">
                  <c:v>49936</c:v>
                </c:pt>
                <c:pt idx="3314">
                  <c:v>49475</c:v>
                </c:pt>
                <c:pt idx="3315">
                  <c:v>48427</c:v>
                </c:pt>
                <c:pt idx="3316">
                  <c:v>47554</c:v>
                </c:pt>
                <c:pt idx="3317">
                  <c:v>43477</c:v>
                </c:pt>
                <c:pt idx="3318">
                  <c:v>36472</c:v>
                </c:pt>
                <c:pt idx="3319">
                  <c:v>40760</c:v>
                </c:pt>
                <c:pt idx="3320">
                  <c:v>37272</c:v>
                </c:pt>
                <c:pt idx="3321">
                  <c:v>36715</c:v>
                </c:pt>
                <c:pt idx="3322">
                  <c:v>45320</c:v>
                </c:pt>
                <c:pt idx="3323">
                  <c:v>37903</c:v>
                </c:pt>
                <c:pt idx="3324">
                  <c:v>36336</c:v>
                </c:pt>
                <c:pt idx="3325">
                  <c:v>38656</c:v>
                </c:pt>
                <c:pt idx="3326">
                  <c:v>44422</c:v>
                </c:pt>
                <c:pt idx="3327">
                  <c:v>42465</c:v>
                </c:pt>
                <c:pt idx="3328">
                  <c:v>38536</c:v>
                </c:pt>
                <c:pt idx="3329">
                  <c:v>38640</c:v>
                </c:pt>
                <c:pt idx="3330">
                  <c:v>37876</c:v>
                </c:pt>
                <c:pt idx="3331">
                  <c:v>38804</c:v>
                </c:pt>
                <c:pt idx="3332">
                  <c:v>37677</c:v>
                </c:pt>
                <c:pt idx="3333">
                  <c:v>38700</c:v>
                </c:pt>
                <c:pt idx="3334">
                  <c:v>38364</c:v>
                </c:pt>
                <c:pt idx="3335">
                  <c:v>38094</c:v>
                </c:pt>
                <c:pt idx="3336">
                  <c:v>46910</c:v>
                </c:pt>
                <c:pt idx="3337">
                  <c:v>41377</c:v>
                </c:pt>
                <c:pt idx="3338">
                  <c:v>38315</c:v>
                </c:pt>
                <c:pt idx="3339">
                  <c:v>39336</c:v>
                </c:pt>
                <c:pt idx="3340">
                  <c:v>38099</c:v>
                </c:pt>
                <c:pt idx="3341">
                  <c:v>43437</c:v>
                </c:pt>
                <c:pt idx="3342">
                  <c:v>37900</c:v>
                </c:pt>
                <c:pt idx="3343">
                  <c:v>39344</c:v>
                </c:pt>
                <c:pt idx="3344">
                  <c:v>49793</c:v>
                </c:pt>
                <c:pt idx="3345">
                  <c:v>50880</c:v>
                </c:pt>
                <c:pt idx="3346">
                  <c:v>43260</c:v>
                </c:pt>
                <c:pt idx="3347">
                  <c:v>40018</c:v>
                </c:pt>
                <c:pt idx="3348">
                  <c:v>42923</c:v>
                </c:pt>
                <c:pt idx="3349">
                  <c:v>40369</c:v>
                </c:pt>
                <c:pt idx="3350">
                  <c:v>42730</c:v>
                </c:pt>
                <c:pt idx="3351">
                  <c:v>38895</c:v>
                </c:pt>
                <c:pt idx="3352">
                  <c:v>41427</c:v>
                </c:pt>
                <c:pt idx="3353">
                  <c:v>40163</c:v>
                </c:pt>
                <c:pt idx="3354">
                  <c:v>47890</c:v>
                </c:pt>
                <c:pt idx="3355">
                  <c:v>52814</c:v>
                </c:pt>
                <c:pt idx="3356">
                  <c:v>53065</c:v>
                </c:pt>
                <c:pt idx="3357">
                  <c:v>50309</c:v>
                </c:pt>
                <c:pt idx="3358">
                  <c:v>42002</c:v>
                </c:pt>
                <c:pt idx="3359">
                  <c:v>38985</c:v>
                </c:pt>
                <c:pt idx="3360">
                  <c:v>39100</c:v>
                </c:pt>
                <c:pt idx="3361">
                  <c:v>39453</c:v>
                </c:pt>
                <c:pt idx="3362">
                  <c:v>39795</c:v>
                </c:pt>
                <c:pt idx="3363">
                  <c:v>39689</c:v>
                </c:pt>
                <c:pt idx="3364">
                  <c:v>39380</c:v>
                </c:pt>
                <c:pt idx="3365">
                  <c:v>40223</c:v>
                </c:pt>
                <c:pt idx="3366">
                  <c:v>42232</c:v>
                </c:pt>
                <c:pt idx="3367">
                  <c:v>39064</c:v>
                </c:pt>
                <c:pt idx="3368">
                  <c:v>37803</c:v>
                </c:pt>
                <c:pt idx="3369">
                  <c:v>40185</c:v>
                </c:pt>
                <c:pt idx="3370">
                  <c:v>39864</c:v>
                </c:pt>
                <c:pt idx="3371">
                  <c:v>53055</c:v>
                </c:pt>
                <c:pt idx="3372">
                  <c:v>54591</c:v>
                </c:pt>
                <c:pt idx="3373">
                  <c:v>42394</c:v>
                </c:pt>
                <c:pt idx="3374">
                  <c:v>39975</c:v>
                </c:pt>
                <c:pt idx="3375">
                  <c:v>38968</c:v>
                </c:pt>
                <c:pt idx="3376">
                  <c:v>39607</c:v>
                </c:pt>
                <c:pt idx="3377">
                  <c:v>40268</c:v>
                </c:pt>
                <c:pt idx="3378">
                  <c:v>41406</c:v>
                </c:pt>
                <c:pt idx="3379">
                  <c:v>40952</c:v>
                </c:pt>
                <c:pt idx="3380">
                  <c:v>53153</c:v>
                </c:pt>
                <c:pt idx="3381">
                  <c:v>44717</c:v>
                </c:pt>
                <c:pt idx="3382">
                  <c:v>41644</c:v>
                </c:pt>
                <c:pt idx="3383">
                  <c:v>40704</c:v>
                </c:pt>
                <c:pt idx="3384">
                  <c:v>40866</c:v>
                </c:pt>
                <c:pt idx="3385">
                  <c:v>41735</c:v>
                </c:pt>
                <c:pt idx="3386">
                  <c:v>53204</c:v>
                </c:pt>
                <c:pt idx="3387">
                  <c:v>44547</c:v>
                </c:pt>
                <c:pt idx="3388">
                  <c:v>40023</c:v>
                </c:pt>
                <c:pt idx="3389">
                  <c:v>42297</c:v>
                </c:pt>
                <c:pt idx="3390">
                  <c:v>41826</c:v>
                </c:pt>
                <c:pt idx="3391">
                  <c:v>41435</c:v>
                </c:pt>
                <c:pt idx="3392">
                  <c:v>41990</c:v>
                </c:pt>
                <c:pt idx="3393">
                  <c:v>56278</c:v>
                </c:pt>
                <c:pt idx="3394">
                  <c:v>57065</c:v>
                </c:pt>
                <c:pt idx="3395">
                  <c:v>56392</c:v>
                </c:pt>
                <c:pt idx="3396">
                  <c:v>56701</c:v>
                </c:pt>
                <c:pt idx="3397">
                  <c:v>55463</c:v>
                </c:pt>
                <c:pt idx="3398">
                  <c:v>55161</c:v>
                </c:pt>
                <c:pt idx="3399">
                  <c:v>55301</c:v>
                </c:pt>
                <c:pt idx="3400">
                  <c:v>53250</c:v>
                </c:pt>
                <c:pt idx="3401">
                  <c:v>43286</c:v>
                </c:pt>
                <c:pt idx="3402">
                  <c:v>42115</c:v>
                </c:pt>
                <c:pt idx="3403">
                  <c:v>39468</c:v>
                </c:pt>
                <c:pt idx="3404">
                  <c:v>42151</c:v>
                </c:pt>
                <c:pt idx="3405">
                  <c:v>43387</c:v>
                </c:pt>
                <c:pt idx="3406">
                  <c:v>40685</c:v>
                </c:pt>
                <c:pt idx="3407">
                  <c:v>40869</c:v>
                </c:pt>
                <c:pt idx="3408">
                  <c:v>42821</c:v>
                </c:pt>
                <c:pt idx="3409">
                  <c:v>40286</c:v>
                </c:pt>
                <c:pt idx="3410">
                  <c:v>40261</c:v>
                </c:pt>
                <c:pt idx="3411">
                  <c:v>41703</c:v>
                </c:pt>
                <c:pt idx="3412">
                  <c:v>41668</c:v>
                </c:pt>
                <c:pt idx="3413">
                  <c:v>41938</c:v>
                </c:pt>
                <c:pt idx="3414">
                  <c:v>41873</c:v>
                </c:pt>
                <c:pt idx="3415">
                  <c:v>42438</c:v>
                </c:pt>
                <c:pt idx="3416">
                  <c:v>50350</c:v>
                </c:pt>
                <c:pt idx="3417">
                  <c:v>43212</c:v>
                </c:pt>
                <c:pt idx="3418">
                  <c:v>42026</c:v>
                </c:pt>
                <c:pt idx="3419">
                  <c:v>41897</c:v>
                </c:pt>
                <c:pt idx="3420">
                  <c:v>42490</c:v>
                </c:pt>
                <c:pt idx="3421">
                  <c:v>41063</c:v>
                </c:pt>
                <c:pt idx="3422">
                  <c:v>41546</c:v>
                </c:pt>
                <c:pt idx="3423">
                  <c:v>58186</c:v>
                </c:pt>
                <c:pt idx="3424">
                  <c:v>53390</c:v>
                </c:pt>
                <c:pt idx="3425">
                  <c:v>44073</c:v>
                </c:pt>
                <c:pt idx="3426">
                  <c:v>42661</c:v>
                </c:pt>
                <c:pt idx="3427">
                  <c:v>43996</c:v>
                </c:pt>
                <c:pt idx="3428">
                  <c:v>43574</c:v>
                </c:pt>
                <c:pt idx="3429">
                  <c:v>50583</c:v>
                </c:pt>
                <c:pt idx="3430">
                  <c:v>43041</c:v>
                </c:pt>
                <c:pt idx="3431">
                  <c:v>43269</c:v>
                </c:pt>
                <c:pt idx="3432">
                  <c:v>53618</c:v>
                </c:pt>
                <c:pt idx="3433">
                  <c:v>44406</c:v>
                </c:pt>
                <c:pt idx="3434">
                  <c:v>43280</c:v>
                </c:pt>
                <c:pt idx="3435">
                  <c:v>42356</c:v>
                </c:pt>
                <c:pt idx="3436">
                  <c:v>42565</c:v>
                </c:pt>
                <c:pt idx="3437">
                  <c:v>44856</c:v>
                </c:pt>
                <c:pt idx="3438">
                  <c:v>47032</c:v>
                </c:pt>
                <c:pt idx="3439">
                  <c:v>59918</c:v>
                </c:pt>
                <c:pt idx="3440">
                  <c:v>58985</c:v>
                </c:pt>
                <c:pt idx="3441">
                  <c:v>56603</c:v>
                </c:pt>
                <c:pt idx="3442">
                  <c:v>47048</c:v>
                </c:pt>
                <c:pt idx="3443">
                  <c:v>43184</c:v>
                </c:pt>
                <c:pt idx="3444">
                  <c:v>43281</c:v>
                </c:pt>
                <c:pt idx="3445">
                  <c:v>44496</c:v>
                </c:pt>
                <c:pt idx="3446">
                  <c:v>43569</c:v>
                </c:pt>
                <c:pt idx="3447">
                  <c:v>42563</c:v>
                </c:pt>
                <c:pt idx="3448">
                  <c:v>44513</c:v>
                </c:pt>
                <c:pt idx="3449">
                  <c:v>44351</c:v>
                </c:pt>
                <c:pt idx="3450">
                  <c:v>50431</c:v>
                </c:pt>
                <c:pt idx="3451">
                  <c:v>45008</c:v>
                </c:pt>
                <c:pt idx="3452">
                  <c:v>44418</c:v>
                </c:pt>
                <c:pt idx="3453">
                  <c:v>46402</c:v>
                </c:pt>
                <c:pt idx="3454">
                  <c:v>59827</c:v>
                </c:pt>
                <c:pt idx="3455">
                  <c:v>58925</c:v>
                </c:pt>
                <c:pt idx="3456">
                  <c:v>48041</c:v>
                </c:pt>
                <c:pt idx="3457">
                  <c:v>45751</c:v>
                </c:pt>
                <c:pt idx="3458">
                  <c:v>45331</c:v>
                </c:pt>
                <c:pt idx="3459">
                  <c:v>45557</c:v>
                </c:pt>
                <c:pt idx="3460">
                  <c:v>45426</c:v>
                </c:pt>
                <c:pt idx="3461">
                  <c:v>51013</c:v>
                </c:pt>
                <c:pt idx="3462">
                  <c:v>45719</c:v>
                </c:pt>
                <c:pt idx="3463">
                  <c:v>46469</c:v>
                </c:pt>
                <c:pt idx="3464">
                  <c:v>46344</c:v>
                </c:pt>
                <c:pt idx="3465">
                  <c:v>47709</c:v>
                </c:pt>
                <c:pt idx="3466">
                  <c:v>46588</c:v>
                </c:pt>
                <c:pt idx="3467">
                  <c:v>52554</c:v>
                </c:pt>
                <c:pt idx="3468">
                  <c:v>58681</c:v>
                </c:pt>
                <c:pt idx="3469">
                  <c:v>48449</c:v>
                </c:pt>
                <c:pt idx="3470">
                  <c:v>47508</c:v>
                </c:pt>
                <c:pt idx="3471">
                  <c:v>47500</c:v>
                </c:pt>
                <c:pt idx="3472">
                  <c:v>50543</c:v>
                </c:pt>
                <c:pt idx="3473">
                  <c:v>49821</c:v>
                </c:pt>
                <c:pt idx="3474">
                  <c:v>52428</c:v>
                </c:pt>
                <c:pt idx="3475">
                  <c:v>50036</c:v>
                </c:pt>
                <c:pt idx="3476">
                  <c:v>47042</c:v>
                </c:pt>
                <c:pt idx="3477">
                  <c:v>50713</c:v>
                </c:pt>
                <c:pt idx="3478">
                  <c:v>46944</c:v>
                </c:pt>
                <c:pt idx="3479">
                  <c:v>55946</c:v>
                </c:pt>
                <c:pt idx="3480">
                  <c:v>53079</c:v>
                </c:pt>
                <c:pt idx="3481">
                  <c:v>48811</c:v>
                </c:pt>
                <c:pt idx="3482">
                  <c:v>49023</c:v>
                </c:pt>
                <c:pt idx="3483">
                  <c:v>47076</c:v>
                </c:pt>
                <c:pt idx="3484">
                  <c:v>47377</c:v>
                </c:pt>
                <c:pt idx="3485">
                  <c:v>47786</c:v>
                </c:pt>
                <c:pt idx="3486">
                  <c:v>45511</c:v>
                </c:pt>
                <c:pt idx="3487">
                  <c:v>49123</c:v>
                </c:pt>
                <c:pt idx="3488">
                  <c:v>48717</c:v>
                </c:pt>
                <c:pt idx="3489">
                  <c:v>49751</c:v>
                </c:pt>
                <c:pt idx="3490">
                  <c:v>57159</c:v>
                </c:pt>
                <c:pt idx="3491">
                  <c:v>50493</c:v>
                </c:pt>
                <c:pt idx="3492">
                  <c:v>51795</c:v>
                </c:pt>
                <c:pt idx="3493">
                  <c:v>48595</c:v>
                </c:pt>
                <c:pt idx="3494">
                  <c:v>49999</c:v>
                </c:pt>
                <c:pt idx="3495">
                  <c:v>50417</c:v>
                </c:pt>
                <c:pt idx="3496">
                  <c:v>49757</c:v>
                </c:pt>
                <c:pt idx="3497">
                  <c:v>53125</c:v>
                </c:pt>
                <c:pt idx="3498">
                  <c:v>49831</c:v>
                </c:pt>
                <c:pt idx="3499">
                  <c:v>51412</c:v>
                </c:pt>
                <c:pt idx="3500">
                  <c:v>51511</c:v>
                </c:pt>
                <c:pt idx="3501">
                  <c:v>64465</c:v>
                </c:pt>
                <c:pt idx="3502">
                  <c:v>69990</c:v>
                </c:pt>
                <c:pt idx="3503">
                  <c:v>69417</c:v>
                </c:pt>
                <c:pt idx="3504">
                  <c:v>69433</c:v>
                </c:pt>
                <c:pt idx="3505">
                  <c:v>69088</c:v>
                </c:pt>
                <c:pt idx="3506">
                  <c:v>70464</c:v>
                </c:pt>
                <c:pt idx="3507">
                  <c:v>71104</c:v>
                </c:pt>
                <c:pt idx="3508">
                  <c:v>71143</c:v>
                </c:pt>
                <c:pt idx="3509">
                  <c:v>69808</c:v>
                </c:pt>
                <c:pt idx="3510">
                  <c:v>70569</c:v>
                </c:pt>
                <c:pt idx="3511">
                  <c:v>70346</c:v>
                </c:pt>
                <c:pt idx="3512">
                  <c:v>72101</c:v>
                </c:pt>
                <c:pt idx="3513">
                  <c:v>71645</c:v>
                </c:pt>
                <c:pt idx="3514">
                  <c:v>72406</c:v>
                </c:pt>
                <c:pt idx="3515">
                  <c:v>71180</c:v>
                </c:pt>
                <c:pt idx="3516">
                  <c:v>70773</c:v>
                </c:pt>
                <c:pt idx="3517">
                  <c:v>71088</c:v>
                </c:pt>
                <c:pt idx="3518">
                  <c:v>72590</c:v>
                </c:pt>
                <c:pt idx="3519">
                  <c:v>73837</c:v>
                </c:pt>
                <c:pt idx="3520">
                  <c:v>72868</c:v>
                </c:pt>
                <c:pt idx="3521">
                  <c:v>71221</c:v>
                </c:pt>
                <c:pt idx="3522">
                  <c:v>70186</c:v>
                </c:pt>
                <c:pt idx="3523">
                  <c:v>71841</c:v>
                </c:pt>
                <c:pt idx="3524">
                  <c:v>72780</c:v>
                </c:pt>
                <c:pt idx="3525">
                  <c:v>71349</c:v>
                </c:pt>
                <c:pt idx="3526">
                  <c:v>72250</c:v>
                </c:pt>
                <c:pt idx="3527">
                  <c:v>74041</c:v>
                </c:pt>
                <c:pt idx="3528">
                  <c:v>73588</c:v>
                </c:pt>
                <c:pt idx="3529">
                  <c:v>73486</c:v>
                </c:pt>
                <c:pt idx="3530">
                  <c:v>72565</c:v>
                </c:pt>
                <c:pt idx="3531">
                  <c:v>72886</c:v>
                </c:pt>
                <c:pt idx="3532">
                  <c:v>72462</c:v>
                </c:pt>
                <c:pt idx="3533">
                  <c:v>73812</c:v>
                </c:pt>
                <c:pt idx="3534">
                  <c:v>73054</c:v>
                </c:pt>
                <c:pt idx="3535">
                  <c:v>72867</c:v>
                </c:pt>
                <c:pt idx="3536">
                  <c:v>73290</c:v>
                </c:pt>
                <c:pt idx="3537">
                  <c:v>73719</c:v>
                </c:pt>
                <c:pt idx="3538">
                  <c:v>73574</c:v>
                </c:pt>
                <c:pt idx="3539">
                  <c:v>74850</c:v>
                </c:pt>
                <c:pt idx="3540">
                  <c:v>74339</c:v>
                </c:pt>
                <c:pt idx="3541">
                  <c:v>74988</c:v>
                </c:pt>
                <c:pt idx="3542">
                  <c:v>73180</c:v>
                </c:pt>
                <c:pt idx="3543">
                  <c:v>75693</c:v>
                </c:pt>
                <c:pt idx="3544">
                  <c:v>74882</c:v>
                </c:pt>
                <c:pt idx="3545">
                  <c:v>76701</c:v>
                </c:pt>
                <c:pt idx="3546">
                  <c:v>74372</c:v>
                </c:pt>
                <c:pt idx="3547">
                  <c:v>76126</c:v>
                </c:pt>
                <c:pt idx="3548">
                  <c:v>74573</c:v>
                </c:pt>
                <c:pt idx="3549">
                  <c:v>74513</c:v>
                </c:pt>
                <c:pt idx="3550">
                  <c:v>75940</c:v>
                </c:pt>
                <c:pt idx="3551">
                  <c:v>75752</c:v>
                </c:pt>
                <c:pt idx="3552">
                  <c:v>75860</c:v>
                </c:pt>
                <c:pt idx="3553">
                  <c:v>75110</c:v>
                </c:pt>
                <c:pt idx="3554">
                  <c:v>76153</c:v>
                </c:pt>
                <c:pt idx="3555">
                  <c:v>75055</c:v>
                </c:pt>
                <c:pt idx="3556">
                  <c:v>74691</c:v>
                </c:pt>
                <c:pt idx="3557">
                  <c:v>76696</c:v>
                </c:pt>
                <c:pt idx="3558">
                  <c:v>77820</c:v>
                </c:pt>
                <c:pt idx="3559">
                  <c:v>76174</c:v>
                </c:pt>
                <c:pt idx="3560">
                  <c:v>76162</c:v>
                </c:pt>
                <c:pt idx="3561">
                  <c:v>77624</c:v>
                </c:pt>
                <c:pt idx="3562">
                  <c:v>77880</c:v>
                </c:pt>
                <c:pt idx="3563">
                  <c:v>77234</c:v>
                </c:pt>
                <c:pt idx="3564">
                  <c:v>77007</c:v>
                </c:pt>
                <c:pt idx="3565">
                  <c:v>78526</c:v>
                </c:pt>
                <c:pt idx="3566">
                  <c:v>78390</c:v>
                </c:pt>
                <c:pt idx="3567">
                  <c:v>76477</c:v>
                </c:pt>
                <c:pt idx="3568">
                  <c:v>76887</c:v>
                </c:pt>
                <c:pt idx="3569">
                  <c:v>78048</c:v>
                </c:pt>
                <c:pt idx="3570">
                  <c:v>77390</c:v>
                </c:pt>
                <c:pt idx="3571">
                  <c:v>78915</c:v>
                </c:pt>
                <c:pt idx="3572">
                  <c:v>79165</c:v>
                </c:pt>
                <c:pt idx="3573">
                  <c:v>79399</c:v>
                </c:pt>
                <c:pt idx="3574">
                  <c:v>79257</c:v>
                </c:pt>
                <c:pt idx="3575">
                  <c:v>78959</c:v>
                </c:pt>
                <c:pt idx="3576">
                  <c:v>79541</c:v>
                </c:pt>
                <c:pt idx="3577">
                  <c:v>80998</c:v>
                </c:pt>
                <c:pt idx="3578">
                  <c:v>80248</c:v>
                </c:pt>
                <c:pt idx="3579">
                  <c:v>80590</c:v>
                </c:pt>
                <c:pt idx="3580">
                  <c:v>80234</c:v>
                </c:pt>
                <c:pt idx="3581">
                  <c:v>80466</c:v>
                </c:pt>
                <c:pt idx="3582">
                  <c:v>80523</c:v>
                </c:pt>
                <c:pt idx="3583">
                  <c:v>79927</c:v>
                </c:pt>
                <c:pt idx="3584">
                  <c:v>82041</c:v>
                </c:pt>
                <c:pt idx="3585">
                  <c:v>81507</c:v>
                </c:pt>
                <c:pt idx="3586">
                  <c:v>79294</c:v>
                </c:pt>
                <c:pt idx="3587">
                  <c:v>80489</c:v>
                </c:pt>
                <c:pt idx="3588">
                  <c:v>79770</c:v>
                </c:pt>
                <c:pt idx="3589">
                  <c:v>81172</c:v>
                </c:pt>
                <c:pt idx="3590">
                  <c:v>79802</c:v>
                </c:pt>
                <c:pt idx="3591">
                  <c:v>79483</c:v>
                </c:pt>
                <c:pt idx="3592">
                  <c:v>80872</c:v>
                </c:pt>
                <c:pt idx="3593">
                  <c:v>79049</c:v>
                </c:pt>
                <c:pt idx="3594">
                  <c:v>81218</c:v>
                </c:pt>
                <c:pt idx="3595">
                  <c:v>80499</c:v>
                </c:pt>
                <c:pt idx="3596">
                  <c:v>80716</c:v>
                </c:pt>
                <c:pt idx="3597">
                  <c:v>80585</c:v>
                </c:pt>
                <c:pt idx="3598">
                  <c:v>79487</c:v>
                </c:pt>
                <c:pt idx="3599">
                  <c:v>80959</c:v>
                </c:pt>
                <c:pt idx="3600">
                  <c:v>80091</c:v>
                </c:pt>
                <c:pt idx="3601">
                  <c:v>81284</c:v>
                </c:pt>
                <c:pt idx="3602">
                  <c:v>80241</c:v>
                </c:pt>
                <c:pt idx="3603">
                  <c:v>80587</c:v>
                </c:pt>
                <c:pt idx="3604">
                  <c:v>80368</c:v>
                </c:pt>
                <c:pt idx="3605">
                  <c:v>79071</c:v>
                </c:pt>
                <c:pt idx="3606">
                  <c:v>80315</c:v>
                </c:pt>
                <c:pt idx="3607">
                  <c:v>79209</c:v>
                </c:pt>
                <c:pt idx="3608">
                  <c:v>81864</c:v>
                </c:pt>
                <c:pt idx="3609">
                  <c:v>80106</c:v>
                </c:pt>
                <c:pt idx="3610">
                  <c:v>82271</c:v>
                </c:pt>
                <c:pt idx="3611">
                  <c:v>80020</c:v>
                </c:pt>
                <c:pt idx="3612">
                  <c:v>81215</c:v>
                </c:pt>
                <c:pt idx="3613">
                  <c:v>80613</c:v>
                </c:pt>
                <c:pt idx="3614">
                  <c:v>83029</c:v>
                </c:pt>
                <c:pt idx="3615">
                  <c:v>82715</c:v>
                </c:pt>
                <c:pt idx="3616">
                  <c:v>80551</c:v>
                </c:pt>
                <c:pt idx="3617">
                  <c:v>82969</c:v>
                </c:pt>
                <c:pt idx="3618">
                  <c:v>81594</c:v>
                </c:pt>
                <c:pt idx="3619">
                  <c:v>82228</c:v>
                </c:pt>
                <c:pt idx="3620">
                  <c:v>81171</c:v>
                </c:pt>
                <c:pt idx="3621">
                  <c:v>81958</c:v>
                </c:pt>
                <c:pt idx="3622">
                  <c:v>83571</c:v>
                </c:pt>
                <c:pt idx="3623">
                  <c:v>82355</c:v>
                </c:pt>
                <c:pt idx="3624">
                  <c:v>83412</c:v>
                </c:pt>
                <c:pt idx="3625">
                  <c:v>83355</c:v>
                </c:pt>
                <c:pt idx="3626">
                  <c:v>83628</c:v>
                </c:pt>
                <c:pt idx="3627">
                  <c:v>83370</c:v>
                </c:pt>
                <c:pt idx="3628">
                  <c:v>83044</c:v>
                </c:pt>
                <c:pt idx="3629">
                  <c:v>82131</c:v>
                </c:pt>
                <c:pt idx="3630">
                  <c:v>84053</c:v>
                </c:pt>
                <c:pt idx="3631">
                  <c:v>84830</c:v>
                </c:pt>
                <c:pt idx="3632">
                  <c:v>84869</c:v>
                </c:pt>
                <c:pt idx="3633">
                  <c:v>84342</c:v>
                </c:pt>
                <c:pt idx="3634">
                  <c:v>83732</c:v>
                </c:pt>
                <c:pt idx="3635">
                  <c:v>80734</c:v>
                </c:pt>
                <c:pt idx="3636">
                  <c:v>83805</c:v>
                </c:pt>
                <c:pt idx="3637">
                  <c:v>83004</c:v>
                </c:pt>
                <c:pt idx="3638">
                  <c:v>82494</c:v>
                </c:pt>
                <c:pt idx="3639">
                  <c:v>84098</c:v>
                </c:pt>
                <c:pt idx="3640">
                  <c:v>85046</c:v>
                </c:pt>
                <c:pt idx="3641">
                  <c:v>85190</c:v>
                </c:pt>
                <c:pt idx="3642">
                  <c:v>84685</c:v>
                </c:pt>
                <c:pt idx="3643">
                  <c:v>86134</c:v>
                </c:pt>
                <c:pt idx="3644">
                  <c:v>85775</c:v>
                </c:pt>
                <c:pt idx="3645">
                  <c:v>84122</c:v>
                </c:pt>
                <c:pt idx="3646">
                  <c:v>86827</c:v>
                </c:pt>
                <c:pt idx="3647">
                  <c:v>84309</c:v>
                </c:pt>
                <c:pt idx="3648">
                  <c:v>87163</c:v>
                </c:pt>
                <c:pt idx="3649">
                  <c:v>86779</c:v>
                </c:pt>
                <c:pt idx="3650">
                  <c:v>86541</c:v>
                </c:pt>
                <c:pt idx="3651">
                  <c:v>84520</c:v>
                </c:pt>
                <c:pt idx="3652">
                  <c:v>85210</c:v>
                </c:pt>
                <c:pt idx="3653">
                  <c:v>85191</c:v>
                </c:pt>
                <c:pt idx="3654">
                  <c:v>84191</c:v>
                </c:pt>
                <c:pt idx="3655">
                  <c:v>85353</c:v>
                </c:pt>
                <c:pt idx="3656">
                  <c:v>85367</c:v>
                </c:pt>
                <c:pt idx="3657">
                  <c:v>86703</c:v>
                </c:pt>
                <c:pt idx="3658">
                  <c:v>84127</c:v>
                </c:pt>
                <c:pt idx="3659">
                  <c:v>85992</c:v>
                </c:pt>
                <c:pt idx="3660">
                  <c:v>84073</c:v>
                </c:pt>
                <c:pt idx="3661">
                  <c:v>85651</c:v>
                </c:pt>
                <c:pt idx="3662">
                  <c:v>85677</c:v>
                </c:pt>
                <c:pt idx="3663">
                  <c:v>86363</c:v>
                </c:pt>
                <c:pt idx="3664">
                  <c:v>86740</c:v>
                </c:pt>
                <c:pt idx="3665">
                  <c:v>85252</c:v>
                </c:pt>
                <c:pt idx="3666">
                  <c:v>85117</c:v>
                </c:pt>
                <c:pt idx="3667">
                  <c:v>83404</c:v>
                </c:pt>
                <c:pt idx="3668">
                  <c:v>84772</c:v>
                </c:pt>
                <c:pt idx="3669">
                  <c:v>79717</c:v>
                </c:pt>
                <c:pt idx="3670">
                  <c:v>74887</c:v>
                </c:pt>
                <c:pt idx="3671">
                  <c:v>74059</c:v>
                </c:pt>
                <c:pt idx="3672">
                  <c:v>72043</c:v>
                </c:pt>
                <c:pt idx="3673">
                  <c:v>70880</c:v>
                </c:pt>
                <c:pt idx="3674">
                  <c:v>69922</c:v>
                </c:pt>
                <c:pt idx="3675">
                  <c:v>69176</c:v>
                </c:pt>
                <c:pt idx="3676">
                  <c:v>67512</c:v>
                </c:pt>
                <c:pt idx="3677">
                  <c:v>73594</c:v>
                </c:pt>
                <c:pt idx="3678">
                  <c:v>72692</c:v>
                </c:pt>
                <c:pt idx="3679">
                  <c:v>68579</c:v>
                </c:pt>
                <c:pt idx="3680">
                  <c:v>74659</c:v>
                </c:pt>
                <c:pt idx="3681">
                  <c:v>68895</c:v>
                </c:pt>
                <c:pt idx="3682">
                  <c:v>72596</c:v>
                </c:pt>
                <c:pt idx="3683">
                  <c:v>71732</c:v>
                </c:pt>
                <c:pt idx="3684">
                  <c:v>67182</c:v>
                </c:pt>
                <c:pt idx="3685">
                  <c:v>77829</c:v>
                </c:pt>
                <c:pt idx="3686">
                  <c:v>79618</c:v>
                </c:pt>
                <c:pt idx="3687">
                  <c:v>76114</c:v>
                </c:pt>
                <c:pt idx="3688">
                  <c:v>74376</c:v>
                </c:pt>
                <c:pt idx="3689">
                  <c:v>71332</c:v>
                </c:pt>
                <c:pt idx="3690">
                  <c:v>75795</c:v>
                </c:pt>
                <c:pt idx="3691">
                  <c:v>79524</c:v>
                </c:pt>
                <c:pt idx="3692">
                  <c:v>77876</c:v>
                </c:pt>
                <c:pt idx="3693">
                  <c:v>77102</c:v>
                </c:pt>
                <c:pt idx="3694">
                  <c:v>75010</c:v>
                </c:pt>
                <c:pt idx="3695">
                  <c:v>77622</c:v>
                </c:pt>
                <c:pt idx="3696">
                  <c:v>79819</c:v>
                </c:pt>
                <c:pt idx="3697">
                  <c:v>81086</c:v>
                </c:pt>
                <c:pt idx="3698">
                  <c:v>82254</c:v>
                </c:pt>
                <c:pt idx="3699">
                  <c:v>80482</c:v>
                </c:pt>
                <c:pt idx="3700">
                  <c:v>79988</c:v>
                </c:pt>
                <c:pt idx="3701">
                  <c:v>77424</c:v>
                </c:pt>
                <c:pt idx="3702">
                  <c:v>70966</c:v>
                </c:pt>
                <c:pt idx="3703">
                  <c:v>80588</c:v>
                </c:pt>
                <c:pt idx="3704">
                  <c:v>79933</c:v>
                </c:pt>
                <c:pt idx="3705">
                  <c:v>78681</c:v>
                </c:pt>
                <c:pt idx="3706">
                  <c:v>69048</c:v>
                </c:pt>
                <c:pt idx="3707">
                  <c:v>74938</c:v>
                </c:pt>
                <c:pt idx="3708">
                  <c:v>85545</c:v>
                </c:pt>
                <c:pt idx="3709">
                  <c:v>86112</c:v>
                </c:pt>
                <c:pt idx="3710">
                  <c:v>85101</c:v>
                </c:pt>
                <c:pt idx="3711">
                  <c:v>85545</c:v>
                </c:pt>
                <c:pt idx="3712">
                  <c:v>84433</c:v>
                </c:pt>
                <c:pt idx="3713">
                  <c:v>83368</c:v>
                </c:pt>
                <c:pt idx="3714">
                  <c:v>75286</c:v>
                </c:pt>
                <c:pt idx="3715">
                  <c:v>77288</c:v>
                </c:pt>
                <c:pt idx="3716">
                  <c:v>72685</c:v>
                </c:pt>
                <c:pt idx="3717">
                  <c:v>87112</c:v>
                </c:pt>
                <c:pt idx="3718">
                  <c:v>85621</c:v>
                </c:pt>
                <c:pt idx="3719">
                  <c:v>78430</c:v>
                </c:pt>
                <c:pt idx="3720">
                  <c:v>85865</c:v>
                </c:pt>
                <c:pt idx="3721">
                  <c:v>80703</c:v>
                </c:pt>
                <c:pt idx="3722">
                  <c:v>75881</c:v>
                </c:pt>
                <c:pt idx="3723">
                  <c:v>74298</c:v>
                </c:pt>
                <c:pt idx="3724">
                  <c:v>73824</c:v>
                </c:pt>
                <c:pt idx="3725">
                  <c:v>73507</c:v>
                </c:pt>
                <c:pt idx="3726">
                  <c:v>75335</c:v>
                </c:pt>
                <c:pt idx="3727">
                  <c:v>96386</c:v>
                </c:pt>
                <c:pt idx="3728">
                  <c:v>94752</c:v>
                </c:pt>
                <c:pt idx="3729">
                  <c:v>89931</c:v>
                </c:pt>
                <c:pt idx="3730">
                  <c:v>83976</c:v>
                </c:pt>
                <c:pt idx="3731">
                  <c:v>78286</c:v>
                </c:pt>
                <c:pt idx="3732">
                  <c:v>88270</c:v>
                </c:pt>
                <c:pt idx="3733">
                  <c:v>85094</c:v>
                </c:pt>
                <c:pt idx="3734">
                  <c:v>81411</c:v>
                </c:pt>
                <c:pt idx="3735">
                  <c:v>82845</c:v>
                </c:pt>
                <c:pt idx="3736">
                  <c:v>81997</c:v>
                </c:pt>
                <c:pt idx="3737">
                  <c:v>77575</c:v>
                </c:pt>
                <c:pt idx="3738">
                  <c:v>78684</c:v>
                </c:pt>
                <c:pt idx="3739">
                  <c:v>76810</c:v>
                </c:pt>
                <c:pt idx="3740">
                  <c:v>91642</c:v>
                </c:pt>
                <c:pt idx="3741">
                  <c:v>90582</c:v>
                </c:pt>
                <c:pt idx="3742">
                  <c:v>86093</c:v>
                </c:pt>
                <c:pt idx="3743">
                  <c:v>77154</c:v>
                </c:pt>
                <c:pt idx="3744">
                  <c:v>76088</c:v>
                </c:pt>
                <c:pt idx="3745">
                  <c:v>76412</c:v>
                </c:pt>
                <c:pt idx="3746">
                  <c:v>86394</c:v>
                </c:pt>
                <c:pt idx="3747">
                  <c:v>77829</c:v>
                </c:pt>
                <c:pt idx="3748">
                  <c:v>79791</c:v>
                </c:pt>
                <c:pt idx="3749">
                  <c:v>76397</c:v>
                </c:pt>
                <c:pt idx="3750">
                  <c:v>76081</c:v>
                </c:pt>
                <c:pt idx="3751">
                  <c:v>78973</c:v>
                </c:pt>
                <c:pt idx="3752">
                  <c:v>78277</c:v>
                </c:pt>
                <c:pt idx="3753">
                  <c:v>76693</c:v>
                </c:pt>
                <c:pt idx="3754">
                  <c:v>98256</c:v>
                </c:pt>
                <c:pt idx="3755">
                  <c:v>82683</c:v>
                </c:pt>
                <c:pt idx="3756">
                  <c:v>80669</c:v>
                </c:pt>
                <c:pt idx="3757">
                  <c:v>78194</c:v>
                </c:pt>
                <c:pt idx="3758">
                  <c:v>79884</c:v>
                </c:pt>
                <c:pt idx="3759">
                  <c:v>79067</c:v>
                </c:pt>
                <c:pt idx="3760">
                  <c:v>81393</c:v>
                </c:pt>
                <c:pt idx="3761">
                  <c:v>79054</c:v>
                </c:pt>
                <c:pt idx="3762">
                  <c:v>82462</c:v>
                </c:pt>
                <c:pt idx="3763">
                  <c:v>82419</c:v>
                </c:pt>
                <c:pt idx="3764">
                  <c:v>81010</c:v>
                </c:pt>
                <c:pt idx="3765">
                  <c:v>82389</c:v>
                </c:pt>
                <c:pt idx="3766">
                  <c:v>83530</c:v>
                </c:pt>
                <c:pt idx="3767">
                  <c:v>79599</c:v>
                </c:pt>
                <c:pt idx="3768">
                  <c:v>80848</c:v>
                </c:pt>
                <c:pt idx="3769">
                  <c:v>79338</c:v>
                </c:pt>
                <c:pt idx="3770">
                  <c:v>81786</c:v>
                </c:pt>
                <c:pt idx="3771">
                  <c:v>78820</c:v>
                </c:pt>
                <c:pt idx="3772">
                  <c:v>79217</c:v>
                </c:pt>
                <c:pt idx="3773">
                  <c:v>81207</c:v>
                </c:pt>
                <c:pt idx="3774">
                  <c:v>78815</c:v>
                </c:pt>
                <c:pt idx="3775">
                  <c:v>81492</c:v>
                </c:pt>
                <c:pt idx="3776">
                  <c:v>81637</c:v>
                </c:pt>
                <c:pt idx="3777">
                  <c:v>82832</c:v>
                </c:pt>
                <c:pt idx="3778">
                  <c:v>113036</c:v>
                </c:pt>
                <c:pt idx="3779">
                  <c:v>113768</c:v>
                </c:pt>
                <c:pt idx="3780">
                  <c:v>111283</c:v>
                </c:pt>
                <c:pt idx="3781">
                  <c:v>109789</c:v>
                </c:pt>
                <c:pt idx="3782">
                  <c:v>102560</c:v>
                </c:pt>
                <c:pt idx="3783">
                  <c:v>87817</c:v>
                </c:pt>
                <c:pt idx="3784">
                  <c:v>85309</c:v>
                </c:pt>
                <c:pt idx="3785">
                  <c:v>84065</c:v>
                </c:pt>
                <c:pt idx="3786">
                  <c:v>81011</c:v>
                </c:pt>
                <c:pt idx="3787">
                  <c:v>79111</c:v>
                </c:pt>
                <c:pt idx="3788">
                  <c:v>82803</c:v>
                </c:pt>
                <c:pt idx="3789">
                  <c:v>91814</c:v>
                </c:pt>
                <c:pt idx="3790">
                  <c:v>83801</c:v>
                </c:pt>
                <c:pt idx="3791">
                  <c:v>81965</c:v>
                </c:pt>
                <c:pt idx="3792">
                  <c:v>82565</c:v>
                </c:pt>
                <c:pt idx="3793">
                  <c:v>85361</c:v>
                </c:pt>
                <c:pt idx="3794">
                  <c:v>86179</c:v>
                </c:pt>
                <c:pt idx="3795">
                  <c:v>87458</c:v>
                </c:pt>
                <c:pt idx="3796">
                  <c:v>87050</c:v>
                </c:pt>
                <c:pt idx="3797">
                  <c:v>88535</c:v>
                </c:pt>
                <c:pt idx="3798">
                  <c:v>89951</c:v>
                </c:pt>
                <c:pt idx="3799">
                  <c:v>87782</c:v>
                </c:pt>
                <c:pt idx="3800">
                  <c:v>108216</c:v>
                </c:pt>
                <c:pt idx="3801">
                  <c:v>90626</c:v>
                </c:pt>
                <c:pt idx="3802">
                  <c:v>88795</c:v>
                </c:pt>
                <c:pt idx="3803">
                  <c:v>87731</c:v>
                </c:pt>
                <c:pt idx="3804">
                  <c:v>89586</c:v>
                </c:pt>
                <c:pt idx="3805">
                  <c:v>89878</c:v>
                </c:pt>
                <c:pt idx="3806">
                  <c:v>89280</c:v>
                </c:pt>
                <c:pt idx="3807">
                  <c:v>88745</c:v>
                </c:pt>
                <c:pt idx="3808">
                  <c:v>88877</c:v>
                </c:pt>
                <c:pt idx="3809">
                  <c:v>90412</c:v>
                </c:pt>
                <c:pt idx="3810">
                  <c:v>92438</c:v>
                </c:pt>
                <c:pt idx="3811">
                  <c:v>91679</c:v>
                </c:pt>
                <c:pt idx="3812">
                  <c:v>122302</c:v>
                </c:pt>
                <c:pt idx="3813">
                  <c:v>119310</c:v>
                </c:pt>
                <c:pt idx="3814">
                  <c:v>109765</c:v>
                </c:pt>
                <c:pt idx="3815">
                  <c:v>90327</c:v>
                </c:pt>
                <c:pt idx="3816">
                  <c:v>88527</c:v>
                </c:pt>
                <c:pt idx="3817">
                  <c:v>92608</c:v>
                </c:pt>
                <c:pt idx="3818">
                  <c:v>90521</c:v>
                </c:pt>
                <c:pt idx="3819">
                  <c:v>91366</c:v>
                </c:pt>
                <c:pt idx="3820">
                  <c:v>93134</c:v>
                </c:pt>
                <c:pt idx="3821">
                  <c:v>92227</c:v>
                </c:pt>
                <c:pt idx="3822">
                  <c:v>92178</c:v>
                </c:pt>
                <c:pt idx="3823">
                  <c:v>93522</c:v>
                </c:pt>
                <c:pt idx="3824">
                  <c:v>127015</c:v>
                </c:pt>
                <c:pt idx="3825">
                  <c:v>119608</c:v>
                </c:pt>
                <c:pt idx="3826">
                  <c:v>101174</c:v>
                </c:pt>
                <c:pt idx="3827">
                  <c:v>93997</c:v>
                </c:pt>
                <c:pt idx="3828">
                  <c:v>107686</c:v>
                </c:pt>
                <c:pt idx="3829">
                  <c:v>97226</c:v>
                </c:pt>
                <c:pt idx="3830">
                  <c:v>96609</c:v>
                </c:pt>
                <c:pt idx="3831">
                  <c:v>94165</c:v>
                </c:pt>
                <c:pt idx="3832">
                  <c:v>95091</c:v>
                </c:pt>
                <c:pt idx="3833">
                  <c:v>94868</c:v>
                </c:pt>
                <c:pt idx="3834">
                  <c:v>96768</c:v>
                </c:pt>
                <c:pt idx="3835">
                  <c:v>98191</c:v>
                </c:pt>
                <c:pt idx="3836">
                  <c:v>117241</c:v>
                </c:pt>
                <c:pt idx="3837">
                  <c:v>100045</c:v>
                </c:pt>
                <c:pt idx="3838">
                  <c:v>99709</c:v>
                </c:pt>
                <c:pt idx="3839">
                  <c:v>100343</c:v>
                </c:pt>
                <c:pt idx="3840">
                  <c:v>99517</c:v>
                </c:pt>
                <c:pt idx="3841">
                  <c:v>99586</c:v>
                </c:pt>
                <c:pt idx="3842">
                  <c:v>122091</c:v>
                </c:pt>
                <c:pt idx="3843">
                  <c:v>102033</c:v>
                </c:pt>
                <c:pt idx="3844">
                  <c:v>98454</c:v>
                </c:pt>
                <c:pt idx="3845">
                  <c:v>99810</c:v>
                </c:pt>
                <c:pt idx="3846">
                  <c:v>112463</c:v>
                </c:pt>
                <c:pt idx="3847">
                  <c:v>103467</c:v>
                </c:pt>
                <c:pt idx="3848">
                  <c:v>98617</c:v>
                </c:pt>
                <c:pt idx="3849">
                  <c:v>99291</c:v>
                </c:pt>
                <c:pt idx="3850">
                  <c:v>98632</c:v>
                </c:pt>
                <c:pt idx="3851">
                  <c:v>98890</c:v>
                </c:pt>
                <c:pt idx="3852">
                  <c:v>100830</c:v>
                </c:pt>
                <c:pt idx="3853">
                  <c:v>112732</c:v>
                </c:pt>
                <c:pt idx="3854">
                  <c:v>102206</c:v>
                </c:pt>
                <c:pt idx="3855">
                  <c:v>100428</c:v>
                </c:pt>
                <c:pt idx="3856">
                  <c:v>99165</c:v>
                </c:pt>
                <c:pt idx="3857">
                  <c:v>97501</c:v>
                </c:pt>
                <c:pt idx="3858">
                  <c:v>98513</c:v>
                </c:pt>
                <c:pt idx="3859">
                  <c:v>97437</c:v>
                </c:pt>
                <c:pt idx="3860">
                  <c:v>102798</c:v>
                </c:pt>
                <c:pt idx="3861">
                  <c:v>100815</c:v>
                </c:pt>
                <c:pt idx="3862">
                  <c:v>98399</c:v>
                </c:pt>
                <c:pt idx="3863">
                  <c:v>99455</c:v>
                </c:pt>
                <c:pt idx="3864">
                  <c:v>138122</c:v>
                </c:pt>
                <c:pt idx="3865">
                  <c:v>142176</c:v>
                </c:pt>
                <c:pt idx="3866">
                  <c:v>140642</c:v>
                </c:pt>
                <c:pt idx="3867">
                  <c:v>139940</c:v>
                </c:pt>
                <c:pt idx="3868">
                  <c:v>141418</c:v>
                </c:pt>
                <c:pt idx="3869">
                  <c:v>140310</c:v>
                </c:pt>
                <c:pt idx="3870">
                  <c:v>141576</c:v>
                </c:pt>
                <c:pt idx="3871">
                  <c:v>141918</c:v>
                </c:pt>
                <c:pt idx="3872">
                  <c:v>138361</c:v>
                </c:pt>
                <c:pt idx="3873">
                  <c:v>140442</c:v>
                </c:pt>
                <c:pt idx="3874">
                  <c:v>139390</c:v>
                </c:pt>
                <c:pt idx="3875">
                  <c:v>139902</c:v>
                </c:pt>
                <c:pt idx="3876">
                  <c:v>139160</c:v>
                </c:pt>
                <c:pt idx="3877">
                  <c:v>137990</c:v>
                </c:pt>
                <c:pt idx="3878">
                  <c:v>138932</c:v>
                </c:pt>
                <c:pt idx="3879">
                  <c:v>136850</c:v>
                </c:pt>
                <c:pt idx="3880">
                  <c:v>137121</c:v>
                </c:pt>
                <c:pt idx="3881">
                  <c:v>134772</c:v>
                </c:pt>
                <c:pt idx="3882">
                  <c:v>131658</c:v>
                </c:pt>
                <c:pt idx="3883">
                  <c:v>123610</c:v>
                </c:pt>
                <c:pt idx="3884">
                  <c:v>113015</c:v>
                </c:pt>
                <c:pt idx="3885">
                  <c:v>109977</c:v>
                </c:pt>
                <c:pt idx="3886">
                  <c:v>108019</c:v>
                </c:pt>
                <c:pt idx="3887">
                  <c:v>116342</c:v>
                </c:pt>
                <c:pt idx="3888">
                  <c:v>109323</c:v>
                </c:pt>
                <c:pt idx="3889">
                  <c:v>107352</c:v>
                </c:pt>
                <c:pt idx="3890">
                  <c:v>103551</c:v>
                </c:pt>
                <c:pt idx="3891">
                  <c:v>104526</c:v>
                </c:pt>
                <c:pt idx="3892">
                  <c:v>108210</c:v>
                </c:pt>
                <c:pt idx="3893">
                  <c:v>114614</c:v>
                </c:pt>
                <c:pt idx="3894">
                  <c:v>103620</c:v>
                </c:pt>
                <c:pt idx="3895">
                  <c:v>116643</c:v>
                </c:pt>
                <c:pt idx="3896">
                  <c:v>108617</c:v>
                </c:pt>
                <c:pt idx="3897">
                  <c:v>109334</c:v>
                </c:pt>
                <c:pt idx="3898">
                  <c:v>104842</c:v>
                </c:pt>
                <c:pt idx="3899">
                  <c:v>102089</c:v>
                </c:pt>
                <c:pt idx="3900">
                  <c:v>110201</c:v>
                </c:pt>
                <c:pt idx="3901">
                  <c:v>102966</c:v>
                </c:pt>
                <c:pt idx="3902">
                  <c:v>100301</c:v>
                </c:pt>
                <c:pt idx="3903">
                  <c:v>125412</c:v>
                </c:pt>
                <c:pt idx="3904">
                  <c:v>104666</c:v>
                </c:pt>
                <c:pt idx="3905">
                  <c:v>103335</c:v>
                </c:pt>
                <c:pt idx="3906">
                  <c:v>120142</c:v>
                </c:pt>
                <c:pt idx="3907">
                  <c:v>103755</c:v>
                </c:pt>
                <c:pt idx="3908">
                  <c:v>101164</c:v>
                </c:pt>
                <c:pt idx="3909">
                  <c:v>115389</c:v>
                </c:pt>
                <c:pt idx="3910">
                  <c:v>105638</c:v>
                </c:pt>
                <c:pt idx="3911">
                  <c:v>129350</c:v>
                </c:pt>
                <c:pt idx="3912">
                  <c:v>108705</c:v>
                </c:pt>
                <c:pt idx="3913">
                  <c:v>101338</c:v>
                </c:pt>
                <c:pt idx="3914">
                  <c:v>109459</c:v>
                </c:pt>
                <c:pt idx="3915">
                  <c:v>102191</c:v>
                </c:pt>
                <c:pt idx="3916">
                  <c:v>101922</c:v>
                </c:pt>
                <c:pt idx="3917">
                  <c:v>102891</c:v>
                </c:pt>
                <c:pt idx="3918">
                  <c:v>106507</c:v>
                </c:pt>
                <c:pt idx="3919">
                  <c:v>99232</c:v>
                </c:pt>
                <c:pt idx="3920">
                  <c:v>100882</c:v>
                </c:pt>
                <c:pt idx="3921">
                  <c:v>133741</c:v>
                </c:pt>
                <c:pt idx="3922">
                  <c:v>138608</c:v>
                </c:pt>
                <c:pt idx="3923">
                  <c:v>122728</c:v>
                </c:pt>
                <c:pt idx="3924">
                  <c:v>107267</c:v>
                </c:pt>
                <c:pt idx="3925">
                  <c:v>105053</c:v>
                </c:pt>
                <c:pt idx="3926">
                  <c:v>123705</c:v>
                </c:pt>
                <c:pt idx="3927">
                  <c:v>107097</c:v>
                </c:pt>
                <c:pt idx="3928">
                  <c:v>105569</c:v>
                </c:pt>
                <c:pt idx="3929">
                  <c:v>104056</c:v>
                </c:pt>
                <c:pt idx="3930">
                  <c:v>104113</c:v>
                </c:pt>
                <c:pt idx="3931">
                  <c:v>110610</c:v>
                </c:pt>
                <c:pt idx="3932">
                  <c:v>104017</c:v>
                </c:pt>
                <c:pt idx="3933">
                  <c:v>109652</c:v>
                </c:pt>
                <c:pt idx="3934">
                  <c:v>109637</c:v>
                </c:pt>
                <c:pt idx="3935">
                  <c:v>105723</c:v>
                </c:pt>
                <c:pt idx="3936">
                  <c:v>108814</c:v>
                </c:pt>
                <c:pt idx="3937">
                  <c:v>113666</c:v>
                </c:pt>
                <c:pt idx="3938">
                  <c:v>129298</c:v>
                </c:pt>
                <c:pt idx="3939">
                  <c:v>106448</c:v>
                </c:pt>
                <c:pt idx="3940">
                  <c:v>106214</c:v>
                </c:pt>
                <c:pt idx="3941">
                  <c:v>108573</c:v>
                </c:pt>
                <c:pt idx="3942">
                  <c:v>108042</c:v>
                </c:pt>
                <c:pt idx="3943">
                  <c:v>105154</c:v>
                </c:pt>
                <c:pt idx="3944">
                  <c:v>106461</c:v>
                </c:pt>
                <c:pt idx="3945">
                  <c:v>103622</c:v>
                </c:pt>
                <c:pt idx="3946">
                  <c:v>121261</c:v>
                </c:pt>
                <c:pt idx="3947">
                  <c:v>137624</c:v>
                </c:pt>
                <c:pt idx="3948">
                  <c:v>114439</c:v>
                </c:pt>
                <c:pt idx="3949">
                  <c:v>107718</c:v>
                </c:pt>
                <c:pt idx="3950">
                  <c:v>108457</c:v>
                </c:pt>
                <c:pt idx="3951">
                  <c:v>122069</c:v>
                </c:pt>
                <c:pt idx="3952">
                  <c:v>107833</c:v>
                </c:pt>
                <c:pt idx="3953">
                  <c:v>107803</c:v>
                </c:pt>
                <c:pt idx="3954">
                  <c:v>138049</c:v>
                </c:pt>
                <c:pt idx="3955">
                  <c:v>141078</c:v>
                </c:pt>
                <c:pt idx="3956">
                  <c:v>129690</c:v>
                </c:pt>
                <c:pt idx="3957">
                  <c:v>108185</c:v>
                </c:pt>
                <c:pt idx="3958">
                  <c:v>104807</c:v>
                </c:pt>
                <c:pt idx="3959">
                  <c:v>117015</c:v>
                </c:pt>
                <c:pt idx="3960">
                  <c:v>108184</c:v>
                </c:pt>
                <c:pt idx="3961">
                  <c:v>106096</c:v>
                </c:pt>
                <c:pt idx="3962">
                  <c:v>111604</c:v>
                </c:pt>
                <c:pt idx="3963">
                  <c:v>110317</c:v>
                </c:pt>
                <c:pt idx="3964">
                  <c:v>104075</c:v>
                </c:pt>
                <c:pt idx="3965">
                  <c:v>104731</c:v>
                </c:pt>
                <c:pt idx="3966">
                  <c:v>128270</c:v>
                </c:pt>
                <c:pt idx="3967">
                  <c:v>129858</c:v>
                </c:pt>
                <c:pt idx="3968">
                  <c:v>107152</c:v>
                </c:pt>
                <c:pt idx="3969">
                  <c:v>115207</c:v>
                </c:pt>
                <c:pt idx="3970">
                  <c:v>110326</c:v>
                </c:pt>
                <c:pt idx="3971">
                  <c:v>109585</c:v>
                </c:pt>
                <c:pt idx="3972">
                  <c:v>137450</c:v>
                </c:pt>
                <c:pt idx="3973">
                  <c:v>111275</c:v>
                </c:pt>
                <c:pt idx="3974">
                  <c:v>120489</c:v>
                </c:pt>
                <c:pt idx="3975">
                  <c:v>109477</c:v>
                </c:pt>
                <c:pt idx="3976">
                  <c:v>125270</c:v>
                </c:pt>
                <c:pt idx="3977">
                  <c:v>113448</c:v>
                </c:pt>
                <c:pt idx="3978">
                  <c:v>108477</c:v>
                </c:pt>
                <c:pt idx="3979">
                  <c:v>120706</c:v>
                </c:pt>
                <c:pt idx="3980">
                  <c:v>110741</c:v>
                </c:pt>
                <c:pt idx="3981">
                  <c:v>118280</c:v>
                </c:pt>
                <c:pt idx="3982">
                  <c:v>113082</c:v>
                </c:pt>
                <c:pt idx="3983">
                  <c:v>113959</c:v>
                </c:pt>
                <c:pt idx="3984">
                  <c:v>119340</c:v>
                </c:pt>
                <c:pt idx="3985">
                  <c:v>109311</c:v>
                </c:pt>
                <c:pt idx="3986">
                  <c:v>142649</c:v>
                </c:pt>
                <c:pt idx="3987">
                  <c:v>114417</c:v>
                </c:pt>
                <c:pt idx="3988">
                  <c:v>107758</c:v>
                </c:pt>
                <c:pt idx="3989">
                  <c:v>108017</c:v>
                </c:pt>
                <c:pt idx="3990">
                  <c:v>118384</c:v>
                </c:pt>
                <c:pt idx="3991">
                  <c:v>114389</c:v>
                </c:pt>
                <c:pt idx="3992">
                  <c:v>117617</c:v>
                </c:pt>
                <c:pt idx="3993">
                  <c:v>121613</c:v>
                </c:pt>
                <c:pt idx="3994">
                  <c:v>150754</c:v>
                </c:pt>
                <c:pt idx="3995">
                  <c:v>150442</c:v>
                </c:pt>
                <c:pt idx="3996">
                  <c:v>149744</c:v>
                </c:pt>
                <c:pt idx="3997">
                  <c:v>148742</c:v>
                </c:pt>
                <c:pt idx="3998">
                  <c:v>151734</c:v>
                </c:pt>
                <c:pt idx="3999">
                  <c:v>148569</c:v>
                </c:pt>
                <c:pt idx="4000">
                  <c:v>148401</c:v>
                </c:pt>
                <c:pt idx="4001">
                  <c:v>148387</c:v>
                </c:pt>
                <c:pt idx="4002">
                  <c:v>142883</c:v>
                </c:pt>
                <c:pt idx="4003">
                  <c:v>142279</c:v>
                </c:pt>
                <c:pt idx="4004">
                  <c:v>130871</c:v>
                </c:pt>
                <c:pt idx="4005">
                  <c:v>119394</c:v>
                </c:pt>
                <c:pt idx="4006">
                  <c:v>114776</c:v>
                </c:pt>
                <c:pt idx="4007">
                  <c:v>115656</c:v>
                </c:pt>
                <c:pt idx="4008">
                  <c:v>111397</c:v>
                </c:pt>
                <c:pt idx="4009">
                  <c:v>110148</c:v>
                </c:pt>
                <c:pt idx="4010">
                  <c:v>122548</c:v>
                </c:pt>
                <c:pt idx="4011">
                  <c:v>111521</c:v>
                </c:pt>
                <c:pt idx="4012">
                  <c:v>112268</c:v>
                </c:pt>
                <c:pt idx="4013">
                  <c:v>114042</c:v>
                </c:pt>
                <c:pt idx="4014">
                  <c:v>142697</c:v>
                </c:pt>
                <c:pt idx="4015">
                  <c:v>115632</c:v>
                </c:pt>
                <c:pt idx="4016">
                  <c:v>110848</c:v>
                </c:pt>
                <c:pt idx="4017">
                  <c:v>110619</c:v>
                </c:pt>
                <c:pt idx="4018">
                  <c:v>110685</c:v>
                </c:pt>
                <c:pt idx="4019">
                  <c:v>111696</c:v>
                </c:pt>
                <c:pt idx="4020">
                  <c:v>117888</c:v>
                </c:pt>
                <c:pt idx="4021">
                  <c:v>135816</c:v>
                </c:pt>
                <c:pt idx="4022">
                  <c:v>111003</c:v>
                </c:pt>
                <c:pt idx="4023">
                  <c:v>109224</c:v>
                </c:pt>
                <c:pt idx="4024">
                  <c:v>127213</c:v>
                </c:pt>
                <c:pt idx="4025">
                  <c:v>119673</c:v>
                </c:pt>
                <c:pt idx="4026">
                  <c:v>112712</c:v>
                </c:pt>
                <c:pt idx="4027">
                  <c:v>109796</c:v>
                </c:pt>
                <c:pt idx="4028">
                  <c:v>110185</c:v>
                </c:pt>
                <c:pt idx="4029">
                  <c:v>111355</c:v>
                </c:pt>
                <c:pt idx="4030">
                  <c:v>136746</c:v>
                </c:pt>
                <c:pt idx="4031">
                  <c:v>116728</c:v>
                </c:pt>
                <c:pt idx="4032">
                  <c:v>108549</c:v>
                </c:pt>
                <c:pt idx="4033">
                  <c:v>109649</c:v>
                </c:pt>
                <c:pt idx="4034">
                  <c:v>123510</c:v>
                </c:pt>
                <c:pt idx="4035">
                  <c:v>152130</c:v>
                </c:pt>
                <c:pt idx="4036">
                  <c:v>152434</c:v>
                </c:pt>
                <c:pt idx="4037">
                  <c:v>153735</c:v>
                </c:pt>
                <c:pt idx="4038">
                  <c:v>151854</c:v>
                </c:pt>
                <c:pt idx="4039">
                  <c:v>151726</c:v>
                </c:pt>
                <c:pt idx="4040">
                  <c:v>148242</c:v>
                </c:pt>
                <c:pt idx="4041">
                  <c:v>134966</c:v>
                </c:pt>
                <c:pt idx="4042">
                  <c:v>121684</c:v>
                </c:pt>
                <c:pt idx="4043">
                  <c:v>120819</c:v>
                </c:pt>
                <c:pt idx="4044">
                  <c:v>114986</c:v>
                </c:pt>
                <c:pt idx="4045">
                  <c:v>115262</c:v>
                </c:pt>
                <c:pt idx="4046">
                  <c:v>112462</c:v>
                </c:pt>
                <c:pt idx="4047">
                  <c:v>116815</c:v>
                </c:pt>
                <c:pt idx="4048">
                  <c:v>111801</c:v>
                </c:pt>
                <c:pt idx="4049">
                  <c:v>122376</c:v>
                </c:pt>
                <c:pt idx="4050">
                  <c:v>111523</c:v>
                </c:pt>
                <c:pt idx="4051">
                  <c:v>112214</c:v>
                </c:pt>
                <c:pt idx="4052">
                  <c:v>112699</c:v>
                </c:pt>
                <c:pt idx="4053">
                  <c:v>112634</c:v>
                </c:pt>
                <c:pt idx="4054">
                  <c:v>112839</c:v>
                </c:pt>
                <c:pt idx="4055">
                  <c:v>143639</c:v>
                </c:pt>
                <c:pt idx="4056">
                  <c:v>149251</c:v>
                </c:pt>
                <c:pt idx="4057">
                  <c:v>133107</c:v>
                </c:pt>
                <c:pt idx="4058">
                  <c:v>115733</c:v>
                </c:pt>
                <c:pt idx="4059">
                  <c:v>115349</c:v>
                </c:pt>
                <c:pt idx="4060">
                  <c:v>124076</c:v>
                </c:pt>
                <c:pt idx="4061">
                  <c:v>112687</c:v>
                </c:pt>
                <c:pt idx="4062">
                  <c:v>129273</c:v>
                </c:pt>
                <c:pt idx="4063">
                  <c:v>111820</c:v>
                </c:pt>
                <c:pt idx="4064">
                  <c:v>122940</c:v>
                </c:pt>
                <c:pt idx="4065">
                  <c:v>128014</c:v>
                </c:pt>
                <c:pt idx="4066">
                  <c:v>114185</c:v>
                </c:pt>
                <c:pt idx="4067">
                  <c:v>113243</c:v>
                </c:pt>
                <c:pt idx="4068">
                  <c:v>122803</c:v>
                </c:pt>
                <c:pt idx="4069">
                  <c:v>119778</c:v>
                </c:pt>
                <c:pt idx="4070">
                  <c:v>114455</c:v>
                </c:pt>
                <c:pt idx="4071">
                  <c:v>156926</c:v>
                </c:pt>
                <c:pt idx="4072">
                  <c:v>160003</c:v>
                </c:pt>
                <c:pt idx="4073">
                  <c:v>159532</c:v>
                </c:pt>
                <c:pt idx="4074">
                  <c:v>159155</c:v>
                </c:pt>
                <c:pt idx="4075">
                  <c:v>159872</c:v>
                </c:pt>
                <c:pt idx="4076">
                  <c:v>158988</c:v>
                </c:pt>
                <c:pt idx="4077">
                  <c:v>160216</c:v>
                </c:pt>
                <c:pt idx="4078">
                  <c:v>157545</c:v>
                </c:pt>
                <c:pt idx="4079">
                  <c:v>160359</c:v>
                </c:pt>
                <c:pt idx="4080">
                  <c:v>159744</c:v>
                </c:pt>
                <c:pt idx="4081">
                  <c:v>158586</c:v>
                </c:pt>
                <c:pt idx="4082">
                  <c:v>161135</c:v>
                </c:pt>
                <c:pt idx="4083">
                  <c:v>157626</c:v>
                </c:pt>
                <c:pt idx="4084">
                  <c:v>159691</c:v>
                </c:pt>
                <c:pt idx="4085">
                  <c:v>159817</c:v>
                </c:pt>
                <c:pt idx="4086">
                  <c:v>160879</c:v>
                </c:pt>
                <c:pt idx="4087">
                  <c:v>160808</c:v>
                </c:pt>
                <c:pt idx="4088">
                  <c:v>158653</c:v>
                </c:pt>
                <c:pt idx="4089">
                  <c:v>159513</c:v>
                </c:pt>
                <c:pt idx="4090">
                  <c:v>160051</c:v>
                </c:pt>
                <c:pt idx="4091">
                  <c:v>160539</c:v>
                </c:pt>
                <c:pt idx="4092">
                  <c:v>160300</c:v>
                </c:pt>
                <c:pt idx="4093">
                  <c:v>158571</c:v>
                </c:pt>
                <c:pt idx="4094">
                  <c:v>157725</c:v>
                </c:pt>
                <c:pt idx="4095">
                  <c:v>157760</c:v>
                </c:pt>
                <c:pt idx="4096">
                  <c:v>160077</c:v>
                </c:pt>
                <c:pt idx="4097">
                  <c:v>158986</c:v>
                </c:pt>
                <c:pt idx="4098">
                  <c:v>157792</c:v>
                </c:pt>
                <c:pt idx="4099">
                  <c:v>158286</c:v>
                </c:pt>
                <c:pt idx="4100">
                  <c:v>158412</c:v>
                </c:pt>
                <c:pt idx="4101">
                  <c:v>159075</c:v>
                </c:pt>
                <c:pt idx="4102">
                  <c:v>160595</c:v>
                </c:pt>
                <c:pt idx="4103">
                  <c:v>158837</c:v>
                </c:pt>
                <c:pt idx="4104">
                  <c:v>161223</c:v>
                </c:pt>
                <c:pt idx="4105">
                  <c:v>157882</c:v>
                </c:pt>
                <c:pt idx="4106">
                  <c:v>159788</c:v>
                </c:pt>
                <c:pt idx="4107">
                  <c:v>162791</c:v>
                </c:pt>
                <c:pt idx="4108">
                  <c:v>162760</c:v>
                </c:pt>
                <c:pt idx="4109">
                  <c:v>163350</c:v>
                </c:pt>
                <c:pt idx="4110">
                  <c:v>165668</c:v>
                </c:pt>
                <c:pt idx="4111">
                  <c:v>163033</c:v>
                </c:pt>
                <c:pt idx="4112">
                  <c:v>166199</c:v>
                </c:pt>
                <c:pt idx="4113">
                  <c:v>164601</c:v>
                </c:pt>
                <c:pt idx="4114">
                  <c:v>165206</c:v>
                </c:pt>
                <c:pt idx="4115">
                  <c:v>165019</c:v>
                </c:pt>
                <c:pt idx="4116">
                  <c:v>164205</c:v>
                </c:pt>
                <c:pt idx="4117">
                  <c:v>164978</c:v>
                </c:pt>
                <c:pt idx="4118">
                  <c:v>164531</c:v>
                </c:pt>
                <c:pt idx="4119">
                  <c:v>164136</c:v>
                </c:pt>
                <c:pt idx="4120">
                  <c:v>163102</c:v>
                </c:pt>
                <c:pt idx="4121">
                  <c:v>164022</c:v>
                </c:pt>
                <c:pt idx="4122">
                  <c:v>160062</c:v>
                </c:pt>
                <c:pt idx="4123">
                  <c:v>163658</c:v>
                </c:pt>
                <c:pt idx="4124">
                  <c:v>162258</c:v>
                </c:pt>
                <c:pt idx="4125">
                  <c:v>162103</c:v>
                </c:pt>
                <c:pt idx="4126">
                  <c:v>160392</c:v>
                </c:pt>
                <c:pt idx="4127">
                  <c:v>158462</c:v>
                </c:pt>
                <c:pt idx="4128">
                  <c:v>160997</c:v>
                </c:pt>
                <c:pt idx="4129">
                  <c:v>159993</c:v>
                </c:pt>
                <c:pt idx="4130">
                  <c:v>161270</c:v>
                </c:pt>
                <c:pt idx="4131">
                  <c:v>161508</c:v>
                </c:pt>
                <c:pt idx="4132">
                  <c:v>161489</c:v>
                </c:pt>
                <c:pt idx="4133">
                  <c:v>159099</c:v>
                </c:pt>
                <c:pt idx="4134">
                  <c:v>161673</c:v>
                </c:pt>
                <c:pt idx="4135">
                  <c:v>161724</c:v>
                </c:pt>
                <c:pt idx="4136">
                  <c:v>159408</c:v>
                </c:pt>
                <c:pt idx="4137">
                  <c:v>160345</c:v>
                </c:pt>
                <c:pt idx="4138">
                  <c:v>159135</c:v>
                </c:pt>
                <c:pt idx="4139">
                  <c:v>157147</c:v>
                </c:pt>
                <c:pt idx="4140">
                  <c:v>156454</c:v>
                </c:pt>
                <c:pt idx="4141">
                  <c:v>158401</c:v>
                </c:pt>
                <c:pt idx="4142">
                  <c:v>158347</c:v>
                </c:pt>
                <c:pt idx="4143">
                  <c:v>156778</c:v>
                </c:pt>
                <c:pt idx="4144">
                  <c:v>154553</c:v>
                </c:pt>
                <c:pt idx="4145">
                  <c:v>155569</c:v>
                </c:pt>
                <c:pt idx="4146">
                  <c:v>152896</c:v>
                </c:pt>
                <c:pt idx="4147">
                  <c:v>147829</c:v>
                </c:pt>
                <c:pt idx="4148">
                  <c:v>146727</c:v>
                </c:pt>
                <c:pt idx="4149">
                  <c:v>143062</c:v>
                </c:pt>
                <c:pt idx="4150">
                  <c:v>140250</c:v>
                </c:pt>
                <c:pt idx="4151">
                  <c:v>138665</c:v>
                </c:pt>
                <c:pt idx="4152">
                  <c:v>139107</c:v>
                </c:pt>
                <c:pt idx="4153">
                  <c:v>134484</c:v>
                </c:pt>
                <c:pt idx="4154">
                  <c:v>134653</c:v>
                </c:pt>
                <c:pt idx="4155">
                  <c:v>130740</c:v>
                </c:pt>
                <c:pt idx="4156">
                  <c:v>130580</c:v>
                </c:pt>
                <c:pt idx="4157">
                  <c:v>129514</c:v>
                </c:pt>
                <c:pt idx="4158">
                  <c:v>127311</c:v>
                </c:pt>
                <c:pt idx="4159">
                  <c:v>128174</c:v>
                </c:pt>
                <c:pt idx="4160">
                  <c:v>128450</c:v>
                </c:pt>
                <c:pt idx="4161">
                  <c:v>124037</c:v>
                </c:pt>
                <c:pt idx="4162">
                  <c:v>122569</c:v>
                </c:pt>
                <c:pt idx="4163">
                  <c:v>123216</c:v>
                </c:pt>
                <c:pt idx="4164">
                  <c:v>122405</c:v>
                </c:pt>
                <c:pt idx="4165">
                  <c:v>123657</c:v>
                </c:pt>
                <c:pt idx="4166">
                  <c:v>122960</c:v>
                </c:pt>
                <c:pt idx="4167">
                  <c:v>124086</c:v>
                </c:pt>
                <c:pt idx="4168">
                  <c:v>126158</c:v>
                </c:pt>
                <c:pt idx="4169">
                  <c:v>133863</c:v>
                </c:pt>
                <c:pt idx="4170">
                  <c:v>130899</c:v>
                </c:pt>
                <c:pt idx="4171">
                  <c:v>122441</c:v>
                </c:pt>
                <c:pt idx="4172">
                  <c:v>131132</c:v>
                </c:pt>
                <c:pt idx="4173">
                  <c:v>127292</c:v>
                </c:pt>
                <c:pt idx="4174">
                  <c:v>115484</c:v>
                </c:pt>
                <c:pt idx="4175">
                  <c:v>120531</c:v>
                </c:pt>
                <c:pt idx="4176">
                  <c:v>121507</c:v>
                </c:pt>
                <c:pt idx="4177">
                  <c:v>123366</c:v>
                </c:pt>
                <c:pt idx="4178">
                  <c:v>121286</c:v>
                </c:pt>
                <c:pt idx="4179">
                  <c:v>119119</c:v>
                </c:pt>
                <c:pt idx="4180">
                  <c:v>120793</c:v>
                </c:pt>
                <c:pt idx="4181">
                  <c:v>119364</c:v>
                </c:pt>
                <c:pt idx="4182">
                  <c:v>117480</c:v>
                </c:pt>
                <c:pt idx="4183">
                  <c:v>147468</c:v>
                </c:pt>
                <c:pt idx="4184">
                  <c:v>135542</c:v>
                </c:pt>
                <c:pt idx="4185">
                  <c:v>116479</c:v>
                </c:pt>
                <c:pt idx="4186">
                  <c:v>126419</c:v>
                </c:pt>
                <c:pt idx="4187">
                  <c:v>114155</c:v>
                </c:pt>
                <c:pt idx="4188">
                  <c:v>116281</c:v>
                </c:pt>
                <c:pt idx="4189">
                  <c:v>117688</c:v>
                </c:pt>
                <c:pt idx="4190">
                  <c:v>117814</c:v>
                </c:pt>
                <c:pt idx="4191">
                  <c:v>114446</c:v>
                </c:pt>
                <c:pt idx="4192">
                  <c:v>116356</c:v>
                </c:pt>
                <c:pt idx="4193">
                  <c:v>113675</c:v>
                </c:pt>
                <c:pt idx="4194">
                  <c:v>112704</c:v>
                </c:pt>
                <c:pt idx="4195">
                  <c:v>113120</c:v>
                </c:pt>
                <c:pt idx="4196">
                  <c:v>113852</c:v>
                </c:pt>
                <c:pt idx="4197">
                  <c:v>113903</c:v>
                </c:pt>
                <c:pt idx="4198">
                  <c:v>114602</c:v>
                </c:pt>
                <c:pt idx="4199">
                  <c:v>114932</c:v>
                </c:pt>
                <c:pt idx="4200">
                  <c:v>118483</c:v>
                </c:pt>
                <c:pt idx="4201">
                  <c:v>117617</c:v>
                </c:pt>
                <c:pt idx="4202">
                  <c:v>112696</c:v>
                </c:pt>
                <c:pt idx="4203">
                  <c:v>139274</c:v>
                </c:pt>
                <c:pt idx="4204">
                  <c:v>151930</c:v>
                </c:pt>
                <c:pt idx="4205">
                  <c:v>125150</c:v>
                </c:pt>
                <c:pt idx="4206">
                  <c:v>117016</c:v>
                </c:pt>
                <c:pt idx="4207">
                  <c:v>117924</c:v>
                </c:pt>
                <c:pt idx="4208">
                  <c:v>114134</c:v>
                </c:pt>
                <c:pt idx="4209">
                  <c:v>114545</c:v>
                </c:pt>
                <c:pt idx="4210">
                  <c:v>131394</c:v>
                </c:pt>
                <c:pt idx="4211">
                  <c:v>125520</c:v>
                </c:pt>
                <c:pt idx="4212">
                  <c:v>115840</c:v>
                </c:pt>
                <c:pt idx="4213">
                  <c:v>118720</c:v>
                </c:pt>
                <c:pt idx="4214">
                  <c:v>118025</c:v>
                </c:pt>
                <c:pt idx="4215">
                  <c:v>116280</c:v>
                </c:pt>
                <c:pt idx="4216">
                  <c:v>115028</c:v>
                </c:pt>
                <c:pt idx="4217">
                  <c:v>141897</c:v>
                </c:pt>
                <c:pt idx="4218">
                  <c:v>143792</c:v>
                </c:pt>
                <c:pt idx="4219">
                  <c:v>121964</c:v>
                </c:pt>
                <c:pt idx="4220">
                  <c:v>115169</c:v>
                </c:pt>
                <c:pt idx="4221">
                  <c:v>114860</c:v>
                </c:pt>
                <c:pt idx="4222">
                  <c:v>115096</c:v>
                </c:pt>
                <c:pt idx="4223">
                  <c:v>113609</c:v>
                </c:pt>
                <c:pt idx="4224">
                  <c:v>115796</c:v>
                </c:pt>
                <c:pt idx="4225">
                  <c:v>116439</c:v>
                </c:pt>
                <c:pt idx="4226">
                  <c:v>116596</c:v>
                </c:pt>
                <c:pt idx="4227">
                  <c:v>115108</c:v>
                </c:pt>
                <c:pt idx="4228">
                  <c:v>115764</c:v>
                </c:pt>
                <c:pt idx="4229">
                  <c:v>114108</c:v>
                </c:pt>
                <c:pt idx="4230">
                  <c:v>113029</c:v>
                </c:pt>
                <c:pt idx="4231">
                  <c:v>118416</c:v>
                </c:pt>
                <c:pt idx="4232">
                  <c:v>146715</c:v>
                </c:pt>
                <c:pt idx="4233">
                  <c:v>122341</c:v>
                </c:pt>
                <c:pt idx="4234">
                  <c:v>116539</c:v>
                </c:pt>
                <c:pt idx="4235">
                  <c:v>115133</c:v>
                </c:pt>
                <c:pt idx="4236">
                  <c:v>124370</c:v>
                </c:pt>
                <c:pt idx="4237">
                  <c:v>115031</c:v>
                </c:pt>
                <c:pt idx="4238">
                  <c:v>110752</c:v>
                </c:pt>
                <c:pt idx="4239">
                  <c:v>111188</c:v>
                </c:pt>
                <c:pt idx="4240">
                  <c:v>110274</c:v>
                </c:pt>
                <c:pt idx="4241">
                  <c:v>112424</c:v>
                </c:pt>
                <c:pt idx="4242">
                  <c:v>112364</c:v>
                </c:pt>
                <c:pt idx="4243">
                  <c:v>113656</c:v>
                </c:pt>
                <c:pt idx="4244">
                  <c:v>129779</c:v>
                </c:pt>
                <c:pt idx="4245">
                  <c:v>132526</c:v>
                </c:pt>
                <c:pt idx="4246">
                  <c:v>111898</c:v>
                </c:pt>
                <c:pt idx="4247">
                  <c:v>115427</c:v>
                </c:pt>
                <c:pt idx="4248">
                  <c:v>113108</c:v>
                </c:pt>
                <c:pt idx="4249">
                  <c:v>114833</c:v>
                </c:pt>
                <c:pt idx="4250">
                  <c:v>142077</c:v>
                </c:pt>
                <c:pt idx="4251">
                  <c:v>119648</c:v>
                </c:pt>
                <c:pt idx="4252">
                  <c:v>113815</c:v>
                </c:pt>
                <c:pt idx="4253">
                  <c:v>111298</c:v>
                </c:pt>
                <c:pt idx="4254">
                  <c:v>111210</c:v>
                </c:pt>
                <c:pt idx="4255">
                  <c:v>111445</c:v>
                </c:pt>
                <c:pt idx="4256">
                  <c:v>115259</c:v>
                </c:pt>
                <c:pt idx="4257">
                  <c:v>138538</c:v>
                </c:pt>
                <c:pt idx="4258">
                  <c:v>119306</c:v>
                </c:pt>
                <c:pt idx="4259">
                  <c:v>114707</c:v>
                </c:pt>
                <c:pt idx="4260">
                  <c:v>116957</c:v>
                </c:pt>
                <c:pt idx="4261">
                  <c:v>114700</c:v>
                </c:pt>
                <c:pt idx="4262">
                  <c:v>114483</c:v>
                </c:pt>
                <c:pt idx="4263">
                  <c:v>130071</c:v>
                </c:pt>
                <c:pt idx="4264">
                  <c:v>114780</c:v>
                </c:pt>
                <c:pt idx="4265">
                  <c:v>115816</c:v>
                </c:pt>
                <c:pt idx="4266">
                  <c:v>113432</c:v>
                </c:pt>
                <c:pt idx="4267">
                  <c:v>126679</c:v>
                </c:pt>
                <c:pt idx="4268">
                  <c:v>116875</c:v>
                </c:pt>
                <c:pt idx="4269">
                  <c:v>114739</c:v>
                </c:pt>
                <c:pt idx="4270">
                  <c:v>120546</c:v>
                </c:pt>
                <c:pt idx="4271">
                  <c:v>159658</c:v>
                </c:pt>
                <c:pt idx="4272">
                  <c:v>158370</c:v>
                </c:pt>
                <c:pt idx="4273">
                  <c:v>160195</c:v>
                </c:pt>
                <c:pt idx="4274">
                  <c:v>160618</c:v>
                </c:pt>
                <c:pt idx="4275">
                  <c:v>160490</c:v>
                </c:pt>
                <c:pt idx="4276">
                  <c:v>162703</c:v>
                </c:pt>
                <c:pt idx="4277">
                  <c:v>160415</c:v>
                </c:pt>
                <c:pt idx="4278">
                  <c:v>160661</c:v>
                </c:pt>
                <c:pt idx="4279">
                  <c:v>161552</c:v>
                </c:pt>
                <c:pt idx="4280">
                  <c:v>158066</c:v>
                </c:pt>
                <c:pt idx="4281">
                  <c:v>160337</c:v>
                </c:pt>
                <c:pt idx="4282">
                  <c:v>160054</c:v>
                </c:pt>
                <c:pt idx="4283">
                  <c:v>161165</c:v>
                </c:pt>
                <c:pt idx="4284">
                  <c:v>159320</c:v>
                </c:pt>
                <c:pt idx="4285">
                  <c:v>159822</c:v>
                </c:pt>
                <c:pt idx="4286">
                  <c:v>159059</c:v>
                </c:pt>
                <c:pt idx="4287">
                  <c:v>156419</c:v>
                </c:pt>
                <c:pt idx="4288">
                  <c:v>145825</c:v>
                </c:pt>
                <c:pt idx="4289">
                  <c:v>137028</c:v>
                </c:pt>
                <c:pt idx="4290">
                  <c:v>133389</c:v>
                </c:pt>
                <c:pt idx="4291">
                  <c:v>129997</c:v>
                </c:pt>
                <c:pt idx="4292">
                  <c:v>123391</c:v>
                </c:pt>
                <c:pt idx="4293">
                  <c:v>124671</c:v>
                </c:pt>
                <c:pt idx="4294">
                  <c:v>127685</c:v>
                </c:pt>
                <c:pt idx="4295">
                  <c:v>123491</c:v>
                </c:pt>
                <c:pt idx="4296">
                  <c:v>127743</c:v>
                </c:pt>
                <c:pt idx="4297">
                  <c:v>134544</c:v>
                </c:pt>
                <c:pt idx="4298">
                  <c:v>124980</c:v>
                </c:pt>
                <c:pt idx="4299">
                  <c:v>120614</c:v>
                </c:pt>
                <c:pt idx="4300">
                  <c:v>123567</c:v>
                </c:pt>
                <c:pt idx="4301">
                  <c:v>119084</c:v>
                </c:pt>
                <c:pt idx="4302">
                  <c:v>118284</c:v>
                </c:pt>
                <c:pt idx="4303">
                  <c:v>117054</c:v>
                </c:pt>
                <c:pt idx="4304">
                  <c:v>146629</c:v>
                </c:pt>
                <c:pt idx="4305">
                  <c:v>127600</c:v>
                </c:pt>
                <c:pt idx="4306">
                  <c:v>119165</c:v>
                </c:pt>
                <c:pt idx="4307">
                  <c:v>116927</c:v>
                </c:pt>
                <c:pt idx="4308">
                  <c:v>113470</c:v>
                </c:pt>
                <c:pt idx="4309">
                  <c:v>117612</c:v>
                </c:pt>
                <c:pt idx="4310">
                  <c:v>124417</c:v>
                </c:pt>
                <c:pt idx="4311">
                  <c:v>115529</c:v>
                </c:pt>
                <c:pt idx="4312">
                  <c:v>113524</c:v>
                </c:pt>
                <c:pt idx="4313">
                  <c:v>114544</c:v>
                </c:pt>
                <c:pt idx="4314">
                  <c:v>114358</c:v>
                </c:pt>
                <c:pt idx="4315">
                  <c:v>113605</c:v>
                </c:pt>
                <c:pt idx="4316">
                  <c:v>115528</c:v>
                </c:pt>
                <c:pt idx="4317">
                  <c:v>118471</c:v>
                </c:pt>
                <c:pt idx="4318">
                  <c:v>119662</c:v>
                </c:pt>
                <c:pt idx="4319">
                  <c:v>130372</c:v>
                </c:pt>
                <c:pt idx="4320">
                  <c:v>162133</c:v>
                </c:pt>
                <c:pt idx="4321">
                  <c:v>153017</c:v>
                </c:pt>
                <c:pt idx="4322">
                  <c:v>126086</c:v>
                </c:pt>
                <c:pt idx="4323">
                  <c:v>116642</c:v>
                </c:pt>
                <c:pt idx="4324">
                  <c:v>113193</c:v>
                </c:pt>
                <c:pt idx="4325">
                  <c:v>119489</c:v>
                </c:pt>
                <c:pt idx="4326">
                  <c:v>115805</c:v>
                </c:pt>
                <c:pt idx="4327">
                  <c:v>116070</c:v>
                </c:pt>
                <c:pt idx="4328">
                  <c:v>116730</c:v>
                </c:pt>
                <c:pt idx="4329">
                  <c:v>114498</c:v>
                </c:pt>
                <c:pt idx="4330">
                  <c:v>117091</c:v>
                </c:pt>
                <c:pt idx="4331">
                  <c:v>118269</c:v>
                </c:pt>
                <c:pt idx="4332">
                  <c:v>128249</c:v>
                </c:pt>
                <c:pt idx="4333">
                  <c:v>118413</c:v>
                </c:pt>
                <c:pt idx="4334">
                  <c:v>114979</c:v>
                </c:pt>
                <c:pt idx="4335">
                  <c:v>115859</c:v>
                </c:pt>
                <c:pt idx="4336">
                  <c:v>118271</c:v>
                </c:pt>
                <c:pt idx="4337">
                  <c:v>116459</c:v>
                </c:pt>
                <c:pt idx="4338">
                  <c:v>157807</c:v>
                </c:pt>
                <c:pt idx="4339">
                  <c:v>152993</c:v>
                </c:pt>
                <c:pt idx="4340">
                  <c:v>135400</c:v>
                </c:pt>
                <c:pt idx="4341">
                  <c:v>119320</c:v>
                </c:pt>
                <c:pt idx="4342">
                  <c:v>122661</c:v>
                </c:pt>
                <c:pt idx="4343">
                  <c:v>115784</c:v>
                </c:pt>
                <c:pt idx="4344">
                  <c:v>118013</c:v>
                </c:pt>
                <c:pt idx="4345">
                  <c:v>119154</c:v>
                </c:pt>
                <c:pt idx="4346">
                  <c:v>118815</c:v>
                </c:pt>
                <c:pt idx="4347">
                  <c:v>121019</c:v>
                </c:pt>
                <c:pt idx="4348">
                  <c:v>119683</c:v>
                </c:pt>
                <c:pt idx="4349">
                  <c:v>120941</c:v>
                </c:pt>
                <c:pt idx="4350">
                  <c:v>127297</c:v>
                </c:pt>
                <c:pt idx="4351">
                  <c:v>137450</c:v>
                </c:pt>
                <c:pt idx="4352">
                  <c:v>131538</c:v>
                </c:pt>
                <c:pt idx="4353">
                  <c:v>124562</c:v>
                </c:pt>
                <c:pt idx="4354">
                  <c:v>124978</c:v>
                </c:pt>
                <c:pt idx="4355">
                  <c:v>174778</c:v>
                </c:pt>
                <c:pt idx="4356">
                  <c:v>173330</c:v>
                </c:pt>
                <c:pt idx="4357">
                  <c:v>170373</c:v>
                </c:pt>
                <c:pt idx="4358">
                  <c:v>165055</c:v>
                </c:pt>
                <c:pt idx="4359">
                  <c:v>160352</c:v>
                </c:pt>
                <c:pt idx="4360">
                  <c:v>147066</c:v>
                </c:pt>
                <c:pt idx="4361">
                  <c:v>125611</c:v>
                </c:pt>
                <c:pt idx="4362">
                  <c:v>125135</c:v>
                </c:pt>
                <c:pt idx="4363">
                  <c:v>121494</c:v>
                </c:pt>
                <c:pt idx="4364">
                  <c:v>128840</c:v>
                </c:pt>
                <c:pt idx="4365">
                  <c:v>117041</c:v>
                </c:pt>
                <c:pt idx="4366">
                  <c:v>116992</c:v>
                </c:pt>
                <c:pt idx="4367">
                  <c:v>139948</c:v>
                </c:pt>
                <c:pt idx="4368">
                  <c:v>122779</c:v>
                </c:pt>
                <c:pt idx="4369">
                  <c:v>119057</c:v>
                </c:pt>
                <c:pt idx="4370">
                  <c:v>117627</c:v>
                </c:pt>
                <c:pt idx="4371">
                  <c:v>132491</c:v>
                </c:pt>
                <c:pt idx="4372">
                  <c:v>119126</c:v>
                </c:pt>
                <c:pt idx="4373">
                  <c:v>117314</c:v>
                </c:pt>
                <c:pt idx="4374">
                  <c:v>126772</c:v>
                </c:pt>
                <c:pt idx="4375">
                  <c:v>115178</c:v>
                </c:pt>
                <c:pt idx="4376">
                  <c:v>114367</c:v>
                </c:pt>
                <c:pt idx="4377">
                  <c:v>113297</c:v>
                </c:pt>
                <c:pt idx="4378">
                  <c:v>115434</c:v>
                </c:pt>
                <c:pt idx="4379">
                  <c:v>124198</c:v>
                </c:pt>
                <c:pt idx="4380">
                  <c:v>117842</c:v>
                </c:pt>
                <c:pt idx="4381">
                  <c:v>130017</c:v>
                </c:pt>
                <c:pt idx="4382">
                  <c:v>117582</c:v>
                </c:pt>
                <c:pt idx="4383">
                  <c:v>121330</c:v>
                </c:pt>
                <c:pt idx="4384">
                  <c:v>143239</c:v>
                </c:pt>
                <c:pt idx="4385">
                  <c:v>117668</c:v>
                </c:pt>
                <c:pt idx="4386">
                  <c:v>115583</c:v>
                </c:pt>
                <c:pt idx="4387">
                  <c:v>114067</c:v>
                </c:pt>
                <c:pt idx="4388">
                  <c:v>116898</c:v>
                </c:pt>
                <c:pt idx="4389">
                  <c:v>120222</c:v>
                </c:pt>
                <c:pt idx="4390">
                  <c:v>143774</c:v>
                </c:pt>
                <c:pt idx="4391">
                  <c:v>164515</c:v>
                </c:pt>
                <c:pt idx="4392">
                  <c:v>167055</c:v>
                </c:pt>
                <c:pt idx="4393">
                  <c:v>168228</c:v>
                </c:pt>
                <c:pt idx="4394">
                  <c:v>166985</c:v>
                </c:pt>
                <c:pt idx="4395">
                  <c:v>168145</c:v>
                </c:pt>
                <c:pt idx="4396">
                  <c:v>167945</c:v>
                </c:pt>
                <c:pt idx="4397">
                  <c:v>170163</c:v>
                </c:pt>
                <c:pt idx="4398">
                  <c:v>168122</c:v>
                </c:pt>
                <c:pt idx="4399">
                  <c:v>169788</c:v>
                </c:pt>
                <c:pt idx="4400">
                  <c:v>167755</c:v>
                </c:pt>
                <c:pt idx="4401">
                  <c:v>168792</c:v>
                </c:pt>
                <c:pt idx="4402">
                  <c:v>165068</c:v>
                </c:pt>
                <c:pt idx="4403">
                  <c:v>166521</c:v>
                </c:pt>
                <c:pt idx="4404">
                  <c:v>164242</c:v>
                </c:pt>
                <c:pt idx="4405">
                  <c:v>165671</c:v>
                </c:pt>
                <c:pt idx="4406">
                  <c:v>163383</c:v>
                </c:pt>
                <c:pt idx="4407">
                  <c:v>163669</c:v>
                </c:pt>
                <c:pt idx="4408">
                  <c:v>163351</c:v>
                </c:pt>
                <c:pt idx="4409">
                  <c:v>162923</c:v>
                </c:pt>
                <c:pt idx="4410">
                  <c:v>164675</c:v>
                </c:pt>
                <c:pt idx="4411">
                  <c:v>160564</c:v>
                </c:pt>
                <c:pt idx="4412">
                  <c:v>163735</c:v>
                </c:pt>
                <c:pt idx="4413">
                  <c:v>164073</c:v>
                </c:pt>
                <c:pt idx="4414">
                  <c:v>163814</c:v>
                </c:pt>
                <c:pt idx="4415">
                  <c:v>163118</c:v>
                </c:pt>
                <c:pt idx="4416">
                  <c:v>161531</c:v>
                </c:pt>
                <c:pt idx="4417">
                  <c:v>162875</c:v>
                </c:pt>
                <c:pt idx="4418">
                  <c:v>162901</c:v>
                </c:pt>
                <c:pt idx="4419">
                  <c:v>161576</c:v>
                </c:pt>
                <c:pt idx="4420">
                  <c:v>162894</c:v>
                </c:pt>
                <c:pt idx="4421">
                  <c:v>163161</c:v>
                </c:pt>
                <c:pt idx="4422">
                  <c:v>162106</c:v>
                </c:pt>
                <c:pt idx="4423">
                  <c:v>163936</c:v>
                </c:pt>
                <c:pt idx="4424">
                  <c:v>165746</c:v>
                </c:pt>
                <c:pt idx="4425">
                  <c:v>161753</c:v>
                </c:pt>
                <c:pt idx="4426">
                  <c:v>162805</c:v>
                </c:pt>
                <c:pt idx="4427">
                  <c:v>161235</c:v>
                </c:pt>
                <c:pt idx="4428">
                  <c:v>162196</c:v>
                </c:pt>
                <c:pt idx="4429">
                  <c:v>162703</c:v>
                </c:pt>
                <c:pt idx="4430">
                  <c:v>160277</c:v>
                </c:pt>
                <c:pt idx="4431">
                  <c:v>162793</c:v>
                </c:pt>
                <c:pt idx="4432">
                  <c:v>161034</c:v>
                </c:pt>
                <c:pt idx="4433">
                  <c:v>161875</c:v>
                </c:pt>
                <c:pt idx="4434">
                  <c:v>161698</c:v>
                </c:pt>
                <c:pt idx="4435">
                  <c:v>159921</c:v>
                </c:pt>
                <c:pt idx="4436">
                  <c:v>160872</c:v>
                </c:pt>
                <c:pt idx="4437">
                  <c:v>162055</c:v>
                </c:pt>
                <c:pt idx="4438">
                  <c:v>161939</c:v>
                </c:pt>
                <c:pt idx="4439">
                  <c:v>159107</c:v>
                </c:pt>
                <c:pt idx="4440">
                  <c:v>156974</c:v>
                </c:pt>
                <c:pt idx="4441">
                  <c:v>157601</c:v>
                </c:pt>
                <c:pt idx="4442">
                  <c:v>157831</c:v>
                </c:pt>
                <c:pt idx="4443">
                  <c:v>154198</c:v>
                </c:pt>
                <c:pt idx="4444">
                  <c:v>154257</c:v>
                </c:pt>
                <c:pt idx="4445">
                  <c:v>148464</c:v>
                </c:pt>
                <c:pt idx="4446">
                  <c:v>148842</c:v>
                </c:pt>
                <c:pt idx="4447">
                  <c:v>143777</c:v>
                </c:pt>
                <c:pt idx="4448">
                  <c:v>138635</c:v>
                </c:pt>
                <c:pt idx="4449">
                  <c:v>135139</c:v>
                </c:pt>
                <c:pt idx="4450">
                  <c:v>131803</c:v>
                </c:pt>
                <c:pt idx="4451">
                  <c:v>127131</c:v>
                </c:pt>
                <c:pt idx="4452">
                  <c:v>124742</c:v>
                </c:pt>
                <c:pt idx="4453">
                  <c:v>139447</c:v>
                </c:pt>
                <c:pt idx="4454">
                  <c:v>135247</c:v>
                </c:pt>
                <c:pt idx="4455">
                  <c:v>128694</c:v>
                </c:pt>
                <c:pt idx="4456">
                  <c:v>122257</c:v>
                </c:pt>
                <c:pt idx="4457">
                  <c:v>135289</c:v>
                </c:pt>
                <c:pt idx="4458">
                  <c:v>132082</c:v>
                </c:pt>
                <c:pt idx="4459">
                  <c:v>123610</c:v>
                </c:pt>
                <c:pt idx="4460">
                  <c:v>120495</c:v>
                </c:pt>
                <c:pt idx="4461">
                  <c:v>129811</c:v>
                </c:pt>
                <c:pt idx="4462">
                  <c:v>139592</c:v>
                </c:pt>
                <c:pt idx="4463">
                  <c:v>124931</c:v>
                </c:pt>
                <c:pt idx="4464">
                  <c:v>134010</c:v>
                </c:pt>
                <c:pt idx="4465">
                  <c:v>145310</c:v>
                </c:pt>
                <c:pt idx="4466">
                  <c:v>136552</c:v>
                </c:pt>
                <c:pt idx="4467">
                  <c:v>125359</c:v>
                </c:pt>
                <c:pt idx="4468">
                  <c:v>129140</c:v>
                </c:pt>
                <c:pt idx="4469">
                  <c:v>121205</c:v>
                </c:pt>
                <c:pt idx="4470">
                  <c:v>124797</c:v>
                </c:pt>
                <c:pt idx="4471">
                  <c:v>125580</c:v>
                </c:pt>
                <c:pt idx="4472">
                  <c:v>163552</c:v>
                </c:pt>
                <c:pt idx="4473">
                  <c:v>157714</c:v>
                </c:pt>
                <c:pt idx="4474">
                  <c:v>139946</c:v>
                </c:pt>
                <c:pt idx="4475">
                  <c:v>127019</c:v>
                </c:pt>
                <c:pt idx="4476">
                  <c:v>126074</c:v>
                </c:pt>
                <c:pt idx="4477">
                  <c:v>140015</c:v>
                </c:pt>
                <c:pt idx="4478">
                  <c:v>123007</c:v>
                </c:pt>
                <c:pt idx="4479">
                  <c:v>122206</c:v>
                </c:pt>
                <c:pt idx="4480">
                  <c:v>135820</c:v>
                </c:pt>
                <c:pt idx="4481">
                  <c:v>121049</c:v>
                </c:pt>
                <c:pt idx="4482">
                  <c:v>126277</c:v>
                </c:pt>
                <c:pt idx="4483">
                  <c:v>122074</c:v>
                </c:pt>
                <c:pt idx="4484">
                  <c:v>128789</c:v>
                </c:pt>
                <c:pt idx="4485">
                  <c:v>115524</c:v>
                </c:pt>
                <c:pt idx="4486">
                  <c:v>112593</c:v>
                </c:pt>
                <c:pt idx="4487">
                  <c:v>116060</c:v>
                </c:pt>
                <c:pt idx="4488">
                  <c:v>115672</c:v>
                </c:pt>
                <c:pt idx="4489">
                  <c:v>131287</c:v>
                </c:pt>
                <c:pt idx="4490">
                  <c:v>116665</c:v>
                </c:pt>
                <c:pt idx="4491">
                  <c:v>114637</c:v>
                </c:pt>
                <c:pt idx="4492">
                  <c:v>114862</c:v>
                </c:pt>
                <c:pt idx="4493">
                  <c:v>114158</c:v>
                </c:pt>
                <c:pt idx="4494">
                  <c:v>112772</c:v>
                </c:pt>
                <c:pt idx="4495">
                  <c:v>115120</c:v>
                </c:pt>
                <c:pt idx="4496">
                  <c:v>112194</c:v>
                </c:pt>
                <c:pt idx="4497">
                  <c:v>114462</c:v>
                </c:pt>
                <c:pt idx="4498">
                  <c:v>115753</c:v>
                </c:pt>
                <c:pt idx="4499">
                  <c:v>156484</c:v>
                </c:pt>
                <c:pt idx="4500">
                  <c:v>146774</c:v>
                </c:pt>
                <c:pt idx="4501">
                  <c:v>124083</c:v>
                </c:pt>
                <c:pt idx="4502">
                  <c:v>124611</c:v>
                </c:pt>
                <c:pt idx="4503">
                  <c:v>118636</c:v>
                </c:pt>
                <c:pt idx="4504">
                  <c:v>125722</c:v>
                </c:pt>
                <c:pt idx="4505">
                  <c:v>121399</c:v>
                </c:pt>
                <c:pt idx="4506">
                  <c:v>122916</c:v>
                </c:pt>
                <c:pt idx="4507">
                  <c:v>123605</c:v>
                </c:pt>
                <c:pt idx="4508">
                  <c:v>121203</c:v>
                </c:pt>
                <c:pt idx="4509">
                  <c:v>120511</c:v>
                </c:pt>
                <c:pt idx="4510">
                  <c:v>122069</c:v>
                </c:pt>
                <c:pt idx="4511">
                  <c:v>122445</c:v>
                </c:pt>
                <c:pt idx="4512">
                  <c:v>158576</c:v>
                </c:pt>
                <c:pt idx="4513">
                  <c:v>132348</c:v>
                </c:pt>
                <c:pt idx="4514">
                  <c:v>123357</c:v>
                </c:pt>
                <c:pt idx="4515">
                  <c:v>119595</c:v>
                </c:pt>
                <c:pt idx="4516">
                  <c:v>118294</c:v>
                </c:pt>
                <c:pt idx="4517">
                  <c:v>117057</c:v>
                </c:pt>
                <c:pt idx="4518">
                  <c:v>117041</c:v>
                </c:pt>
                <c:pt idx="4519">
                  <c:v>117387</c:v>
                </c:pt>
                <c:pt idx="4520">
                  <c:v>117108</c:v>
                </c:pt>
                <c:pt idx="4521">
                  <c:v>163460</c:v>
                </c:pt>
                <c:pt idx="4522">
                  <c:v>162239</c:v>
                </c:pt>
                <c:pt idx="4523">
                  <c:v>160669</c:v>
                </c:pt>
                <c:pt idx="4524">
                  <c:v>146804</c:v>
                </c:pt>
                <c:pt idx="4525">
                  <c:v>122346</c:v>
                </c:pt>
                <c:pt idx="4526">
                  <c:v>117332</c:v>
                </c:pt>
                <c:pt idx="4527">
                  <c:v>126537</c:v>
                </c:pt>
                <c:pt idx="4528">
                  <c:v>119289</c:v>
                </c:pt>
                <c:pt idx="4529">
                  <c:v>122823</c:v>
                </c:pt>
                <c:pt idx="4530">
                  <c:v>120712</c:v>
                </c:pt>
                <c:pt idx="4531">
                  <c:v>125264</c:v>
                </c:pt>
                <c:pt idx="4532">
                  <c:v>119280</c:v>
                </c:pt>
                <c:pt idx="4533">
                  <c:v>120816</c:v>
                </c:pt>
                <c:pt idx="4534">
                  <c:v>116621</c:v>
                </c:pt>
                <c:pt idx="4535">
                  <c:v>113002</c:v>
                </c:pt>
                <c:pt idx="4536">
                  <c:v>115148</c:v>
                </c:pt>
                <c:pt idx="4537">
                  <c:v>120337</c:v>
                </c:pt>
                <c:pt idx="4538">
                  <c:v>120159</c:v>
                </c:pt>
                <c:pt idx="4539">
                  <c:v>122389</c:v>
                </c:pt>
                <c:pt idx="4540">
                  <c:v>157230</c:v>
                </c:pt>
                <c:pt idx="4541">
                  <c:v>146422</c:v>
                </c:pt>
                <c:pt idx="4542">
                  <c:v>120851</c:v>
                </c:pt>
                <c:pt idx="4543">
                  <c:v>117303</c:v>
                </c:pt>
                <c:pt idx="4544">
                  <c:v>118707</c:v>
                </c:pt>
                <c:pt idx="4545">
                  <c:v>131671</c:v>
                </c:pt>
                <c:pt idx="4546">
                  <c:v>121751</c:v>
                </c:pt>
                <c:pt idx="4547">
                  <c:v>117689</c:v>
                </c:pt>
                <c:pt idx="4548">
                  <c:v>117525</c:v>
                </c:pt>
                <c:pt idx="4549">
                  <c:v>113670</c:v>
                </c:pt>
                <c:pt idx="4550">
                  <c:v>119719</c:v>
                </c:pt>
                <c:pt idx="4551">
                  <c:v>163359</c:v>
                </c:pt>
                <c:pt idx="4552">
                  <c:v>162989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7996160"/>
        <c:axId val="227996736"/>
      </c:scatterChart>
      <c:valAx>
        <c:axId val="227996160"/>
        <c:scaling>
          <c:orientation val="minMax"/>
          <c:max val="20"/>
          <c:min val="1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2700">
            <a:solidFill>
              <a:prstClr val="black"/>
            </a:solidFill>
          </a:ln>
        </c:spPr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227996736"/>
        <c:crosses val="autoZero"/>
        <c:crossBetween val="midCat"/>
        <c:majorUnit val="2"/>
        <c:minorUnit val="1"/>
      </c:valAx>
      <c:valAx>
        <c:axId val="227996736"/>
        <c:scaling>
          <c:orientation val="minMax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 w="12700">
            <a:solidFill>
              <a:prstClr val="black"/>
            </a:solidFill>
          </a:ln>
        </c:spPr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227996160"/>
        <c:crosses val="autoZero"/>
        <c:crossBetween val="midCat"/>
        <c:dispUnits>
          <c:builtInUnit val="hundredThousands"/>
          <c:dispUnitsLbl>
            <c:layout/>
          </c:dispUnitsLbl>
        </c:dispUnits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Times New Roman" pitchFamily="18" charset="0"/>
          <a:cs typeface="Times New Roman" pitchFamily="18" charset="0"/>
        </a:defRPr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643285214348206E-2"/>
          <c:y val="6.8218246912684299E-2"/>
          <c:w val="0.89947681539807778"/>
          <c:h val="0.77785454237575424"/>
        </c:manualLayout>
      </c:layout>
      <c:scatterChart>
        <c:scatterStyle val="smoothMarker"/>
        <c:varyColors val="0"/>
        <c:ser>
          <c:idx val="0"/>
          <c:order val="0"/>
          <c:spPr>
            <a:ln w="127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tic_front!$A$3:$A$4555</c:f>
              <c:numCache>
                <c:formatCode>General</c:formatCode>
                <c:ptCount val="4553"/>
                <c:pt idx="0">
                  <c:v>6.0936700000000004</c:v>
                </c:pt>
                <c:pt idx="1">
                  <c:v>6.1004999999999985</c:v>
                </c:pt>
                <c:pt idx="2">
                  <c:v>6.1073499999999985</c:v>
                </c:pt>
                <c:pt idx="3">
                  <c:v>6.1141799999999797</c:v>
                </c:pt>
                <c:pt idx="4">
                  <c:v>6.1210299999999975</c:v>
                </c:pt>
                <c:pt idx="5">
                  <c:v>6.1278799999999798</c:v>
                </c:pt>
                <c:pt idx="6">
                  <c:v>6.1347199999999855</c:v>
                </c:pt>
                <c:pt idx="7">
                  <c:v>6.1415699999999998</c:v>
                </c:pt>
                <c:pt idx="8">
                  <c:v>6.1483999999999996</c:v>
                </c:pt>
                <c:pt idx="9">
                  <c:v>6.1552499999999997</c:v>
                </c:pt>
                <c:pt idx="10">
                  <c:v>6.1620799999999845</c:v>
                </c:pt>
                <c:pt idx="11">
                  <c:v>6.1689299999999845</c:v>
                </c:pt>
                <c:pt idx="12">
                  <c:v>6.1757799999999996</c:v>
                </c:pt>
                <c:pt idx="13">
                  <c:v>6.18262</c:v>
                </c:pt>
                <c:pt idx="14">
                  <c:v>6.18947</c:v>
                </c:pt>
                <c:pt idx="15">
                  <c:v>6.1962999999999999</c:v>
                </c:pt>
                <c:pt idx="16">
                  <c:v>6.2031499999999999</c:v>
                </c:pt>
                <c:pt idx="17">
                  <c:v>6.21</c:v>
                </c:pt>
                <c:pt idx="18">
                  <c:v>6.2168299999999999</c:v>
                </c:pt>
                <c:pt idx="19">
                  <c:v>6.2236799999999999</c:v>
                </c:pt>
                <c:pt idx="20">
                  <c:v>6.2305200000000003</c:v>
                </c:pt>
                <c:pt idx="21">
                  <c:v>6.2373700000000003</c:v>
                </c:pt>
                <c:pt idx="22">
                  <c:v>6.2442000000000002</c:v>
                </c:pt>
                <c:pt idx="23">
                  <c:v>6.2510500000000002</c:v>
                </c:pt>
                <c:pt idx="24">
                  <c:v>6.2578999999999985</c:v>
                </c:pt>
                <c:pt idx="25">
                  <c:v>6.2647299999999975</c:v>
                </c:pt>
                <c:pt idx="26">
                  <c:v>6.2715800000000002</c:v>
                </c:pt>
                <c:pt idx="27">
                  <c:v>6.2784199999999997</c:v>
                </c:pt>
                <c:pt idx="28">
                  <c:v>6.2852700000000024</c:v>
                </c:pt>
                <c:pt idx="29">
                  <c:v>6.2921199999999855</c:v>
                </c:pt>
                <c:pt idx="30">
                  <c:v>6.2989499999999996</c:v>
                </c:pt>
                <c:pt idx="31">
                  <c:v>6.3057999999999996</c:v>
                </c:pt>
                <c:pt idx="32">
                  <c:v>6.3126299999999995</c:v>
                </c:pt>
                <c:pt idx="33">
                  <c:v>6.3194799999999995</c:v>
                </c:pt>
                <c:pt idx="34">
                  <c:v>6.3263199999999955</c:v>
                </c:pt>
                <c:pt idx="35">
                  <c:v>6.33317</c:v>
                </c:pt>
                <c:pt idx="36">
                  <c:v>6.34002</c:v>
                </c:pt>
                <c:pt idx="37">
                  <c:v>6.3468499999999999</c:v>
                </c:pt>
                <c:pt idx="38">
                  <c:v>6.3536999999999999</c:v>
                </c:pt>
                <c:pt idx="39">
                  <c:v>6.3605299999999945</c:v>
                </c:pt>
                <c:pt idx="40">
                  <c:v>6.3673799999999945</c:v>
                </c:pt>
                <c:pt idx="41">
                  <c:v>6.3742299999999998</c:v>
                </c:pt>
                <c:pt idx="42">
                  <c:v>6.3810700000000002</c:v>
                </c:pt>
                <c:pt idx="43">
                  <c:v>6.3879199999999807</c:v>
                </c:pt>
                <c:pt idx="44">
                  <c:v>6.3947499999999975</c:v>
                </c:pt>
                <c:pt idx="45">
                  <c:v>6.4016000000000171</c:v>
                </c:pt>
                <c:pt idx="46">
                  <c:v>6.4084300000000001</c:v>
                </c:pt>
                <c:pt idx="47">
                  <c:v>6.4152800000000001</c:v>
                </c:pt>
                <c:pt idx="48">
                  <c:v>6.4221299999999975</c:v>
                </c:pt>
                <c:pt idx="49">
                  <c:v>6.4289699999999996</c:v>
                </c:pt>
                <c:pt idx="50">
                  <c:v>6.4358199999999997</c:v>
                </c:pt>
                <c:pt idx="51">
                  <c:v>6.4426500000000004</c:v>
                </c:pt>
                <c:pt idx="52">
                  <c:v>6.4495000000000013</c:v>
                </c:pt>
                <c:pt idx="53">
                  <c:v>6.4563500000000014</c:v>
                </c:pt>
                <c:pt idx="54">
                  <c:v>6.4631799999999995</c:v>
                </c:pt>
                <c:pt idx="55">
                  <c:v>6.4700300000000004</c:v>
                </c:pt>
                <c:pt idx="56">
                  <c:v>6.4768700000000123</c:v>
                </c:pt>
                <c:pt idx="57">
                  <c:v>6.4837199999999999</c:v>
                </c:pt>
                <c:pt idx="58">
                  <c:v>6.4905499999999998</c:v>
                </c:pt>
                <c:pt idx="59">
                  <c:v>6.4973999999999998</c:v>
                </c:pt>
                <c:pt idx="60">
                  <c:v>6.5042499999999999</c:v>
                </c:pt>
                <c:pt idx="61">
                  <c:v>6.5110799999999998</c:v>
                </c:pt>
                <c:pt idx="62">
                  <c:v>6.5179299999999945</c:v>
                </c:pt>
                <c:pt idx="63">
                  <c:v>6.5247699999999975</c:v>
                </c:pt>
                <c:pt idx="64">
                  <c:v>6.5316200000000171</c:v>
                </c:pt>
                <c:pt idx="65">
                  <c:v>6.5384700000000002</c:v>
                </c:pt>
                <c:pt idx="66">
                  <c:v>6.5453000000000001</c:v>
                </c:pt>
                <c:pt idx="67">
                  <c:v>6.5521499999999975</c:v>
                </c:pt>
                <c:pt idx="68">
                  <c:v>6.5589799999999965</c:v>
                </c:pt>
                <c:pt idx="69">
                  <c:v>6.5658299999999965</c:v>
                </c:pt>
                <c:pt idx="70">
                  <c:v>6.5726700000000013</c:v>
                </c:pt>
                <c:pt idx="71">
                  <c:v>6.5795199999999996</c:v>
                </c:pt>
                <c:pt idx="72">
                  <c:v>6.5863700000000014</c:v>
                </c:pt>
                <c:pt idx="73">
                  <c:v>6.5932000000000004</c:v>
                </c:pt>
                <c:pt idx="74">
                  <c:v>6.6000499999999995</c:v>
                </c:pt>
                <c:pt idx="75">
                  <c:v>6.6068799999999985</c:v>
                </c:pt>
                <c:pt idx="76">
                  <c:v>6.6137299999999986</c:v>
                </c:pt>
                <c:pt idx="77">
                  <c:v>6.6205699999999945</c:v>
                </c:pt>
                <c:pt idx="78">
                  <c:v>6.627419999999975</c:v>
                </c:pt>
                <c:pt idx="79">
                  <c:v>6.6342699999999999</c:v>
                </c:pt>
                <c:pt idx="80">
                  <c:v>6.6410999999999998</c:v>
                </c:pt>
                <c:pt idx="81">
                  <c:v>6.6479499999999945</c:v>
                </c:pt>
                <c:pt idx="82">
                  <c:v>6.6547799999999855</c:v>
                </c:pt>
                <c:pt idx="83">
                  <c:v>6.6616299999999997</c:v>
                </c:pt>
                <c:pt idx="84">
                  <c:v>6.6684799999999855</c:v>
                </c:pt>
                <c:pt idx="85">
                  <c:v>6.6753200000000001</c:v>
                </c:pt>
                <c:pt idx="86">
                  <c:v>6.6821699999999975</c:v>
                </c:pt>
                <c:pt idx="87">
                  <c:v>6.6890000000000001</c:v>
                </c:pt>
                <c:pt idx="88">
                  <c:v>6.6958499999999965</c:v>
                </c:pt>
                <c:pt idx="89">
                  <c:v>6.70268</c:v>
                </c:pt>
                <c:pt idx="90">
                  <c:v>6.70953</c:v>
                </c:pt>
                <c:pt idx="91">
                  <c:v>6.71638</c:v>
                </c:pt>
                <c:pt idx="92">
                  <c:v>6.7232200000000004</c:v>
                </c:pt>
                <c:pt idx="93">
                  <c:v>6.7300700000000004</c:v>
                </c:pt>
                <c:pt idx="94">
                  <c:v>6.7369000000000003</c:v>
                </c:pt>
                <c:pt idx="95">
                  <c:v>6.7437500000000004</c:v>
                </c:pt>
                <c:pt idx="96">
                  <c:v>6.7506000000000004</c:v>
                </c:pt>
                <c:pt idx="97">
                  <c:v>6.7574299999999985</c:v>
                </c:pt>
                <c:pt idx="98">
                  <c:v>6.7642799999999985</c:v>
                </c:pt>
                <c:pt idx="99">
                  <c:v>6.7711199999999998</c:v>
                </c:pt>
                <c:pt idx="100">
                  <c:v>6.7779699999999998</c:v>
                </c:pt>
                <c:pt idx="101">
                  <c:v>6.7847999999999997</c:v>
                </c:pt>
                <c:pt idx="102">
                  <c:v>6.7916500000000024</c:v>
                </c:pt>
                <c:pt idx="103">
                  <c:v>6.7984999999999998</c:v>
                </c:pt>
                <c:pt idx="104">
                  <c:v>6.8053299999999997</c:v>
                </c:pt>
                <c:pt idx="105">
                  <c:v>6.8121799999999855</c:v>
                </c:pt>
                <c:pt idx="106">
                  <c:v>6.8190200000000001</c:v>
                </c:pt>
                <c:pt idx="107">
                  <c:v>6.8258699999999966</c:v>
                </c:pt>
                <c:pt idx="108">
                  <c:v>6.8327200000000001</c:v>
                </c:pt>
                <c:pt idx="109">
                  <c:v>6.83955</c:v>
                </c:pt>
                <c:pt idx="110">
                  <c:v>6.8464</c:v>
                </c:pt>
                <c:pt idx="111">
                  <c:v>6.8532299999999999</c:v>
                </c:pt>
                <c:pt idx="112">
                  <c:v>6.8600799999999955</c:v>
                </c:pt>
                <c:pt idx="113">
                  <c:v>6.8669199999999835</c:v>
                </c:pt>
                <c:pt idx="114">
                  <c:v>6.8737700000000004</c:v>
                </c:pt>
                <c:pt idx="115">
                  <c:v>6.8806200000000004</c:v>
                </c:pt>
                <c:pt idx="116">
                  <c:v>6.8874499999999985</c:v>
                </c:pt>
                <c:pt idx="117">
                  <c:v>6.8942999999999985</c:v>
                </c:pt>
                <c:pt idx="118">
                  <c:v>6.9011300000000002</c:v>
                </c:pt>
                <c:pt idx="119">
                  <c:v>6.9079799999999985</c:v>
                </c:pt>
                <c:pt idx="120">
                  <c:v>6.9148299999999985</c:v>
                </c:pt>
                <c:pt idx="121">
                  <c:v>6.9216700000000024</c:v>
                </c:pt>
                <c:pt idx="122">
                  <c:v>6.9285199999999945</c:v>
                </c:pt>
                <c:pt idx="123">
                  <c:v>6.9353500000000023</c:v>
                </c:pt>
                <c:pt idx="124">
                  <c:v>6.9421999999999997</c:v>
                </c:pt>
                <c:pt idx="125">
                  <c:v>6.9490300000000014</c:v>
                </c:pt>
                <c:pt idx="126">
                  <c:v>6.9558799999999996</c:v>
                </c:pt>
                <c:pt idx="127">
                  <c:v>6.9627299999999996</c:v>
                </c:pt>
                <c:pt idx="128">
                  <c:v>6.96957</c:v>
                </c:pt>
                <c:pt idx="129">
                  <c:v>6.9764200000000134</c:v>
                </c:pt>
                <c:pt idx="130">
                  <c:v>6.9832500000000124</c:v>
                </c:pt>
                <c:pt idx="131">
                  <c:v>6.9901</c:v>
                </c:pt>
                <c:pt idx="132">
                  <c:v>6.99695</c:v>
                </c:pt>
                <c:pt idx="133">
                  <c:v>7.0037799999999999</c:v>
                </c:pt>
                <c:pt idx="134">
                  <c:v>7.0106299999999999</c:v>
                </c:pt>
                <c:pt idx="135">
                  <c:v>7.0174699999999985</c:v>
                </c:pt>
                <c:pt idx="136">
                  <c:v>7.0243199999999835</c:v>
                </c:pt>
                <c:pt idx="137">
                  <c:v>7.0311500000000002</c:v>
                </c:pt>
                <c:pt idx="138">
                  <c:v>7.0380000000000003</c:v>
                </c:pt>
                <c:pt idx="139">
                  <c:v>7.0448499999999985</c:v>
                </c:pt>
                <c:pt idx="140">
                  <c:v>7.0516800000000002</c:v>
                </c:pt>
                <c:pt idx="141">
                  <c:v>7.0585299999999975</c:v>
                </c:pt>
                <c:pt idx="142">
                  <c:v>7.0653699999999997</c:v>
                </c:pt>
                <c:pt idx="143">
                  <c:v>7.0722199999999997</c:v>
                </c:pt>
                <c:pt idx="144">
                  <c:v>7.0790700000000024</c:v>
                </c:pt>
                <c:pt idx="145">
                  <c:v>7.0858999999999996</c:v>
                </c:pt>
                <c:pt idx="146">
                  <c:v>7.0927499999999997</c:v>
                </c:pt>
                <c:pt idx="147">
                  <c:v>7.0995799999999996</c:v>
                </c:pt>
                <c:pt idx="148">
                  <c:v>7.1064299999999996</c:v>
                </c:pt>
                <c:pt idx="149">
                  <c:v>7.11327</c:v>
                </c:pt>
                <c:pt idx="150">
                  <c:v>7.1201199999999778</c:v>
                </c:pt>
                <c:pt idx="151">
                  <c:v>7.1269699999999965</c:v>
                </c:pt>
                <c:pt idx="152">
                  <c:v>7.1337999999999999</c:v>
                </c:pt>
                <c:pt idx="153">
                  <c:v>7.1406499999999999</c:v>
                </c:pt>
                <c:pt idx="154">
                  <c:v>7.1474799999999945</c:v>
                </c:pt>
                <c:pt idx="155">
                  <c:v>7.1543299999999945</c:v>
                </c:pt>
                <c:pt idx="156">
                  <c:v>7.1611699999999985</c:v>
                </c:pt>
                <c:pt idx="157">
                  <c:v>7.1680199999999807</c:v>
                </c:pt>
                <c:pt idx="158">
                  <c:v>7.1748699999999985</c:v>
                </c:pt>
                <c:pt idx="159">
                  <c:v>7.1817000000000002</c:v>
                </c:pt>
                <c:pt idx="160">
                  <c:v>7.1885499999999976</c:v>
                </c:pt>
                <c:pt idx="161">
                  <c:v>7.1953799999999966</c:v>
                </c:pt>
                <c:pt idx="162">
                  <c:v>7.2022300000000001</c:v>
                </c:pt>
                <c:pt idx="163">
                  <c:v>7.2090800000000002</c:v>
                </c:pt>
                <c:pt idx="164">
                  <c:v>7.2159199999999855</c:v>
                </c:pt>
                <c:pt idx="165">
                  <c:v>7.2227699999999997</c:v>
                </c:pt>
                <c:pt idx="166">
                  <c:v>7.2295999999999996</c:v>
                </c:pt>
                <c:pt idx="167">
                  <c:v>7.2364500000000014</c:v>
                </c:pt>
                <c:pt idx="168">
                  <c:v>7.2432800000000004</c:v>
                </c:pt>
                <c:pt idx="169">
                  <c:v>7.2501299999999995</c:v>
                </c:pt>
                <c:pt idx="170">
                  <c:v>7.2569799999999995</c:v>
                </c:pt>
                <c:pt idx="171">
                  <c:v>7.2638199999999955</c:v>
                </c:pt>
                <c:pt idx="172">
                  <c:v>7.2706700000000124</c:v>
                </c:pt>
                <c:pt idx="173">
                  <c:v>7.2774999999999999</c:v>
                </c:pt>
                <c:pt idx="174">
                  <c:v>7.2843499999999999</c:v>
                </c:pt>
                <c:pt idx="175">
                  <c:v>7.2911999999999999</c:v>
                </c:pt>
                <c:pt idx="176">
                  <c:v>7.2980299999999998</c:v>
                </c:pt>
                <c:pt idx="177">
                  <c:v>7.3048799999999945</c:v>
                </c:pt>
                <c:pt idx="178">
                  <c:v>7.3117200000000002</c:v>
                </c:pt>
                <c:pt idx="179">
                  <c:v>7.3185699999999985</c:v>
                </c:pt>
                <c:pt idx="180">
                  <c:v>7.3253999999999975</c:v>
                </c:pt>
                <c:pt idx="181">
                  <c:v>7.3322500000000002</c:v>
                </c:pt>
                <c:pt idx="182">
                  <c:v>7.3391000000000002</c:v>
                </c:pt>
                <c:pt idx="183">
                  <c:v>7.3459299999999965</c:v>
                </c:pt>
                <c:pt idx="184">
                  <c:v>7.3527799999999965</c:v>
                </c:pt>
                <c:pt idx="185">
                  <c:v>7.3596199999999996</c:v>
                </c:pt>
                <c:pt idx="186">
                  <c:v>7.3664699999999996</c:v>
                </c:pt>
                <c:pt idx="187">
                  <c:v>7.3733199999999997</c:v>
                </c:pt>
                <c:pt idx="188">
                  <c:v>7.3801499999999995</c:v>
                </c:pt>
                <c:pt idx="189">
                  <c:v>7.3869999999999996</c:v>
                </c:pt>
                <c:pt idx="190">
                  <c:v>7.3938299999999995</c:v>
                </c:pt>
                <c:pt idx="191">
                  <c:v>7.4006800000000004</c:v>
                </c:pt>
                <c:pt idx="192">
                  <c:v>7.4075199999999946</c:v>
                </c:pt>
                <c:pt idx="193">
                  <c:v>7.4143699999999999</c:v>
                </c:pt>
                <c:pt idx="194">
                  <c:v>7.4212199999999999</c:v>
                </c:pt>
                <c:pt idx="195">
                  <c:v>7.4280499999999998</c:v>
                </c:pt>
                <c:pt idx="196">
                  <c:v>7.4348999999999998</c:v>
                </c:pt>
                <c:pt idx="197">
                  <c:v>7.4417300000000024</c:v>
                </c:pt>
                <c:pt idx="198">
                  <c:v>7.4485799999999998</c:v>
                </c:pt>
                <c:pt idx="199">
                  <c:v>7.4554299999999998</c:v>
                </c:pt>
                <c:pt idx="200">
                  <c:v>7.4622700000000002</c:v>
                </c:pt>
                <c:pt idx="201">
                  <c:v>7.4691200000000002</c:v>
                </c:pt>
                <c:pt idx="202">
                  <c:v>7.4759500000000001</c:v>
                </c:pt>
                <c:pt idx="203">
                  <c:v>7.4828000000000001</c:v>
                </c:pt>
                <c:pt idx="204">
                  <c:v>7.4896300000000124</c:v>
                </c:pt>
                <c:pt idx="205">
                  <c:v>7.49648</c:v>
                </c:pt>
                <c:pt idx="206">
                  <c:v>7.5033300000000001</c:v>
                </c:pt>
                <c:pt idx="207">
                  <c:v>7.5101699999999996</c:v>
                </c:pt>
                <c:pt idx="208">
                  <c:v>7.5170199999999845</c:v>
                </c:pt>
                <c:pt idx="209">
                  <c:v>7.5238499999999995</c:v>
                </c:pt>
                <c:pt idx="210">
                  <c:v>7.5307000000000004</c:v>
                </c:pt>
                <c:pt idx="211">
                  <c:v>7.5375499999999995</c:v>
                </c:pt>
                <c:pt idx="212">
                  <c:v>7.5443799999999985</c:v>
                </c:pt>
                <c:pt idx="213">
                  <c:v>7.5512300000000003</c:v>
                </c:pt>
                <c:pt idx="214">
                  <c:v>7.5580699999999998</c:v>
                </c:pt>
                <c:pt idx="215">
                  <c:v>7.564919999999975</c:v>
                </c:pt>
                <c:pt idx="216">
                  <c:v>7.5717500000000024</c:v>
                </c:pt>
                <c:pt idx="217">
                  <c:v>7.5785999999999998</c:v>
                </c:pt>
                <c:pt idx="218">
                  <c:v>7.5854499999999998</c:v>
                </c:pt>
                <c:pt idx="219">
                  <c:v>7.5922799999999997</c:v>
                </c:pt>
                <c:pt idx="220">
                  <c:v>7.5991299999999997</c:v>
                </c:pt>
                <c:pt idx="221">
                  <c:v>7.6059699999999975</c:v>
                </c:pt>
                <c:pt idx="222">
                  <c:v>7.6128199999999797</c:v>
                </c:pt>
                <c:pt idx="223">
                  <c:v>7.6196700000000002</c:v>
                </c:pt>
                <c:pt idx="224">
                  <c:v>7.6264999999999965</c:v>
                </c:pt>
                <c:pt idx="225">
                  <c:v>7.6333500000000001</c:v>
                </c:pt>
                <c:pt idx="226">
                  <c:v>7.6401799999999955</c:v>
                </c:pt>
                <c:pt idx="227">
                  <c:v>7.6470299999999956</c:v>
                </c:pt>
                <c:pt idx="228">
                  <c:v>7.6538699999999995</c:v>
                </c:pt>
                <c:pt idx="229">
                  <c:v>7.6607199999999835</c:v>
                </c:pt>
                <c:pt idx="230">
                  <c:v>7.6675699999999845</c:v>
                </c:pt>
                <c:pt idx="231">
                  <c:v>7.6743999999999986</c:v>
                </c:pt>
                <c:pt idx="232">
                  <c:v>7.6812500000000004</c:v>
                </c:pt>
                <c:pt idx="233">
                  <c:v>7.6880799999999985</c:v>
                </c:pt>
                <c:pt idx="234">
                  <c:v>7.6949299999999807</c:v>
                </c:pt>
                <c:pt idx="235">
                  <c:v>7.7017800000000003</c:v>
                </c:pt>
                <c:pt idx="236">
                  <c:v>7.7086199999999998</c:v>
                </c:pt>
                <c:pt idx="237">
                  <c:v>7.7154699999999998</c:v>
                </c:pt>
                <c:pt idx="238">
                  <c:v>7.7222999999999997</c:v>
                </c:pt>
                <c:pt idx="239">
                  <c:v>7.7291499999999997</c:v>
                </c:pt>
                <c:pt idx="240">
                  <c:v>7.7359799999999996</c:v>
                </c:pt>
                <c:pt idx="241">
                  <c:v>7.7428299999999997</c:v>
                </c:pt>
                <c:pt idx="242">
                  <c:v>7.7496800000000023</c:v>
                </c:pt>
                <c:pt idx="243">
                  <c:v>7.7565200000000001</c:v>
                </c:pt>
                <c:pt idx="244">
                  <c:v>7.7633700000000001</c:v>
                </c:pt>
                <c:pt idx="245">
                  <c:v>7.7702000000000124</c:v>
                </c:pt>
                <c:pt idx="246">
                  <c:v>7.77705</c:v>
                </c:pt>
                <c:pt idx="247">
                  <c:v>7.7838799999999999</c:v>
                </c:pt>
                <c:pt idx="248">
                  <c:v>7.7907299999999999</c:v>
                </c:pt>
                <c:pt idx="249">
                  <c:v>7.7975799999999955</c:v>
                </c:pt>
                <c:pt idx="250">
                  <c:v>7.8044199999999835</c:v>
                </c:pt>
                <c:pt idx="251">
                  <c:v>7.8112700000000004</c:v>
                </c:pt>
                <c:pt idx="252">
                  <c:v>7.8180999999999985</c:v>
                </c:pt>
                <c:pt idx="253">
                  <c:v>7.8249499999999808</c:v>
                </c:pt>
                <c:pt idx="254">
                  <c:v>7.8318000000000003</c:v>
                </c:pt>
                <c:pt idx="255">
                  <c:v>7.8386300000000002</c:v>
                </c:pt>
                <c:pt idx="256">
                  <c:v>7.8454799999999985</c:v>
                </c:pt>
                <c:pt idx="257">
                  <c:v>7.8523199999999855</c:v>
                </c:pt>
                <c:pt idx="258">
                  <c:v>7.8591699999999998</c:v>
                </c:pt>
                <c:pt idx="259">
                  <c:v>7.8659999999999846</c:v>
                </c:pt>
                <c:pt idx="260">
                  <c:v>7.8728499999999997</c:v>
                </c:pt>
                <c:pt idx="261">
                  <c:v>7.8797000000000024</c:v>
                </c:pt>
                <c:pt idx="262">
                  <c:v>7.8865299999999996</c:v>
                </c:pt>
                <c:pt idx="263">
                  <c:v>7.8933799999999996</c:v>
                </c:pt>
                <c:pt idx="264">
                  <c:v>7.9002200000000133</c:v>
                </c:pt>
                <c:pt idx="265">
                  <c:v>7.90707</c:v>
                </c:pt>
                <c:pt idx="266">
                  <c:v>7.9139200000000001</c:v>
                </c:pt>
                <c:pt idx="267">
                  <c:v>7.92075</c:v>
                </c:pt>
                <c:pt idx="268">
                  <c:v>7.9276</c:v>
                </c:pt>
                <c:pt idx="269">
                  <c:v>7.9344299999999999</c:v>
                </c:pt>
                <c:pt idx="270">
                  <c:v>7.9412800000000034</c:v>
                </c:pt>
                <c:pt idx="271">
                  <c:v>7.9481200000000003</c:v>
                </c:pt>
                <c:pt idx="272">
                  <c:v>7.9549699999999985</c:v>
                </c:pt>
                <c:pt idx="273">
                  <c:v>7.9618200000000003</c:v>
                </c:pt>
                <c:pt idx="274">
                  <c:v>7.9686500000000002</c:v>
                </c:pt>
                <c:pt idx="275">
                  <c:v>7.9755000000000003</c:v>
                </c:pt>
                <c:pt idx="276">
                  <c:v>7.9823300000000001</c:v>
                </c:pt>
                <c:pt idx="277">
                  <c:v>7.9891800000000002</c:v>
                </c:pt>
                <c:pt idx="278">
                  <c:v>7.9960300000000002</c:v>
                </c:pt>
                <c:pt idx="279">
                  <c:v>8.0028700000000015</c:v>
                </c:pt>
                <c:pt idx="280">
                  <c:v>8.0097200000000015</c:v>
                </c:pt>
                <c:pt idx="281">
                  <c:v>8.0165500000000005</c:v>
                </c:pt>
                <c:pt idx="282">
                  <c:v>8.0234000000000005</c:v>
                </c:pt>
                <c:pt idx="283">
                  <c:v>8.0302299999999995</c:v>
                </c:pt>
                <c:pt idx="284">
                  <c:v>8.0370799999999996</c:v>
                </c:pt>
                <c:pt idx="285">
                  <c:v>8.0439299999999996</c:v>
                </c:pt>
                <c:pt idx="286">
                  <c:v>8.05077</c:v>
                </c:pt>
                <c:pt idx="287">
                  <c:v>8.05762</c:v>
                </c:pt>
                <c:pt idx="288">
                  <c:v>8.0644500000000008</c:v>
                </c:pt>
                <c:pt idx="289">
                  <c:v>8.0713000000000008</c:v>
                </c:pt>
                <c:pt idx="290">
                  <c:v>8.0781500000000008</c:v>
                </c:pt>
                <c:pt idx="291">
                  <c:v>8.0849799999999998</c:v>
                </c:pt>
                <c:pt idx="292">
                  <c:v>8.0918300000000016</c:v>
                </c:pt>
                <c:pt idx="293">
                  <c:v>8.0986700000000003</c:v>
                </c:pt>
                <c:pt idx="294">
                  <c:v>8.1055200000000003</c:v>
                </c:pt>
                <c:pt idx="295">
                  <c:v>8.1123500000000011</c:v>
                </c:pt>
                <c:pt idx="296">
                  <c:v>8.1192000000000011</c:v>
                </c:pt>
                <c:pt idx="297">
                  <c:v>8.1260500000000011</c:v>
                </c:pt>
                <c:pt idx="298">
                  <c:v>8.1328800000000001</c:v>
                </c:pt>
                <c:pt idx="299">
                  <c:v>8.1397300000000001</c:v>
                </c:pt>
                <c:pt idx="300">
                  <c:v>8.1465700000000005</c:v>
                </c:pt>
                <c:pt idx="301">
                  <c:v>8.1534200000000006</c:v>
                </c:pt>
                <c:pt idx="302">
                  <c:v>8.1602700000000006</c:v>
                </c:pt>
                <c:pt idx="303">
                  <c:v>8.1671000000000014</c:v>
                </c:pt>
                <c:pt idx="304">
                  <c:v>8.1739500000000014</c:v>
                </c:pt>
                <c:pt idx="305">
                  <c:v>8.1807800000000004</c:v>
                </c:pt>
                <c:pt idx="306">
                  <c:v>8.1876300000000004</c:v>
                </c:pt>
                <c:pt idx="307">
                  <c:v>8.1944700000000008</c:v>
                </c:pt>
                <c:pt idx="308">
                  <c:v>8.2013199999999973</c:v>
                </c:pt>
                <c:pt idx="309">
                  <c:v>8.2081699999999991</c:v>
                </c:pt>
                <c:pt idx="310">
                  <c:v>8.2150000000000016</c:v>
                </c:pt>
                <c:pt idx="311">
                  <c:v>8.2218499999999999</c:v>
                </c:pt>
                <c:pt idx="312">
                  <c:v>8.2286800000000007</c:v>
                </c:pt>
                <c:pt idx="313">
                  <c:v>8.2355300000000007</c:v>
                </c:pt>
                <c:pt idx="314">
                  <c:v>8.2423800000000007</c:v>
                </c:pt>
                <c:pt idx="315">
                  <c:v>8.2492199999999993</c:v>
                </c:pt>
                <c:pt idx="316">
                  <c:v>8.2560700000000011</c:v>
                </c:pt>
                <c:pt idx="317">
                  <c:v>8.2629000000000001</c:v>
                </c:pt>
                <c:pt idx="318">
                  <c:v>8.2697500000000002</c:v>
                </c:pt>
                <c:pt idx="319">
                  <c:v>8.2765800000000027</c:v>
                </c:pt>
                <c:pt idx="320">
                  <c:v>8.2834300000000027</c:v>
                </c:pt>
                <c:pt idx="321">
                  <c:v>8.2902799999999992</c:v>
                </c:pt>
                <c:pt idx="322">
                  <c:v>8.2971199999999996</c:v>
                </c:pt>
                <c:pt idx="323">
                  <c:v>8.3039700000000014</c:v>
                </c:pt>
                <c:pt idx="324">
                  <c:v>8.3108000000000004</c:v>
                </c:pt>
                <c:pt idx="325">
                  <c:v>8.3176500000000004</c:v>
                </c:pt>
                <c:pt idx="326">
                  <c:v>8.3244800000000048</c:v>
                </c:pt>
                <c:pt idx="327">
                  <c:v>8.3313299999999995</c:v>
                </c:pt>
                <c:pt idx="328">
                  <c:v>8.3381799999999995</c:v>
                </c:pt>
                <c:pt idx="329">
                  <c:v>8.3450200000000034</c:v>
                </c:pt>
                <c:pt idx="330">
                  <c:v>8.3518700000000035</c:v>
                </c:pt>
                <c:pt idx="331">
                  <c:v>8.3587000000000007</c:v>
                </c:pt>
                <c:pt idx="332">
                  <c:v>8.3655500000000416</c:v>
                </c:pt>
                <c:pt idx="333">
                  <c:v>8.3724000000000416</c:v>
                </c:pt>
                <c:pt idx="334">
                  <c:v>8.3792300000000068</c:v>
                </c:pt>
                <c:pt idx="335">
                  <c:v>8.3860800000000228</c:v>
                </c:pt>
                <c:pt idx="336">
                  <c:v>8.3929200000000002</c:v>
                </c:pt>
                <c:pt idx="337">
                  <c:v>8.3997700000000002</c:v>
                </c:pt>
                <c:pt idx="338">
                  <c:v>8.4066000000000027</c:v>
                </c:pt>
                <c:pt idx="339">
                  <c:v>8.4134500000000028</c:v>
                </c:pt>
                <c:pt idx="340">
                  <c:v>8.420300000000001</c:v>
                </c:pt>
                <c:pt idx="341">
                  <c:v>8.42713</c:v>
                </c:pt>
                <c:pt idx="342">
                  <c:v>8.43398</c:v>
                </c:pt>
                <c:pt idx="343">
                  <c:v>8.4408200000000004</c:v>
                </c:pt>
                <c:pt idx="344">
                  <c:v>8.4476700000000005</c:v>
                </c:pt>
                <c:pt idx="345">
                  <c:v>8.4545200000000005</c:v>
                </c:pt>
                <c:pt idx="346">
                  <c:v>8.4613500000000013</c:v>
                </c:pt>
                <c:pt idx="347">
                  <c:v>8.4682000000000013</c:v>
                </c:pt>
                <c:pt idx="348">
                  <c:v>8.4750300000000358</c:v>
                </c:pt>
                <c:pt idx="349">
                  <c:v>8.4818800000000003</c:v>
                </c:pt>
                <c:pt idx="350">
                  <c:v>8.4887200000000007</c:v>
                </c:pt>
                <c:pt idx="351">
                  <c:v>8.4955700000000007</c:v>
                </c:pt>
                <c:pt idx="352">
                  <c:v>8.5024200000000008</c:v>
                </c:pt>
                <c:pt idx="353">
                  <c:v>8.5092500000000015</c:v>
                </c:pt>
                <c:pt idx="354">
                  <c:v>8.5161000000000016</c:v>
                </c:pt>
                <c:pt idx="355">
                  <c:v>8.5229300000000006</c:v>
                </c:pt>
                <c:pt idx="356">
                  <c:v>8.5297800000000006</c:v>
                </c:pt>
                <c:pt idx="357">
                  <c:v>8.5366300000000006</c:v>
                </c:pt>
                <c:pt idx="358">
                  <c:v>8.543470000000001</c:v>
                </c:pt>
                <c:pt idx="359">
                  <c:v>8.550320000000001</c:v>
                </c:pt>
                <c:pt idx="360">
                  <c:v>8.55715</c:v>
                </c:pt>
                <c:pt idx="361">
                  <c:v>8.5640000000000001</c:v>
                </c:pt>
                <c:pt idx="362">
                  <c:v>8.5708300000000008</c:v>
                </c:pt>
                <c:pt idx="363">
                  <c:v>8.5776800000000026</c:v>
                </c:pt>
                <c:pt idx="364">
                  <c:v>8.5845300000000027</c:v>
                </c:pt>
                <c:pt idx="365">
                  <c:v>8.5913699999999995</c:v>
                </c:pt>
                <c:pt idx="366">
                  <c:v>8.5982199999999995</c:v>
                </c:pt>
                <c:pt idx="367">
                  <c:v>8.6050500000000003</c:v>
                </c:pt>
                <c:pt idx="368">
                  <c:v>8.6119000000000003</c:v>
                </c:pt>
                <c:pt idx="369">
                  <c:v>8.6187500000000004</c:v>
                </c:pt>
                <c:pt idx="370">
                  <c:v>8.6255800000000047</c:v>
                </c:pt>
                <c:pt idx="371">
                  <c:v>8.6324300000000047</c:v>
                </c:pt>
                <c:pt idx="372">
                  <c:v>8.6392699999999998</c:v>
                </c:pt>
                <c:pt idx="373">
                  <c:v>8.6461199999999998</c:v>
                </c:pt>
                <c:pt idx="374">
                  <c:v>8.6529500000000006</c:v>
                </c:pt>
                <c:pt idx="375">
                  <c:v>8.6598000000000006</c:v>
                </c:pt>
                <c:pt idx="376">
                  <c:v>8.6666500000000006</c:v>
                </c:pt>
                <c:pt idx="377">
                  <c:v>8.6734800000000067</c:v>
                </c:pt>
                <c:pt idx="378">
                  <c:v>8.6803299999999997</c:v>
                </c:pt>
                <c:pt idx="379">
                  <c:v>8.6871700000000001</c:v>
                </c:pt>
                <c:pt idx="380">
                  <c:v>8.6940200000000001</c:v>
                </c:pt>
                <c:pt idx="381">
                  <c:v>8.7008700000000001</c:v>
                </c:pt>
                <c:pt idx="382">
                  <c:v>8.7077000000000009</c:v>
                </c:pt>
                <c:pt idx="383">
                  <c:v>8.7145500000000009</c:v>
                </c:pt>
                <c:pt idx="384">
                  <c:v>8.7213799999999999</c:v>
                </c:pt>
                <c:pt idx="385">
                  <c:v>8.7282299999999999</c:v>
                </c:pt>
                <c:pt idx="386">
                  <c:v>8.7350700000000003</c:v>
                </c:pt>
                <c:pt idx="387">
                  <c:v>8.741919999999995</c:v>
                </c:pt>
                <c:pt idx="388">
                  <c:v>8.7487699999999951</c:v>
                </c:pt>
                <c:pt idx="389">
                  <c:v>8.7556000000000047</c:v>
                </c:pt>
                <c:pt idx="390">
                  <c:v>8.7624500000000047</c:v>
                </c:pt>
                <c:pt idx="391">
                  <c:v>8.7692800000000002</c:v>
                </c:pt>
                <c:pt idx="392">
                  <c:v>8.7761300000000002</c:v>
                </c:pt>
                <c:pt idx="393">
                  <c:v>8.7829800000000002</c:v>
                </c:pt>
                <c:pt idx="394">
                  <c:v>8.7898200000000006</c:v>
                </c:pt>
                <c:pt idx="395">
                  <c:v>8.7966700000000007</c:v>
                </c:pt>
                <c:pt idx="396">
                  <c:v>8.8035000000000068</c:v>
                </c:pt>
                <c:pt idx="397">
                  <c:v>8.8103500000000015</c:v>
                </c:pt>
                <c:pt idx="398">
                  <c:v>8.8171800000000005</c:v>
                </c:pt>
                <c:pt idx="399">
                  <c:v>8.8240300000000005</c:v>
                </c:pt>
                <c:pt idx="400">
                  <c:v>8.8308800000000005</c:v>
                </c:pt>
                <c:pt idx="401">
                  <c:v>8.8377200000000009</c:v>
                </c:pt>
                <c:pt idx="402">
                  <c:v>8.8445700000000009</c:v>
                </c:pt>
                <c:pt idx="403">
                  <c:v>8.8514000000000248</c:v>
                </c:pt>
                <c:pt idx="404">
                  <c:v>8.85825</c:v>
                </c:pt>
                <c:pt idx="405">
                  <c:v>8.8650800000000416</c:v>
                </c:pt>
                <c:pt idx="406">
                  <c:v>8.8719300000000008</c:v>
                </c:pt>
                <c:pt idx="407">
                  <c:v>8.8787800000000008</c:v>
                </c:pt>
                <c:pt idx="408">
                  <c:v>8.8856200000000047</c:v>
                </c:pt>
                <c:pt idx="409">
                  <c:v>8.8924700000000048</c:v>
                </c:pt>
                <c:pt idx="410">
                  <c:v>8.8993000000000002</c:v>
                </c:pt>
                <c:pt idx="411">
                  <c:v>8.9061500000000002</c:v>
                </c:pt>
                <c:pt idx="412">
                  <c:v>8.9130000000000003</c:v>
                </c:pt>
                <c:pt idx="413">
                  <c:v>8.9198300000000028</c:v>
                </c:pt>
                <c:pt idx="414">
                  <c:v>8.9266800000000028</c:v>
                </c:pt>
                <c:pt idx="415">
                  <c:v>8.9335200000000015</c:v>
                </c:pt>
                <c:pt idx="416">
                  <c:v>8.9403699999999997</c:v>
                </c:pt>
                <c:pt idx="417">
                  <c:v>8.9472000000000005</c:v>
                </c:pt>
                <c:pt idx="418">
                  <c:v>8.9540500000000005</c:v>
                </c:pt>
                <c:pt idx="419">
                  <c:v>8.9609000000000005</c:v>
                </c:pt>
                <c:pt idx="420">
                  <c:v>8.9677300000000066</c:v>
                </c:pt>
                <c:pt idx="421">
                  <c:v>8.9745800000000067</c:v>
                </c:pt>
                <c:pt idx="422">
                  <c:v>8.98142</c:v>
                </c:pt>
                <c:pt idx="423">
                  <c:v>8.98827</c:v>
                </c:pt>
                <c:pt idx="424">
                  <c:v>8.99512</c:v>
                </c:pt>
                <c:pt idx="425">
                  <c:v>9.0019500000000008</c:v>
                </c:pt>
                <c:pt idx="426">
                  <c:v>9.0088000000000008</c:v>
                </c:pt>
                <c:pt idx="427">
                  <c:v>9.0156300000000247</c:v>
                </c:pt>
                <c:pt idx="428">
                  <c:v>9.0224800000000247</c:v>
                </c:pt>
                <c:pt idx="429">
                  <c:v>9.0293200000000002</c:v>
                </c:pt>
                <c:pt idx="430">
                  <c:v>9.0361700000000003</c:v>
                </c:pt>
                <c:pt idx="431">
                  <c:v>9.0430200000000003</c:v>
                </c:pt>
                <c:pt idx="432">
                  <c:v>9.0498500000000011</c:v>
                </c:pt>
                <c:pt idx="433">
                  <c:v>9.0567000000000046</c:v>
                </c:pt>
                <c:pt idx="434">
                  <c:v>9.0635300000000267</c:v>
                </c:pt>
                <c:pt idx="435">
                  <c:v>9.0703800000000001</c:v>
                </c:pt>
                <c:pt idx="436">
                  <c:v>9.0772300000000001</c:v>
                </c:pt>
                <c:pt idx="437">
                  <c:v>9.0840700000000005</c:v>
                </c:pt>
                <c:pt idx="438">
                  <c:v>9.0909200000000006</c:v>
                </c:pt>
                <c:pt idx="439">
                  <c:v>9.0977500000000013</c:v>
                </c:pt>
                <c:pt idx="440">
                  <c:v>9.1046000000000014</c:v>
                </c:pt>
                <c:pt idx="441">
                  <c:v>9.1114300000000004</c:v>
                </c:pt>
                <c:pt idx="442">
                  <c:v>9.1182799999999986</c:v>
                </c:pt>
                <c:pt idx="443">
                  <c:v>9.1251300000000004</c:v>
                </c:pt>
                <c:pt idx="444">
                  <c:v>9.1319699999999973</c:v>
                </c:pt>
                <c:pt idx="445">
                  <c:v>9.1388199999999973</c:v>
                </c:pt>
                <c:pt idx="446">
                  <c:v>9.1456500000000016</c:v>
                </c:pt>
                <c:pt idx="447">
                  <c:v>9.1525000000000247</c:v>
                </c:pt>
                <c:pt idx="448">
                  <c:v>9.1593500000000034</c:v>
                </c:pt>
                <c:pt idx="449">
                  <c:v>9.1661800000000007</c:v>
                </c:pt>
                <c:pt idx="450">
                  <c:v>9.1730300000000007</c:v>
                </c:pt>
                <c:pt idx="451">
                  <c:v>9.1798700000000011</c:v>
                </c:pt>
                <c:pt idx="452">
                  <c:v>9.1867200000000011</c:v>
                </c:pt>
                <c:pt idx="453">
                  <c:v>9.1935500000000001</c:v>
                </c:pt>
                <c:pt idx="454">
                  <c:v>9.2004000000000001</c:v>
                </c:pt>
                <c:pt idx="455">
                  <c:v>9.2072500000000002</c:v>
                </c:pt>
                <c:pt idx="456">
                  <c:v>9.2140799999999992</c:v>
                </c:pt>
                <c:pt idx="457">
                  <c:v>9.2209299999999992</c:v>
                </c:pt>
                <c:pt idx="458">
                  <c:v>9.2277699999999996</c:v>
                </c:pt>
                <c:pt idx="459">
                  <c:v>9.2346199999999996</c:v>
                </c:pt>
                <c:pt idx="460">
                  <c:v>9.2414699999999996</c:v>
                </c:pt>
                <c:pt idx="461">
                  <c:v>9.2482999999999969</c:v>
                </c:pt>
                <c:pt idx="462">
                  <c:v>9.2551500000000004</c:v>
                </c:pt>
                <c:pt idx="463">
                  <c:v>9.2619799999999994</c:v>
                </c:pt>
                <c:pt idx="464">
                  <c:v>9.2688299999999995</c:v>
                </c:pt>
                <c:pt idx="465">
                  <c:v>9.2756700000000034</c:v>
                </c:pt>
                <c:pt idx="466">
                  <c:v>9.2825200000000034</c:v>
                </c:pt>
                <c:pt idx="467">
                  <c:v>9.2893699999999999</c:v>
                </c:pt>
                <c:pt idx="468">
                  <c:v>9.2962000000000007</c:v>
                </c:pt>
                <c:pt idx="469">
                  <c:v>9.3030500000000007</c:v>
                </c:pt>
                <c:pt idx="470">
                  <c:v>9.3098800000000068</c:v>
                </c:pt>
                <c:pt idx="471">
                  <c:v>9.3167300000000068</c:v>
                </c:pt>
                <c:pt idx="472">
                  <c:v>9.3235800000000228</c:v>
                </c:pt>
                <c:pt idx="473">
                  <c:v>9.3304200000000002</c:v>
                </c:pt>
                <c:pt idx="474">
                  <c:v>9.3372700000000002</c:v>
                </c:pt>
                <c:pt idx="475">
                  <c:v>9.344100000000001</c:v>
                </c:pt>
                <c:pt idx="476">
                  <c:v>9.3509500000000028</c:v>
                </c:pt>
                <c:pt idx="477">
                  <c:v>9.3577800000000266</c:v>
                </c:pt>
                <c:pt idx="478">
                  <c:v>9.3646300000000267</c:v>
                </c:pt>
                <c:pt idx="479">
                  <c:v>9.3714800000000267</c:v>
                </c:pt>
                <c:pt idx="480">
                  <c:v>9.3783200000000004</c:v>
                </c:pt>
                <c:pt idx="481">
                  <c:v>9.3851700000000005</c:v>
                </c:pt>
                <c:pt idx="482">
                  <c:v>9.3920000000000048</c:v>
                </c:pt>
                <c:pt idx="483">
                  <c:v>9.3988500000000013</c:v>
                </c:pt>
                <c:pt idx="484">
                  <c:v>9.4056800000000358</c:v>
                </c:pt>
                <c:pt idx="485">
                  <c:v>9.4125300000000358</c:v>
                </c:pt>
                <c:pt idx="486">
                  <c:v>9.4193800000000003</c:v>
                </c:pt>
                <c:pt idx="487">
                  <c:v>9.4262200000000007</c:v>
                </c:pt>
                <c:pt idx="488">
                  <c:v>9.4330700000000007</c:v>
                </c:pt>
                <c:pt idx="489">
                  <c:v>9.4399000000000015</c:v>
                </c:pt>
                <c:pt idx="490">
                  <c:v>9.4467500000000015</c:v>
                </c:pt>
                <c:pt idx="491">
                  <c:v>9.4536000000000247</c:v>
                </c:pt>
                <c:pt idx="492">
                  <c:v>9.4604300000000414</c:v>
                </c:pt>
                <c:pt idx="493">
                  <c:v>9.4672800000000006</c:v>
                </c:pt>
                <c:pt idx="494">
                  <c:v>9.474120000000001</c:v>
                </c:pt>
                <c:pt idx="495">
                  <c:v>9.480970000000001</c:v>
                </c:pt>
                <c:pt idx="496">
                  <c:v>9.4878</c:v>
                </c:pt>
                <c:pt idx="497">
                  <c:v>9.49465</c:v>
                </c:pt>
                <c:pt idx="498">
                  <c:v>9.5015000000000001</c:v>
                </c:pt>
                <c:pt idx="499">
                  <c:v>9.5083299999999991</c:v>
                </c:pt>
                <c:pt idx="500">
                  <c:v>9.5151800000000026</c:v>
                </c:pt>
                <c:pt idx="501">
                  <c:v>9.5220200000000013</c:v>
                </c:pt>
                <c:pt idx="502">
                  <c:v>9.5288699999999995</c:v>
                </c:pt>
                <c:pt idx="503">
                  <c:v>9.5357200000000013</c:v>
                </c:pt>
                <c:pt idx="504">
                  <c:v>9.5425500000000003</c:v>
                </c:pt>
                <c:pt idx="505">
                  <c:v>9.5494000000000003</c:v>
                </c:pt>
                <c:pt idx="506">
                  <c:v>9.5562300000000047</c:v>
                </c:pt>
                <c:pt idx="507">
                  <c:v>9.5630800000000047</c:v>
                </c:pt>
                <c:pt idx="508">
                  <c:v>9.5699200000000015</c:v>
                </c:pt>
                <c:pt idx="509">
                  <c:v>9.5767700000000016</c:v>
                </c:pt>
                <c:pt idx="510">
                  <c:v>9.5836200000000016</c:v>
                </c:pt>
                <c:pt idx="511">
                  <c:v>9.5904500000000006</c:v>
                </c:pt>
                <c:pt idx="512">
                  <c:v>9.5973000000000006</c:v>
                </c:pt>
                <c:pt idx="513">
                  <c:v>9.6041299999999996</c:v>
                </c:pt>
                <c:pt idx="514">
                  <c:v>9.6109799999999996</c:v>
                </c:pt>
                <c:pt idx="515">
                  <c:v>9.6178299999999997</c:v>
                </c:pt>
                <c:pt idx="516">
                  <c:v>9.6246700000000001</c:v>
                </c:pt>
                <c:pt idx="517">
                  <c:v>9.6315200000000001</c:v>
                </c:pt>
                <c:pt idx="518">
                  <c:v>9.6383499999999991</c:v>
                </c:pt>
                <c:pt idx="519">
                  <c:v>9.6452000000000009</c:v>
                </c:pt>
                <c:pt idx="520">
                  <c:v>9.6520300000000248</c:v>
                </c:pt>
                <c:pt idx="521">
                  <c:v>9.6588800000000017</c:v>
                </c:pt>
                <c:pt idx="522">
                  <c:v>9.6657300000000248</c:v>
                </c:pt>
                <c:pt idx="523">
                  <c:v>9.6725700000000003</c:v>
                </c:pt>
                <c:pt idx="524">
                  <c:v>9.6794200000000004</c:v>
                </c:pt>
                <c:pt idx="525">
                  <c:v>9.6862500000000011</c:v>
                </c:pt>
                <c:pt idx="526">
                  <c:v>9.6931000000000012</c:v>
                </c:pt>
                <c:pt idx="527">
                  <c:v>9.6999500000000012</c:v>
                </c:pt>
                <c:pt idx="528">
                  <c:v>9.7067800000000002</c:v>
                </c:pt>
                <c:pt idx="529">
                  <c:v>9.7136300000000002</c:v>
                </c:pt>
                <c:pt idx="530">
                  <c:v>9.7204700000000006</c:v>
                </c:pt>
                <c:pt idx="531">
                  <c:v>9.7273199999999971</c:v>
                </c:pt>
                <c:pt idx="532">
                  <c:v>9.7341499999999996</c:v>
                </c:pt>
                <c:pt idx="533">
                  <c:v>9.7409999999999997</c:v>
                </c:pt>
                <c:pt idx="534">
                  <c:v>9.7478499999999997</c:v>
                </c:pt>
                <c:pt idx="535">
                  <c:v>9.7546800000000005</c:v>
                </c:pt>
                <c:pt idx="536">
                  <c:v>9.7615300000000005</c:v>
                </c:pt>
                <c:pt idx="537">
                  <c:v>9.7683699999999991</c:v>
                </c:pt>
                <c:pt idx="538">
                  <c:v>9.7752200000000009</c:v>
                </c:pt>
                <c:pt idx="539">
                  <c:v>9.7820700000000009</c:v>
                </c:pt>
                <c:pt idx="540">
                  <c:v>9.7888999999999999</c:v>
                </c:pt>
                <c:pt idx="541">
                  <c:v>9.79575</c:v>
                </c:pt>
                <c:pt idx="542">
                  <c:v>9.8025800000000416</c:v>
                </c:pt>
                <c:pt idx="543">
                  <c:v>9.8094300000000487</c:v>
                </c:pt>
                <c:pt idx="544">
                  <c:v>9.8162700000000012</c:v>
                </c:pt>
                <c:pt idx="545">
                  <c:v>9.8231200000000012</c:v>
                </c:pt>
                <c:pt idx="546">
                  <c:v>9.8299700000000012</c:v>
                </c:pt>
                <c:pt idx="547">
                  <c:v>9.8368000000000002</c:v>
                </c:pt>
                <c:pt idx="548">
                  <c:v>9.8436500000000002</c:v>
                </c:pt>
                <c:pt idx="549">
                  <c:v>9.8504800000000508</c:v>
                </c:pt>
                <c:pt idx="550">
                  <c:v>9.8573300000000028</c:v>
                </c:pt>
                <c:pt idx="551">
                  <c:v>9.8641800000000028</c:v>
                </c:pt>
                <c:pt idx="552">
                  <c:v>9.8710200000000015</c:v>
                </c:pt>
                <c:pt idx="553">
                  <c:v>9.8778700000000015</c:v>
                </c:pt>
                <c:pt idx="554">
                  <c:v>9.8847000000000005</c:v>
                </c:pt>
                <c:pt idx="555">
                  <c:v>9.8915500000000005</c:v>
                </c:pt>
                <c:pt idx="556">
                  <c:v>9.8983799999999995</c:v>
                </c:pt>
                <c:pt idx="557">
                  <c:v>9.9052300000000066</c:v>
                </c:pt>
                <c:pt idx="558">
                  <c:v>9.9120800000000067</c:v>
                </c:pt>
                <c:pt idx="559">
                  <c:v>9.91892</c:v>
                </c:pt>
                <c:pt idx="560">
                  <c:v>9.92577</c:v>
                </c:pt>
                <c:pt idx="561">
                  <c:v>9.9326000000000008</c:v>
                </c:pt>
                <c:pt idx="562">
                  <c:v>9.9394500000000008</c:v>
                </c:pt>
                <c:pt idx="563">
                  <c:v>9.9462799999999998</c:v>
                </c:pt>
                <c:pt idx="564">
                  <c:v>9.9531300000000247</c:v>
                </c:pt>
                <c:pt idx="565">
                  <c:v>9.9599800000000247</c:v>
                </c:pt>
                <c:pt idx="566">
                  <c:v>9.9668200000000002</c:v>
                </c:pt>
                <c:pt idx="567">
                  <c:v>9.9736700000000003</c:v>
                </c:pt>
                <c:pt idx="568">
                  <c:v>9.9805000000000028</c:v>
                </c:pt>
                <c:pt idx="569">
                  <c:v>9.9873500000000011</c:v>
                </c:pt>
                <c:pt idx="570">
                  <c:v>9.9942000000000011</c:v>
                </c:pt>
                <c:pt idx="571">
                  <c:v>10.001000000000001</c:v>
                </c:pt>
                <c:pt idx="572">
                  <c:v>10.007900000000001</c:v>
                </c:pt>
                <c:pt idx="573">
                  <c:v>10.014700000000001</c:v>
                </c:pt>
                <c:pt idx="574">
                  <c:v>10.021600000000001</c:v>
                </c:pt>
                <c:pt idx="575">
                  <c:v>10.0284</c:v>
                </c:pt>
                <c:pt idx="576">
                  <c:v>10.035300000000001</c:v>
                </c:pt>
                <c:pt idx="577">
                  <c:v>10.0421</c:v>
                </c:pt>
                <c:pt idx="578">
                  <c:v>10.0489</c:v>
                </c:pt>
                <c:pt idx="579">
                  <c:v>10.055800000000024</c:v>
                </c:pt>
                <c:pt idx="580">
                  <c:v>10.062600000000026</c:v>
                </c:pt>
                <c:pt idx="581">
                  <c:v>10.069500000000026</c:v>
                </c:pt>
                <c:pt idx="582">
                  <c:v>10.0763</c:v>
                </c:pt>
                <c:pt idx="583">
                  <c:v>10.0832</c:v>
                </c:pt>
                <c:pt idx="584">
                  <c:v>10.09</c:v>
                </c:pt>
                <c:pt idx="585">
                  <c:v>10.0968</c:v>
                </c:pt>
                <c:pt idx="586">
                  <c:v>10.1037</c:v>
                </c:pt>
                <c:pt idx="587">
                  <c:v>10.1105</c:v>
                </c:pt>
                <c:pt idx="588">
                  <c:v>10.1174</c:v>
                </c:pt>
                <c:pt idx="589">
                  <c:v>10.1242</c:v>
                </c:pt>
                <c:pt idx="590">
                  <c:v>10.1311</c:v>
                </c:pt>
                <c:pt idx="591">
                  <c:v>10.1379</c:v>
                </c:pt>
                <c:pt idx="592">
                  <c:v>10.1447</c:v>
                </c:pt>
                <c:pt idx="593">
                  <c:v>10.1516</c:v>
                </c:pt>
                <c:pt idx="594">
                  <c:v>10.1584</c:v>
                </c:pt>
                <c:pt idx="595">
                  <c:v>10.1653</c:v>
                </c:pt>
                <c:pt idx="596">
                  <c:v>10.1721</c:v>
                </c:pt>
                <c:pt idx="597">
                  <c:v>10.179</c:v>
                </c:pt>
                <c:pt idx="598">
                  <c:v>10.1858</c:v>
                </c:pt>
                <c:pt idx="599">
                  <c:v>10.192600000000002</c:v>
                </c:pt>
                <c:pt idx="600">
                  <c:v>10.1995</c:v>
                </c:pt>
                <c:pt idx="601">
                  <c:v>10.206300000000001</c:v>
                </c:pt>
                <c:pt idx="602">
                  <c:v>10.213200000000001</c:v>
                </c:pt>
                <c:pt idx="603">
                  <c:v>10.220000000000001</c:v>
                </c:pt>
                <c:pt idx="604">
                  <c:v>10.226900000000001</c:v>
                </c:pt>
                <c:pt idx="605">
                  <c:v>10.233700000000001</c:v>
                </c:pt>
                <c:pt idx="606">
                  <c:v>10.240600000000001</c:v>
                </c:pt>
                <c:pt idx="607">
                  <c:v>10.247400000000001</c:v>
                </c:pt>
                <c:pt idx="608">
                  <c:v>10.254200000000001</c:v>
                </c:pt>
                <c:pt idx="609">
                  <c:v>10.261100000000001</c:v>
                </c:pt>
                <c:pt idx="610">
                  <c:v>10.267900000000001</c:v>
                </c:pt>
                <c:pt idx="611">
                  <c:v>10.274800000000001</c:v>
                </c:pt>
                <c:pt idx="612">
                  <c:v>10.281600000000001</c:v>
                </c:pt>
                <c:pt idx="613">
                  <c:v>10.288500000000001</c:v>
                </c:pt>
                <c:pt idx="614">
                  <c:v>10.295300000000001</c:v>
                </c:pt>
                <c:pt idx="615">
                  <c:v>10.302100000000006</c:v>
                </c:pt>
                <c:pt idx="616">
                  <c:v>10.309000000000006</c:v>
                </c:pt>
                <c:pt idx="617">
                  <c:v>10.315800000000024</c:v>
                </c:pt>
                <c:pt idx="618">
                  <c:v>10.322700000000006</c:v>
                </c:pt>
                <c:pt idx="619">
                  <c:v>10.329500000000024</c:v>
                </c:pt>
                <c:pt idx="620">
                  <c:v>10.336400000000006</c:v>
                </c:pt>
                <c:pt idx="621">
                  <c:v>10.3432</c:v>
                </c:pt>
                <c:pt idx="622">
                  <c:v>10.350000000000026</c:v>
                </c:pt>
                <c:pt idx="623">
                  <c:v>10.356900000000024</c:v>
                </c:pt>
                <c:pt idx="624">
                  <c:v>10.363700000000026</c:v>
                </c:pt>
                <c:pt idx="625">
                  <c:v>10.370600000000024</c:v>
                </c:pt>
                <c:pt idx="626">
                  <c:v>10.377400000000026</c:v>
                </c:pt>
                <c:pt idx="627">
                  <c:v>10.3843</c:v>
                </c:pt>
                <c:pt idx="628">
                  <c:v>10.3911</c:v>
                </c:pt>
                <c:pt idx="629">
                  <c:v>10.3979</c:v>
                </c:pt>
                <c:pt idx="630">
                  <c:v>10.4048</c:v>
                </c:pt>
                <c:pt idx="631">
                  <c:v>10.4116</c:v>
                </c:pt>
                <c:pt idx="632">
                  <c:v>10.4185</c:v>
                </c:pt>
                <c:pt idx="633">
                  <c:v>10.4253</c:v>
                </c:pt>
                <c:pt idx="634">
                  <c:v>10.4322</c:v>
                </c:pt>
                <c:pt idx="635">
                  <c:v>10.439</c:v>
                </c:pt>
                <c:pt idx="636">
                  <c:v>10.4458</c:v>
                </c:pt>
                <c:pt idx="637">
                  <c:v>10.452700000000036</c:v>
                </c:pt>
                <c:pt idx="638">
                  <c:v>10.459500000000036</c:v>
                </c:pt>
                <c:pt idx="639">
                  <c:v>10.466400000000036</c:v>
                </c:pt>
                <c:pt idx="640">
                  <c:v>10.4732</c:v>
                </c:pt>
                <c:pt idx="641">
                  <c:v>10.4801</c:v>
                </c:pt>
                <c:pt idx="642">
                  <c:v>10.4869</c:v>
                </c:pt>
                <c:pt idx="643">
                  <c:v>10.4937</c:v>
                </c:pt>
                <c:pt idx="644">
                  <c:v>10.5006</c:v>
                </c:pt>
                <c:pt idx="645">
                  <c:v>10.507400000000002</c:v>
                </c:pt>
                <c:pt idx="646">
                  <c:v>10.5143</c:v>
                </c:pt>
                <c:pt idx="647">
                  <c:v>10.521100000000001</c:v>
                </c:pt>
                <c:pt idx="648">
                  <c:v>10.528</c:v>
                </c:pt>
                <c:pt idx="649">
                  <c:v>10.534800000000001</c:v>
                </c:pt>
                <c:pt idx="650">
                  <c:v>10.541600000000001</c:v>
                </c:pt>
                <c:pt idx="651">
                  <c:v>10.548500000000001</c:v>
                </c:pt>
                <c:pt idx="652">
                  <c:v>10.555300000000004</c:v>
                </c:pt>
                <c:pt idx="653">
                  <c:v>10.562200000000002</c:v>
                </c:pt>
                <c:pt idx="654">
                  <c:v>10.569000000000004</c:v>
                </c:pt>
                <c:pt idx="655">
                  <c:v>10.575900000000004</c:v>
                </c:pt>
                <c:pt idx="656">
                  <c:v>10.582700000000004</c:v>
                </c:pt>
                <c:pt idx="657">
                  <c:v>10.589500000000006</c:v>
                </c:pt>
                <c:pt idx="658">
                  <c:v>10.596400000000004</c:v>
                </c:pt>
                <c:pt idx="659">
                  <c:v>10.603200000000001</c:v>
                </c:pt>
                <c:pt idx="660">
                  <c:v>10.610100000000001</c:v>
                </c:pt>
                <c:pt idx="661">
                  <c:v>10.616900000000001</c:v>
                </c:pt>
                <c:pt idx="662">
                  <c:v>10.623800000000001</c:v>
                </c:pt>
                <c:pt idx="663">
                  <c:v>10.630600000000001</c:v>
                </c:pt>
                <c:pt idx="664">
                  <c:v>10.6374</c:v>
                </c:pt>
                <c:pt idx="665">
                  <c:v>10.644299999999999</c:v>
                </c:pt>
                <c:pt idx="666">
                  <c:v>10.6511</c:v>
                </c:pt>
                <c:pt idx="667">
                  <c:v>10.658000000000001</c:v>
                </c:pt>
                <c:pt idx="668">
                  <c:v>10.6648</c:v>
                </c:pt>
                <c:pt idx="669">
                  <c:v>10.6717</c:v>
                </c:pt>
                <c:pt idx="670">
                  <c:v>10.6785</c:v>
                </c:pt>
                <c:pt idx="671">
                  <c:v>10.6853</c:v>
                </c:pt>
                <c:pt idx="672">
                  <c:v>10.6922</c:v>
                </c:pt>
                <c:pt idx="673">
                  <c:v>10.699</c:v>
                </c:pt>
                <c:pt idx="674">
                  <c:v>10.7059</c:v>
                </c:pt>
                <c:pt idx="675">
                  <c:v>10.7127</c:v>
                </c:pt>
                <c:pt idx="676">
                  <c:v>10.7196</c:v>
                </c:pt>
                <c:pt idx="677">
                  <c:v>10.7264</c:v>
                </c:pt>
                <c:pt idx="678">
                  <c:v>10.7332</c:v>
                </c:pt>
                <c:pt idx="679">
                  <c:v>10.7401</c:v>
                </c:pt>
                <c:pt idx="680">
                  <c:v>10.7469</c:v>
                </c:pt>
                <c:pt idx="681">
                  <c:v>10.7538</c:v>
                </c:pt>
                <c:pt idx="682">
                  <c:v>10.7606</c:v>
                </c:pt>
                <c:pt idx="683">
                  <c:v>10.7675</c:v>
                </c:pt>
                <c:pt idx="684">
                  <c:v>10.7743</c:v>
                </c:pt>
                <c:pt idx="685">
                  <c:v>10.7812</c:v>
                </c:pt>
                <c:pt idx="686">
                  <c:v>10.788</c:v>
                </c:pt>
                <c:pt idx="687">
                  <c:v>10.7948</c:v>
                </c:pt>
                <c:pt idx="688">
                  <c:v>10.8017</c:v>
                </c:pt>
                <c:pt idx="689">
                  <c:v>10.8085</c:v>
                </c:pt>
                <c:pt idx="690">
                  <c:v>10.815400000000041</c:v>
                </c:pt>
                <c:pt idx="691">
                  <c:v>10.8222</c:v>
                </c:pt>
                <c:pt idx="692">
                  <c:v>10.8291</c:v>
                </c:pt>
                <c:pt idx="693">
                  <c:v>10.835900000000002</c:v>
                </c:pt>
                <c:pt idx="694">
                  <c:v>10.842700000000002</c:v>
                </c:pt>
                <c:pt idx="695">
                  <c:v>10.849600000000002</c:v>
                </c:pt>
                <c:pt idx="696">
                  <c:v>10.856400000000049</c:v>
                </c:pt>
                <c:pt idx="697">
                  <c:v>10.863300000000002</c:v>
                </c:pt>
                <c:pt idx="698">
                  <c:v>10.870100000000004</c:v>
                </c:pt>
                <c:pt idx="699">
                  <c:v>10.877000000000002</c:v>
                </c:pt>
                <c:pt idx="700">
                  <c:v>10.883800000000004</c:v>
                </c:pt>
                <c:pt idx="701">
                  <c:v>10.890600000000004</c:v>
                </c:pt>
                <c:pt idx="702">
                  <c:v>10.897500000000004</c:v>
                </c:pt>
                <c:pt idx="703">
                  <c:v>10.904300000000001</c:v>
                </c:pt>
                <c:pt idx="704">
                  <c:v>10.911200000000001</c:v>
                </c:pt>
                <c:pt idx="705">
                  <c:v>10.918000000000001</c:v>
                </c:pt>
                <c:pt idx="706">
                  <c:v>10.924900000000001</c:v>
                </c:pt>
                <c:pt idx="707">
                  <c:v>10.931700000000001</c:v>
                </c:pt>
                <c:pt idx="708">
                  <c:v>10.938500000000001</c:v>
                </c:pt>
                <c:pt idx="709">
                  <c:v>10.945400000000006</c:v>
                </c:pt>
                <c:pt idx="710">
                  <c:v>10.952200000000024</c:v>
                </c:pt>
                <c:pt idx="711">
                  <c:v>10.959100000000022</c:v>
                </c:pt>
                <c:pt idx="712">
                  <c:v>10.965900000000024</c:v>
                </c:pt>
                <c:pt idx="713">
                  <c:v>10.972800000000024</c:v>
                </c:pt>
                <c:pt idx="714">
                  <c:v>10.979600000000024</c:v>
                </c:pt>
                <c:pt idx="715">
                  <c:v>10.986400000000026</c:v>
                </c:pt>
                <c:pt idx="716">
                  <c:v>10.9933</c:v>
                </c:pt>
                <c:pt idx="717">
                  <c:v>11.0001</c:v>
                </c:pt>
                <c:pt idx="718">
                  <c:v>11.007</c:v>
                </c:pt>
                <c:pt idx="719">
                  <c:v>11.0138</c:v>
                </c:pt>
                <c:pt idx="720">
                  <c:v>11.0207</c:v>
                </c:pt>
                <c:pt idx="721">
                  <c:v>11.0275</c:v>
                </c:pt>
                <c:pt idx="722">
                  <c:v>11.0343</c:v>
                </c:pt>
                <c:pt idx="723">
                  <c:v>11.0412</c:v>
                </c:pt>
                <c:pt idx="724">
                  <c:v>11.048</c:v>
                </c:pt>
                <c:pt idx="725">
                  <c:v>11.0549</c:v>
                </c:pt>
                <c:pt idx="726">
                  <c:v>11.0617</c:v>
                </c:pt>
                <c:pt idx="727">
                  <c:v>11.0686</c:v>
                </c:pt>
                <c:pt idx="728">
                  <c:v>11.075400000000036</c:v>
                </c:pt>
                <c:pt idx="729">
                  <c:v>11.0822</c:v>
                </c:pt>
                <c:pt idx="730">
                  <c:v>11.0891</c:v>
                </c:pt>
                <c:pt idx="731">
                  <c:v>11.0959</c:v>
                </c:pt>
                <c:pt idx="732">
                  <c:v>11.1028</c:v>
                </c:pt>
                <c:pt idx="733">
                  <c:v>11.1096</c:v>
                </c:pt>
                <c:pt idx="734">
                  <c:v>11.1165</c:v>
                </c:pt>
                <c:pt idx="735">
                  <c:v>11.1233</c:v>
                </c:pt>
                <c:pt idx="736">
                  <c:v>11.130100000000001</c:v>
                </c:pt>
                <c:pt idx="737">
                  <c:v>11.137</c:v>
                </c:pt>
                <c:pt idx="738">
                  <c:v>11.143800000000001</c:v>
                </c:pt>
                <c:pt idx="739">
                  <c:v>11.150700000000002</c:v>
                </c:pt>
                <c:pt idx="740">
                  <c:v>11.157500000000002</c:v>
                </c:pt>
                <c:pt idx="741">
                  <c:v>11.164400000000002</c:v>
                </c:pt>
                <c:pt idx="742">
                  <c:v>11.171200000000001</c:v>
                </c:pt>
                <c:pt idx="743">
                  <c:v>11.178000000000001</c:v>
                </c:pt>
                <c:pt idx="744">
                  <c:v>11.184900000000001</c:v>
                </c:pt>
                <c:pt idx="745">
                  <c:v>11.191700000000001</c:v>
                </c:pt>
                <c:pt idx="746">
                  <c:v>11.198600000000001</c:v>
                </c:pt>
                <c:pt idx="747">
                  <c:v>11.205400000000004</c:v>
                </c:pt>
                <c:pt idx="748">
                  <c:v>11.212300000000001</c:v>
                </c:pt>
                <c:pt idx="749">
                  <c:v>11.219100000000001</c:v>
                </c:pt>
                <c:pt idx="750">
                  <c:v>11.225900000000001</c:v>
                </c:pt>
                <c:pt idx="751">
                  <c:v>11.232800000000001</c:v>
                </c:pt>
                <c:pt idx="752">
                  <c:v>11.239600000000001</c:v>
                </c:pt>
                <c:pt idx="753">
                  <c:v>11.246500000000001</c:v>
                </c:pt>
                <c:pt idx="754">
                  <c:v>11.253300000000001</c:v>
                </c:pt>
                <c:pt idx="755">
                  <c:v>11.260200000000001</c:v>
                </c:pt>
                <c:pt idx="756">
                  <c:v>11.267000000000001</c:v>
                </c:pt>
                <c:pt idx="757">
                  <c:v>11.2738</c:v>
                </c:pt>
                <c:pt idx="758">
                  <c:v>11.2807</c:v>
                </c:pt>
                <c:pt idx="759">
                  <c:v>11.2875</c:v>
                </c:pt>
                <c:pt idx="760">
                  <c:v>11.2944</c:v>
                </c:pt>
                <c:pt idx="761">
                  <c:v>11.3012</c:v>
                </c:pt>
                <c:pt idx="762">
                  <c:v>11.3081</c:v>
                </c:pt>
                <c:pt idx="763">
                  <c:v>11.3149</c:v>
                </c:pt>
                <c:pt idx="764">
                  <c:v>11.3218</c:v>
                </c:pt>
                <c:pt idx="765">
                  <c:v>11.3286</c:v>
                </c:pt>
                <c:pt idx="766">
                  <c:v>11.335400000000035</c:v>
                </c:pt>
                <c:pt idx="767">
                  <c:v>11.3423</c:v>
                </c:pt>
                <c:pt idx="768">
                  <c:v>11.3491</c:v>
                </c:pt>
                <c:pt idx="769">
                  <c:v>11.356000000000035</c:v>
                </c:pt>
                <c:pt idx="770">
                  <c:v>11.362800000000036</c:v>
                </c:pt>
                <c:pt idx="771">
                  <c:v>11.369700000000035</c:v>
                </c:pt>
                <c:pt idx="772">
                  <c:v>11.376500000000036</c:v>
                </c:pt>
                <c:pt idx="773">
                  <c:v>11.3833</c:v>
                </c:pt>
                <c:pt idx="774">
                  <c:v>11.3902</c:v>
                </c:pt>
                <c:pt idx="775">
                  <c:v>11.397</c:v>
                </c:pt>
                <c:pt idx="776">
                  <c:v>11.4039</c:v>
                </c:pt>
                <c:pt idx="777">
                  <c:v>11.4107</c:v>
                </c:pt>
                <c:pt idx="778">
                  <c:v>11.4176</c:v>
                </c:pt>
                <c:pt idx="779">
                  <c:v>11.4244</c:v>
                </c:pt>
                <c:pt idx="780">
                  <c:v>11.4312</c:v>
                </c:pt>
                <c:pt idx="781">
                  <c:v>11.4381</c:v>
                </c:pt>
                <c:pt idx="782">
                  <c:v>11.444900000000001</c:v>
                </c:pt>
                <c:pt idx="783">
                  <c:v>11.4518</c:v>
                </c:pt>
                <c:pt idx="784">
                  <c:v>11.458600000000002</c:v>
                </c:pt>
                <c:pt idx="785">
                  <c:v>11.465500000000045</c:v>
                </c:pt>
                <c:pt idx="786">
                  <c:v>11.472300000000002</c:v>
                </c:pt>
                <c:pt idx="787">
                  <c:v>11.479100000000004</c:v>
                </c:pt>
                <c:pt idx="788">
                  <c:v>11.486000000000002</c:v>
                </c:pt>
                <c:pt idx="789">
                  <c:v>11.492800000000004</c:v>
                </c:pt>
                <c:pt idx="790">
                  <c:v>11.499700000000002</c:v>
                </c:pt>
                <c:pt idx="791">
                  <c:v>11.506500000000004</c:v>
                </c:pt>
                <c:pt idx="792">
                  <c:v>11.513400000000004</c:v>
                </c:pt>
                <c:pt idx="793">
                  <c:v>11.520200000000001</c:v>
                </c:pt>
                <c:pt idx="794">
                  <c:v>11.527000000000001</c:v>
                </c:pt>
                <c:pt idx="795">
                  <c:v>11.533900000000001</c:v>
                </c:pt>
                <c:pt idx="796">
                  <c:v>11.540700000000001</c:v>
                </c:pt>
                <c:pt idx="797">
                  <c:v>11.547600000000001</c:v>
                </c:pt>
                <c:pt idx="798">
                  <c:v>11.554400000000006</c:v>
                </c:pt>
                <c:pt idx="799">
                  <c:v>11.561300000000001</c:v>
                </c:pt>
                <c:pt idx="800">
                  <c:v>11.568100000000001</c:v>
                </c:pt>
                <c:pt idx="801">
                  <c:v>11.5749</c:v>
                </c:pt>
                <c:pt idx="802">
                  <c:v>11.581800000000001</c:v>
                </c:pt>
                <c:pt idx="803">
                  <c:v>11.5886</c:v>
                </c:pt>
                <c:pt idx="804">
                  <c:v>11.595500000000024</c:v>
                </c:pt>
                <c:pt idx="805">
                  <c:v>11.6023</c:v>
                </c:pt>
                <c:pt idx="806">
                  <c:v>11.6092</c:v>
                </c:pt>
                <c:pt idx="807">
                  <c:v>11.616</c:v>
                </c:pt>
                <c:pt idx="808">
                  <c:v>11.6228</c:v>
                </c:pt>
                <c:pt idx="809">
                  <c:v>11.6297</c:v>
                </c:pt>
                <c:pt idx="810">
                  <c:v>11.6365</c:v>
                </c:pt>
                <c:pt idx="811">
                  <c:v>11.6434</c:v>
                </c:pt>
                <c:pt idx="812">
                  <c:v>11.6502</c:v>
                </c:pt>
                <c:pt idx="813">
                  <c:v>11.6571</c:v>
                </c:pt>
                <c:pt idx="814">
                  <c:v>11.6639</c:v>
                </c:pt>
                <c:pt idx="815">
                  <c:v>11.6707</c:v>
                </c:pt>
                <c:pt idx="816">
                  <c:v>11.6776</c:v>
                </c:pt>
                <c:pt idx="817">
                  <c:v>11.6844</c:v>
                </c:pt>
                <c:pt idx="818">
                  <c:v>11.6913</c:v>
                </c:pt>
                <c:pt idx="819">
                  <c:v>11.6981</c:v>
                </c:pt>
                <c:pt idx="820">
                  <c:v>11.705</c:v>
                </c:pt>
                <c:pt idx="821">
                  <c:v>11.7118</c:v>
                </c:pt>
                <c:pt idx="822">
                  <c:v>11.7186</c:v>
                </c:pt>
                <c:pt idx="823">
                  <c:v>11.7255</c:v>
                </c:pt>
                <c:pt idx="824">
                  <c:v>11.7323</c:v>
                </c:pt>
                <c:pt idx="825">
                  <c:v>11.7392</c:v>
                </c:pt>
                <c:pt idx="826">
                  <c:v>11.746</c:v>
                </c:pt>
                <c:pt idx="827">
                  <c:v>11.7529</c:v>
                </c:pt>
                <c:pt idx="828">
                  <c:v>11.7597</c:v>
                </c:pt>
                <c:pt idx="829">
                  <c:v>11.766500000000002</c:v>
                </c:pt>
                <c:pt idx="830">
                  <c:v>11.773400000000002</c:v>
                </c:pt>
                <c:pt idx="831">
                  <c:v>11.780200000000001</c:v>
                </c:pt>
                <c:pt idx="832">
                  <c:v>11.787100000000001</c:v>
                </c:pt>
                <c:pt idx="833">
                  <c:v>11.793900000000001</c:v>
                </c:pt>
                <c:pt idx="834">
                  <c:v>11.800800000000002</c:v>
                </c:pt>
                <c:pt idx="835">
                  <c:v>11.807600000000004</c:v>
                </c:pt>
                <c:pt idx="836">
                  <c:v>11.814400000000004</c:v>
                </c:pt>
                <c:pt idx="837">
                  <c:v>11.821300000000001</c:v>
                </c:pt>
                <c:pt idx="838">
                  <c:v>11.828100000000001</c:v>
                </c:pt>
                <c:pt idx="839">
                  <c:v>11.835000000000004</c:v>
                </c:pt>
                <c:pt idx="840">
                  <c:v>11.841800000000001</c:v>
                </c:pt>
                <c:pt idx="841">
                  <c:v>11.848700000000001</c:v>
                </c:pt>
                <c:pt idx="842">
                  <c:v>11.855500000000058</c:v>
                </c:pt>
                <c:pt idx="843">
                  <c:v>11.862400000000054</c:v>
                </c:pt>
                <c:pt idx="844">
                  <c:v>11.869200000000006</c:v>
                </c:pt>
                <c:pt idx="845">
                  <c:v>11.876000000000024</c:v>
                </c:pt>
                <c:pt idx="846">
                  <c:v>11.882900000000006</c:v>
                </c:pt>
                <c:pt idx="847">
                  <c:v>11.889700000000024</c:v>
                </c:pt>
                <c:pt idx="848">
                  <c:v>11.896600000000022</c:v>
                </c:pt>
                <c:pt idx="849">
                  <c:v>11.903400000000024</c:v>
                </c:pt>
                <c:pt idx="850">
                  <c:v>11.910300000000001</c:v>
                </c:pt>
                <c:pt idx="851">
                  <c:v>11.9171</c:v>
                </c:pt>
                <c:pt idx="852">
                  <c:v>11.9239</c:v>
                </c:pt>
                <c:pt idx="853">
                  <c:v>11.9308</c:v>
                </c:pt>
                <c:pt idx="854">
                  <c:v>11.9376</c:v>
                </c:pt>
                <c:pt idx="855">
                  <c:v>11.9445</c:v>
                </c:pt>
                <c:pt idx="856">
                  <c:v>11.9513</c:v>
                </c:pt>
                <c:pt idx="857">
                  <c:v>11.9582</c:v>
                </c:pt>
                <c:pt idx="858">
                  <c:v>11.965000000000035</c:v>
                </c:pt>
                <c:pt idx="859">
                  <c:v>11.9718</c:v>
                </c:pt>
                <c:pt idx="860">
                  <c:v>11.9787</c:v>
                </c:pt>
                <c:pt idx="861">
                  <c:v>11.985500000000036</c:v>
                </c:pt>
                <c:pt idx="862">
                  <c:v>11.992400000000035</c:v>
                </c:pt>
                <c:pt idx="863">
                  <c:v>11.9992</c:v>
                </c:pt>
                <c:pt idx="864">
                  <c:v>12.0061</c:v>
                </c:pt>
                <c:pt idx="865">
                  <c:v>12.0129</c:v>
                </c:pt>
                <c:pt idx="866">
                  <c:v>12.0197</c:v>
                </c:pt>
                <c:pt idx="867">
                  <c:v>12.0266</c:v>
                </c:pt>
                <c:pt idx="868">
                  <c:v>12.0334</c:v>
                </c:pt>
                <c:pt idx="869">
                  <c:v>12.0403</c:v>
                </c:pt>
                <c:pt idx="870">
                  <c:v>12.0471</c:v>
                </c:pt>
                <c:pt idx="871">
                  <c:v>12.054</c:v>
                </c:pt>
                <c:pt idx="872">
                  <c:v>12.0608</c:v>
                </c:pt>
                <c:pt idx="873">
                  <c:v>12.067600000000002</c:v>
                </c:pt>
                <c:pt idx="874">
                  <c:v>12.0745</c:v>
                </c:pt>
                <c:pt idx="875">
                  <c:v>12.081300000000001</c:v>
                </c:pt>
                <c:pt idx="876">
                  <c:v>12.088200000000001</c:v>
                </c:pt>
                <c:pt idx="877">
                  <c:v>12.095000000000002</c:v>
                </c:pt>
                <c:pt idx="878">
                  <c:v>12.101900000000001</c:v>
                </c:pt>
                <c:pt idx="879">
                  <c:v>12.108700000000001</c:v>
                </c:pt>
                <c:pt idx="880">
                  <c:v>12.115500000000004</c:v>
                </c:pt>
                <c:pt idx="881">
                  <c:v>12.122400000000004</c:v>
                </c:pt>
                <c:pt idx="882">
                  <c:v>12.129200000000001</c:v>
                </c:pt>
                <c:pt idx="883">
                  <c:v>12.136100000000001</c:v>
                </c:pt>
                <c:pt idx="884">
                  <c:v>12.142900000000001</c:v>
                </c:pt>
                <c:pt idx="885">
                  <c:v>12.149800000000001</c:v>
                </c:pt>
                <c:pt idx="886">
                  <c:v>12.156600000000006</c:v>
                </c:pt>
                <c:pt idx="887">
                  <c:v>12.163400000000006</c:v>
                </c:pt>
                <c:pt idx="888">
                  <c:v>12.170300000000001</c:v>
                </c:pt>
                <c:pt idx="889">
                  <c:v>12.177100000000001</c:v>
                </c:pt>
                <c:pt idx="890">
                  <c:v>12.184000000000001</c:v>
                </c:pt>
                <c:pt idx="891">
                  <c:v>12.190800000000001</c:v>
                </c:pt>
                <c:pt idx="892">
                  <c:v>12.197700000000001</c:v>
                </c:pt>
                <c:pt idx="893">
                  <c:v>12.204500000000001</c:v>
                </c:pt>
                <c:pt idx="894">
                  <c:v>12.2113</c:v>
                </c:pt>
                <c:pt idx="895">
                  <c:v>12.2182</c:v>
                </c:pt>
                <c:pt idx="896">
                  <c:v>12.225</c:v>
                </c:pt>
                <c:pt idx="897">
                  <c:v>12.2319</c:v>
                </c:pt>
                <c:pt idx="898">
                  <c:v>12.2387</c:v>
                </c:pt>
                <c:pt idx="899">
                  <c:v>12.2456</c:v>
                </c:pt>
                <c:pt idx="900">
                  <c:v>12.252400000000026</c:v>
                </c:pt>
                <c:pt idx="901">
                  <c:v>12.2592</c:v>
                </c:pt>
                <c:pt idx="902">
                  <c:v>12.2661</c:v>
                </c:pt>
                <c:pt idx="903">
                  <c:v>12.2729</c:v>
                </c:pt>
                <c:pt idx="904">
                  <c:v>12.2798</c:v>
                </c:pt>
                <c:pt idx="905">
                  <c:v>12.2866</c:v>
                </c:pt>
                <c:pt idx="906">
                  <c:v>12.2935</c:v>
                </c:pt>
                <c:pt idx="907">
                  <c:v>12.3003</c:v>
                </c:pt>
                <c:pt idx="908">
                  <c:v>12.3071</c:v>
                </c:pt>
                <c:pt idx="909">
                  <c:v>12.314</c:v>
                </c:pt>
                <c:pt idx="910">
                  <c:v>12.3208</c:v>
                </c:pt>
                <c:pt idx="911">
                  <c:v>12.3277</c:v>
                </c:pt>
                <c:pt idx="912">
                  <c:v>12.3345</c:v>
                </c:pt>
                <c:pt idx="913">
                  <c:v>12.3414</c:v>
                </c:pt>
                <c:pt idx="914">
                  <c:v>12.3482</c:v>
                </c:pt>
                <c:pt idx="915">
                  <c:v>12.355000000000045</c:v>
                </c:pt>
                <c:pt idx="916">
                  <c:v>12.3619</c:v>
                </c:pt>
                <c:pt idx="917">
                  <c:v>12.3687</c:v>
                </c:pt>
                <c:pt idx="918">
                  <c:v>12.375600000000041</c:v>
                </c:pt>
                <c:pt idx="919">
                  <c:v>12.382400000000048</c:v>
                </c:pt>
                <c:pt idx="920">
                  <c:v>12.3893</c:v>
                </c:pt>
                <c:pt idx="921">
                  <c:v>12.396100000000002</c:v>
                </c:pt>
                <c:pt idx="922">
                  <c:v>12.403</c:v>
                </c:pt>
                <c:pt idx="923">
                  <c:v>12.409800000000002</c:v>
                </c:pt>
                <c:pt idx="924">
                  <c:v>12.416600000000004</c:v>
                </c:pt>
                <c:pt idx="925">
                  <c:v>12.423500000000002</c:v>
                </c:pt>
                <c:pt idx="926">
                  <c:v>12.430300000000001</c:v>
                </c:pt>
                <c:pt idx="927">
                  <c:v>12.437200000000001</c:v>
                </c:pt>
                <c:pt idx="928">
                  <c:v>12.444000000000001</c:v>
                </c:pt>
                <c:pt idx="929">
                  <c:v>12.450900000000004</c:v>
                </c:pt>
                <c:pt idx="930">
                  <c:v>12.457700000000004</c:v>
                </c:pt>
                <c:pt idx="931">
                  <c:v>12.464500000000006</c:v>
                </c:pt>
                <c:pt idx="932">
                  <c:v>12.471400000000004</c:v>
                </c:pt>
                <c:pt idx="933">
                  <c:v>12.478200000000001</c:v>
                </c:pt>
                <c:pt idx="934">
                  <c:v>12.485100000000006</c:v>
                </c:pt>
                <c:pt idx="935">
                  <c:v>12.491900000000001</c:v>
                </c:pt>
                <c:pt idx="936">
                  <c:v>12.498800000000001</c:v>
                </c:pt>
                <c:pt idx="937">
                  <c:v>12.505600000000006</c:v>
                </c:pt>
                <c:pt idx="938">
                  <c:v>12.512400000000024</c:v>
                </c:pt>
                <c:pt idx="939">
                  <c:v>12.519300000000001</c:v>
                </c:pt>
                <c:pt idx="940">
                  <c:v>12.5261</c:v>
                </c:pt>
                <c:pt idx="941">
                  <c:v>12.533000000000001</c:v>
                </c:pt>
                <c:pt idx="942">
                  <c:v>12.5398</c:v>
                </c:pt>
                <c:pt idx="943">
                  <c:v>12.5467</c:v>
                </c:pt>
                <c:pt idx="944">
                  <c:v>12.553500000000026</c:v>
                </c:pt>
                <c:pt idx="945">
                  <c:v>12.5603</c:v>
                </c:pt>
                <c:pt idx="946">
                  <c:v>12.5672</c:v>
                </c:pt>
                <c:pt idx="947">
                  <c:v>12.574</c:v>
                </c:pt>
                <c:pt idx="948">
                  <c:v>12.5809</c:v>
                </c:pt>
                <c:pt idx="949">
                  <c:v>12.5877</c:v>
                </c:pt>
                <c:pt idx="950">
                  <c:v>12.5946</c:v>
                </c:pt>
                <c:pt idx="951">
                  <c:v>12.6014</c:v>
                </c:pt>
                <c:pt idx="952">
                  <c:v>12.6082</c:v>
                </c:pt>
                <c:pt idx="953">
                  <c:v>12.6151</c:v>
                </c:pt>
                <c:pt idx="954">
                  <c:v>12.6219</c:v>
                </c:pt>
                <c:pt idx="955">
                  <c:v>12.6288</c:v>
                </c:pt>
                <c:pt idx="956">
                  <c:v>12.6356</c:v>
                </c:pt>
                <c:pt idx="957">
                  <c:v>12.6425</c:v>
                </c:pt>
                <c:pt idx="958">
                  <c:v>12.6493</c:v>
                </c:pt>
                <c:pt idx="959">
                  <c:v>12.6561</c:v>
                </c:pt>
                <c:pt idx="960">
                  <c:v>12.663</c:v>
                </c:pt>
                <c:pt idx="961">
                  <c:v>12.6698</c:v>
                </c:pt>
                <c:pt idx="962">
                  <c:v>12.6767</c:v>
                </c:pt>
                <c:pt idx="963">
                  <c:v>12.6835</c:v>
                </c:pt>
                <c:pt idx="964">
                  <c:v>12.6904</c:v>
                </c:pt>
                <c:pt idx="965">
                  <c:v>12.6972</c:v>
                </c:pt>
                <c:pt idx="966">
                  <c:v>12.704000000000001</c:v>
                </c:pt>
                <c:pt idx="967">
                  <c:v>12.710900000000001</c:v>
                </c:pt>
                <c:pt idx="968">
                  <c:v>12.717700000000001</c:v>
                </c:pt>
                <c:pt idx="969">
                  <c:v>12.724600000000001</c:v>
                </c:pt>
                <c:pt idx="970">
                  <c:v>12.731400000000001</c:v>
                </c:pt>
                <c:pt idx="971">
                  <c:v>12.738299999999999</c:v>
                </c:pt>
                <c:pt idx="972">
                  <c:v>12.745100000000001</c:v>
                </c:pt>
                <c:pt idx="973">
                  <c:v>12.751900000000001</c:v>
                </c:pt>
                <c:pt idx="974">
                  <c:v>12.758800000000001</c:v>
                </c:pt>
                <c:pt idx="975">
                  <c:v>12.765600000000004</c:v>
                </c:pt>
                <c:pt idx="976">
                  <c:v>12.772500000000004</c:v>
                </c:pt>
                <c:pt idx="977">
                  <c:v>12.779300000000001</c:v>
                </c:pt>
                <c:pt idx="978">
                  <c:v>12.786200000000001</c:v>
                </c:pt>
                <c:pt idx="979">
                  <c:v>12.793000000000001</c:v>
                </c:pt>
                <c:pt idx="980">
                  <c:v>12.799800000000001</c:v>
                </c:pt>
                <c:pt idx="981">
                  <c:v>12.806700000000006</c:v>
                </c:pt>
                <c:pt idx="982">
                  <c:v>12.813500000000024</c:v>
                </c:pt>
                <c:pt idx="983">
                  <c:v>12.820400000000006</c:v>
                </c:pt>
                <c:pt idx="984">
                  <c:v>12.827200000000001</c:v>
                </c:pt>
                <c:pt idx="985">
                  <c:v>12.834100000000001</c:v>
                </c:pt>
                <c:pt idx="986">
                  <c:v>12.8409</c:v>
                </c:pt>
                <c:pt idx="987">
                  <c:v>12.8477</c:v>
                </c:pt>
                <c:pt idx="988">
                  <c:v>12.854600000000024</c:v>
                </c:pt>
                <c:pt idx="989">
                  <c:v>12.861400000000026</c:v>
                </c:pt>
                <c:pt idx="990">
                  <c:v>12.8683</c:v>
                </c:pt>
                <c:pt idx="991">
                  <c:v>12.875100000000026</c:v>
                </c:pt>
                <c:pt idx="992">
                  <c:v>12.882000000000026</c:v>
                </c:pt>
                <c:pt idx="993">
                  <c:v>12.8888</c:v>
                </c:pt>
                <c:pt idx="994">
                  <c:v>12.895600000000035</c:v>
                </c:pt>
                <c:pt idx="995">
                  <c:v>12.902500000000035</c:v>
                </c:pt>
                <c:pt idx="996">
                  <c:v>12.9093</c:v>
                </c:pt>
                <c:pt idx="997">
                  <c:v>12.9162</c:v>
                </c:pt>
                <c:pt idx="998">
                  <c:v>12.923</c:v>
                </c:pt>
                <c:pt idx="999">
                  <c:v>12.9299</c:v>
                </c:pt>
                <c:pt idx="1000">
                  <c:v>12.9367</c:v>
                </c:pt>
                <c:pt idx="1001">
                  <c:v>12.9436</c:v>
                </c:pt>
                <c:pt idx="1002">
                  <c:v>12.950400000000036</c:v>
                </c:pt>
                <c:pt idx="1003">
                  <c:v>12.9572</c:v>
                </c:pt>
                <c:pt idx="1004">
                  <c:v>12.9641</c:v>
                </c:pt>
                <c:pt idx="1005">
                  <c:v>12.9709</c:v>
                </c:pt>
                <c:pt idx="1006">
                  <c:v>12.9778</c:v>
                </c:pt>
                <c:pt idx="1007">
                  <c:v>12.9846</c:v>
                </c:pt>
                <c:pt idx="1008">
                  <c:v>12.9915</c:v>
                </c:pt>
                <c:pt idx="1009">
                  <c:v>12.9983</c:v>
                </c:pt>
                <c:pt idx="1010">
                  <c:v>13.005100000000002</c:v>
                </c:pt>
                <c:pt idx="1011">
                  <c:v>13.012</c:v>
                </c:pt>
                <c:pt idx="1012">
                  <c:v>13.018800000000001</c:v>
                </c:pt>
                <c:pt idx="1013">
                  <c:v>13.025700000000002</c:v>
                </c:pt>
                <c:pt idx="1014">
                  <c:v>13.032500000000002</c:v>
                </c:pt>
                <c:pt idx="1015">
                  <c:v>13.039400000000002</c:v>
                </c:pt>
                <c:pt idx="1016">
                  <c:v>13.046200000000001</c:v>
                </c:pt>
                <c:pt idx="1017">
                  <c:v>13.053000000000004</c:v>
                </c:pt>
                <c:pt idx="1018">
                  <c:v>13.059900000000004</c:v>
                </c:pt>
                <c:pt idx="1019">
                  <c:v>13.066700000000004</c:v>
                </c:pt>
                <c:pt idx="1020">
                  <c:v>13.073600000000004</c:v>
                </c:pt>
                <c:pt idx="1021">
                  <c:v>13.080400000000004</c:v>
                </c:pt>
                <c:pt idx="1022">
                  <c:v>13.087300000000001</c:v>
                </c:pt>
                <c:pt idx="1023">
                  <c:v>13.094100000000001</c:v>
                </c:pt>
                <c:pt idx="1024">
                  <c:v>13.100900000000001</c:v>
                </c:pt>
                <c:pt idx="1025">
                  <c:v>13.107800000000001</c:v>
                </c:pt>
                <c:pt idx="1026">
                  <c:v>13.114600000000001</c:v>
                </c:pt>
                <c:pt idx="1027">
                  <c:v>13.121500000000001</c:v>
                </c:pt>
                <c:pt idx="1028">
                  <c:v>13.128299999999999</c:v>
                </c:pt>
                <c:pt idx="1029">
                  <c:v>13.135200000000001</c:v>
                </c:pt>
                <c:pt idx="1030">
                  <c:v>13.141999999999999</c:v>
                </c:pt>
                <c:pt idx="1031">
                  <c:v>13.1488</c:v>
                </c:pt>
                <c:pt idx="1032">
                  <c:v>13.155700000000024</c:v>
                </c:pt>
                <c:pt idx="1033">
                  <c:v>13.162500000000026</c:v>
                </c:pt>
                <c:pt idx="1034">
                  <c:v>13.169400000000024</c:v>
                </c:pt>
                <c:pt idx="1035">
                  <c:v>13.1762</c:v>
                </c:pt>
                <c:pt idx="1036">
                  <c:v>13.1831</c:v>
                </c:pt>
                <c:pt idx="1037">
                  <c:v>13.1899</c:v>
                </c:pt>
                <c:pt idx="1038">
                  <c:v>13.1967</c:v>
                </c:pt>
                <c:pt idx="1039">
                  <c:v>13.2036</c:v>
                </c:pt>
                <c:pt idx="1040">
                  <c:v>13.2104</c:v>
                </c:pt>
                <c:pt idx="1041">
                  <c:v>13.2173</c:v>
                </c:pt>
                <c:pt idx="1042">
                  <c:v>13.2241</c:v>
                </c:pt>
                <c:pt idx="1043">
                  <c:v>13.231</c:v>
                </c:pt>
                <c:pt idx="1044">
                  <c:v>13.2378</c:v>
                </c:pt>
                <c:pt idx="1045">
                  <c:v>13.2446</c:v>
                </c:pt>
                <c:pt idx="1046">
                  <c:v>13.2515</c:v>
                </c:pt>
                <c:pt idx="1047">
                  <c:v>13.2583</c:v>
                </c:pt>
                <c:pt idx="1048">
                  <c:v>13.2652</c:v>
                </c:pt>
                <c:pt idx="1049">
                  <c:v>13.272</c:v>
                </c:pt>
                <c:pt idx="1050">
                  <c:v>13.2789</c:v>
                </c:pt>
                <c:pt idx="1051">
                  <c:v>13.2857</c:v>
                </c:pt>
                <c:pt idx="1052">
                  <c:v>13.2925</c:v>
                </c:pt>
                <c:pt idx="1053">
                  <c:v>13.2994</c:v>
                </c:pt>
                <c:pt idx="1054">
                  <c:v>13.3062</c:v>
                </c:pt>
                <c:pt idx="1055">
                  <c:v>13.3131</c:v>
                </c:pt>
                <c:pt idx="1056">
                  <c:v>13.319900000000002</c:v>
                </c:pt>
                <c:pt idx="1057">
                  <c:v>13.3268</c:v>
                </c:pt>
                <c:pt idx="1058">
                  <c:v>13.333600000000002</c:v>
                </c:pt>
                <c:pt idx="1059">
                  <c:v>13.340400000000002</c:v>
                </c:pt>
                <c:pt idx="1060">
                  <c:v>13.347300000000001</c:v>
                </c:pt>
                <c:pt idx="1061">
                  <c:v>13.354100000000004</c:v>
                </c:pt>
                <c:pt idx="1062">
                  <c:v>13.361000000000002</c:v>
                </c:pt>
                <c:pt idx="1063">
                  <c:v>13.367800000000004</c:v>
                </c:pt>
                <c:pt idx="1064">
                  <c:v>13.374700000000002</c:v>
                </c:pt>
                <c:pt idx="1065">
                  <c:v>13.381500000000004</c:v>
                </c:pt>
                <c:pt idx="1066">
                  <c:v>13.388300000000001</c:v>
                </c:pt>
                <c:pt idx="1067">
                  <c:v>13.395200000000004</c:v>
                </c:pt>
                <c:pt idx="1068">
                  <c:v>13.402000000000006</c:v>
                </c:pt>
                <c:pt idx="1069">
                  <c:v>13.408900000000001</c:v>
                </c:pt>
                <c:pt idx="1070">
                  <c:v>13.415700000000006</c:v>
                </c:pt>
                <c:pt idx="1071">
                  <c:v>13.422600000000006</c:v>
                </c:pt>
                <c:pt idx="1072">
                  <c:v>13.429400000000006</c:v>
                </c:pt>
                <c:pt idx="1073">
                  <c:v>13.436200000000001</c:v>
                </c:pt>
                <c:pt idx="1074">
                  <c:v>13.443100000000001</c:v>
                </c:pt>
                <c:pt idx="1075">
                  <c:v>13.4499</c:v>
                </c:pt>
                <c:pt idx="1076">
                  <c:v>13.456800000000024</c:v>
                </c:pt>
                <c:pt idx="1077">
                  <c:v>13.463600000000024</c:v>
                </c:pt>
                <c:pt idx="1078">
                  <c:v>13.470500000000024</c:v>
                </c:pt>
                <c:pt idx="1079">
                  <c:v>13.4773</c:v>
                </c:pt>
                <c:pt idx="1080">
                  <c:v>13.4842</c:v>
                </c:pt>
                <c:pt idx="1081">
                  <c:v>13.491</c:v>
                </c:pt>
                <c:pt idx="1082">
                  <c:v>13.4978</c:v>
                </c:pt>
                <c:pt idx="1083">
                  <c:v>13.5047</c:v>
                </c:pt>
                <c:pt idx="1084">
                  <c:v>13.5115</c:v>
                </c:pt>
                <c:pt idx="1085">
                  <c:v>13.5184</c:v>
                </c:pt>
                <c:pt idx="1086">
                  <c:v>13.5252</c:v>
                </c:pt>
                <c:pt idx="1087">
                  <c:v>13.5321</c:v>
                </c:pt>
                <c:pt idx="1088">
                  <c:v>13.5389</c:v>
                </c:pt>
                <c:pt idx="1089">
                  <c:v>13.5457</c:v>
                </c:pt>
                <c:pt idx="1090">
                  <c:v>13.552600000000036</c:v>
                </c:pt>
                <c:pt idx="1091">
                  <c:v>13.559400000000036</c:v>
                </c:pt>
                <c:pt idx="1092">
                  <c:v>13.5663</c:v>
                </c:pt>
                <c:pt idx="1093">
                  <c:v>13.5731</c:v>
                </c:pt>
                <c:pt idx="1094">
                  <c:v>13.58</c:v>
                </c:pt>
                <c:pt idx="1095">
                  <c:v>13.5868</c:v>
                </c:pt>
                <c:pt idx="1096">
                  <c:v>13.5936</c:v>
                </c:pt>
                <c:pt idx="1097">
                  <c:v>13.6005</c:v>
                </c:pt>
                <c:pt idx="1098">
                  <c:v>13.6073</c:v>
                </c:pt>
                <c:pt idx="1099">
                  <c:v>13.6142</c:v>
                </c:pt>
                <c:pt idx="1100">
                  <c:v>13.621</c:v>
                </c:pt>
                <c:pt idx="1101">
                  <c:v>13.6279</c:v>
                </c:pt>
                <c:pt idx="1102">
                  <c:v>13.6347</c:v>
                </c:pt>
                <c:pt idx="1103">
                  <c:v>13.641500000000001</c:v>
                </c:pt>
                <c:pt idx="1104">
                  <c:v>13.648400000000001</c:v>
                </c:pt>
                <c:pt idx="1105">
                  <c:v>13.655200000000002</c:v>
                </c:pt>
                <c:pt idx="1106">
                  <c:v>13.662100000000002</c:v>
                </c:pt>
                <c:pt idx="1107">
                  <c:v>13.668900000000001</c:v>
                </c:pt>
                <c:pt idx="1108">
                  <c:v>13.675800000000002</c:v>
                </c:pt>
                <c:pt idx="1109">
                  <c:v>13.682600000000004</c:v>
                </c:pt>
                <c:pt idx="1110">
                  <c:v>13.689400000000004</c:v>
                </c:pt>
                <c:pt idx="1111">
                  <c:v>13.696300000000001</c:v>
                </c:pt>
                <c:pt idx="1112">
                  <c:v>13.703100000000001</c:v>
                </c:pt>
                <c:pt idx="1113">
                  <c:v>13.71</c:v>
                </c:pt>
                <c:pt idx="1114">
                  <c:v>13.716800000000001</c:v>
                </c:pt>
                <c:pt idx="1115">
                  <c:v>13.723700000000001</c:v>
                </c:pt>
                <c:pt idx="1116">
                  <c:v>13.730500000000001</c:v>
                </c:pt>
                <c:pt idx="1117">
                  <c:v>13.737299999999999</c:v>
                </c:pt>
                <c:pt idx="1118">
                  <c:v>13.744199999999999</c:v>
                </c:pt>
                <c:pt idx="1119">
                  <c:v>13.751000000000001</c:v>
                </c:pt>
                <c:pt idx="1120">
                  <c:v>13.757900000000001</c:v>
                </c:pt>
                <c:pt idx="1121">
                  <c:v>13.764700000000001</c:v>
                </c:pt>
                <c:pt idx="1122">
                  <c:v>13.771600000000001</c:v>
                </c:pt>
                <c:pt idx="1123">
                  <c:v>13.7784</c:v>
                </c:pt>
                <c:pt idx="1124">
                  <c:v>13.7852</c:v>
                </c:pt>
                <c:pt idx="1125">
                  <c:v>13.7921</c:v>
                </c:pt>
                <c:pt idx="1126">
                  <c:v>13.7989</c:v>
                </c:pt>
                <c:pt idx="1127">
                  <c:v>13.805800000000024</c:v>
                </c:pt>
                <c:pt idx="1128">
                  <c:v>13.812600000000026</c:v>
                </c:pt>
                <c:pt idx="1129">
                  <c:v>13.819500000000026</c:v>
                </c:pt>
                <c:pt idx="1130">
                  <c:v>13.8263</c:v>
                </c:pt>
                <c:pt idx="1131">
                  <c:v>13.8331</c:v>
                </c:pt>
                <c:pt idx="1132">
                  <c:v>13.84</c:v>
                </c:pt>
                <c:pt idx="1133">
                  <c:v>13.8468</c:v>
                </c:pt>
                <c:pt idx="1134">
                  <c:v>13.853700000000035</c:v>
                </c:pt>
                <c:pt idx="1135">
                  <c:v>13.860500000000036</c:v>
                </c:pt>
                <c:pt idx="1136">
                  <c:v>13.867400000000035</c:v>
                </c:pt>
                <c:pt idx="1137">
                  <c:v>13.8742</c:v>
                </c:pt>
                <c:pt idx="1138">
                  <c:v>13.881</c:v>
                </c:pt>
                <c:pt idx="1139">
                  <c:v>13.8879</c:v>
                </c:pt>
                <c:pt idx="1140">
                  <c:v>13.8947</c:v>
                </c:pt>
                <c:pt idx="1141">
                  <c:v>13.9016</c:v>
                </c:pt>
                <c:pt idx="1142">
                  <c:v>13.9084</c:v>
                </c:pt>
                <c:pt idx="1143">
                  <c:v>13.9153</c:v>
                </c:pt>
                <c:pt idx="1144">
                  <c:v>13.9221</c:v>
                </c:pt>
                <c:pt idx="1145">
                  <c:v>13.928900000000001</c:v>
                </c:pt>
                <c:pt idx="1146">
                  <c:v>13.9358</c:v>
                </c:pt>
                <c:pt idx="1147">
                  <c:v>13.942600000000002</c:v>
                </c:pt>
                <c:pt idx="1148">
                  <c:v>13.9495</c:v>
                </c:pt>
                <c:pt idx="1149">
                  <c:v>13.956300000000002</c:v>
                </c:pt>
                <c:pt idx="1150">
                  <c:v>13.963200000000002</c:v>
                </c:pt>
                <c:pt idx="1151">
                  <c:v>13.97</c:v>
                </c:pt>
                <c:pt idx="1152">
                  <c:v>13.976800000000004</c:v>
                </c:pt>
                <c:pt idx="1153">
                  <c:v>13.983700000000002</c:v>
                </c:pt>
                <c:pt idx="1154">
                  <c:v>13.990500000000004</c:v>
                </c:pt>
                <c:pt idx="1155">
                  <c:v>13.997400000000004</c:v>
                </c:pt>
                <c:pt idx="1156">
                  <c:v>14.004200000000001</c:v>
                </c:pt>
                <c:pt idx="1157">
                  <c:v>14.011100000000001</c:v>
                </c:pt>
                <c:pt idx="1158">
                  <c:v>14.017900000000001</c:v>
                </c:pt>
                <c:pt idx="1159">
                  <c:v>14.024800000000001</c:v>
                </c:pt>
                <c:pt idx="1160">
                  <c:v>14.031600000000001</c:v>
                </c:pt>
                <c:pt idx="1161">
                  <c:v>14.038399999999999</c:v>
                </c:pt>
                <c:pt idx="1162">
                  <c:v>14.045300000000001</c:v>
                </c:pt>
                <c:pt idx="1163">
                  <c:v>14.052100000000006</c:v>
                </c:pt>
                <c:pt idx="1164">
                  <c:v>14.059000000000006</c:v>
                </c:pt>
                <c:pt idx="1165">
                  <c:v>14.065800000000024</c:v>
                </c:pt>
                <c:pt idx="1166">
                  <c:v>14.072700000000006</c:v>
                </c:pt>
                <c:pt idx="1167">
                  <c:v>14.079500000000024</c:v>
                </c:pt>
                <c:pt idx="1168">
                  <c:v>14.0863</c:v>
                </c:pt>
                <c:pt idx="1169">
                  <c:v>14.0932</c:v>
                </c:pt>
                <c:pt idx="1170">
                  <c:v>14.1</c:v>
                </c:pt>
                <c:pt idx="1171">
                  <c:v>14.1069</c:v>
                </c:pt>
                <c:pt idx="1172">
                  <c:v>14.1137</c:v>
                </c:pt>
                <c:pt idx="1173">
                  <c:v>14.1206</c:v>
                </c:pt>
                <c:pt idx="1174">
                  <c:v>14.1274</c:v>
                </c:pt>
                <c:pt idx="1175">
                  <c:v>14.1342</c:v>
                </c:pt>
                <c:pt idx="1176">
                  <c:v>14.1411</c:v>
                </c:pt>
                <c:pt idx="1177">
                  <c:v>14.1479</c:v>
                </c:pt>
                <c:pt idx="1178">
                  <c:v>14.1548</c:v>
                </c:pt>
                <c:pt idx="1179">
                  <c:v>14.1616</c:v>
                </c:pt>
                <c:pt idx="1180">
                  <c:v>14.1685</c:v>
                </c:pt>
                <c:pt idx="1181">
                  <c:v>14.1753</c:v>
                </c:pt>
                <c:pt idx="1182">
                  <c:v>14.1821</c:v>
                </c:pt>
                <c:pt idx="1183">
                  <c:v>14.189</c:v>
                </c:pt>
                <c:pt idx="1184">
                  <c:v>14.1958</c:v>
                </c:pt>
                <c:pt idx="1185">
                  <c:v>14.2027</c:v>
                </c:pt>
                <c:pt idx="1186">
                  <c:v>14.2095</c:v>
                </c:pt>
                <c:pt idx="1187">
                  <c:v>14.2164</c:v>
                </c:pt>
                <c:pt idx="1188">
                  <c:v>14.2232</c:v>
                </c:pt>
                <c:pt idx="1189">
                  <c:v>14.23</c:v>
                </c:pt>
                <c:pt idx="1190">
                  <c:v>14.2369</c:v>
                </c:pt>
                <c:pt idx="1191">
                  <c:v>14.2437</c:v>
                </c:pt>
                <c:pt idx="1192">
                  <c:v>14.2506</c:v>
                </c:pt>
                <c:pt idx="1193">
                  <c:v>14.257400000000002</c:v>
                </c:pt>
                <c:pt idx="1194">
                  <c:v>14.2643</c:v>
                </c:pt>
                <c:pt idx="1195">
                  <c:v>14.271100000000001</c:v>
                </c:pt>
                <c:pt idx="1196">
                  <c:v>14.277900000000001</c:v>
                </c:pt>
                <c:pt idx="1197">
                  <c:v>14.284800000000001</c:v>
                </c:pt>
                <c:pt idx="1198">
                  <c:v>14.291600000000001</c:v>
                </c:pt>
                <c:pt idx="1199">
                  <c:v>14.298500000000001</c:v>
                </c:pt>
                <c:pt idx="1200">
                  <c:v>14.305300000000004</c:v>
                </c:pt>
                <c:pt idx="1201">
                  <c:v>14.312200000000002</c:v>
                </c:pt>
                <c:pt idx="1202">
                  <c:v>14.319000000000004</c:v>
                </c:pt>
                <c:pt idx="1203">
                  <c:v>14.325800000000006</c:v>
                </c:pt>
                <c:pt idx="1204">
                  <c:v>14.332700000000004</c:v>
                </c:pt>
                <c:pt idx="1205">
                  <c:v>14.339500000000006</c:v>
                </c:pt>
                <c:pt idx="1206">
                  <c:v>14.346400000000004</c:v>
                </c:pt>
                <c:pt idx="1207">
                  <c:v>14.353200000000006</c:v>
                </c:pt>
                <c:pt idx="1208">
                  <c:v>14.360100000000006</c:v>
                </c:pt>
                <c:pt idx="1209">
                  <c:v>14.366900000000006</c:v>
                </c:pt>
                <c:pt idx="1210">
                  <c:v>14.373700000000024</c:v>
                </c:pt>
                <c:pt idx="1211">
                  <c:v>14.380600000000006</c:v>
                </c:pt>
                <c:pt idx="1212">
                  <c:v>14.387400000000024</c:v>
                </c:pt>
                <c:pt idx="1213">
                  <c:v>14.394300000000001</c:v>
                </c:pt>
                <c:pt idx="1214">
                  <c:v>14.4011</c:v>
                </c:pt>
                <c:pt idx="1215">
                  <c:v>14.408000000000001</c:v>
                </c:pt>
                <c:pt idx="1216">
                  <c:v>14.4148</c:v>
                </c:pt>
                <c:pt idx="1217">
                  <c:v>14.4216</c:v>
                </c:pt>
                <c:pt idx="1218">
                  <c:v>14.4285</c:v>
                </c:pt>
                <c:pt idx="1219">
                  <c:v>14.4353</c:v>
                </c:pt>
                <c:pt idx="1220">
                  <c:v>14.4422</c:v>
                </c:pt>
                <c:pt idx="1221">
                  <c:v>14.449</c:v>
                </c:pt>
                <c:pt idx="1222">
                  <c:v>14.455900000000026</c:v>
                </c:pt>
                <c:pt idx="1223">
                  <c:v>14.462700000000035</c:v>
                </c:pt>
                <c:pt idx="1224">
                  <c:v>14.469500000000036</c:v>
                </c:pt>
                <c:pt idx="1225">
                  <c:v>14.476400000000035</c:v>
                </c:pt>
                <c:pt idx="1226">
                  <c:v>14.4832</c:v>
                </c:pt>
                <c:pt idx="1227">
                  <c:v>14.4901</c:v>
                </c:pt>
                <c:pt idx="1228">
                  <c:v>14.4969</c:v>
                </c:pt>
                <c:pt idx="1229">
                  <c:v>14.5038</c:v>
                </c:pt>
                <c:pt idx="1230">
                  <c:v>14.5106</c:v>
                </c:pt>
                <c:pt idx="1231">
                  <c:v>14.5174</c:v>
                </c:pt>
                <c:pt idx="1232">
                  <c:v>14.5243</c:v>
                </c:pt>
                <c:pt idx="1233">
                  <c:v>14.5311</c:v>
                </c:pt>
                <c:pt idx="1234">
                  <c:v>14.538</c:v>
                </c:pt>
                <c:pt idx="1235">
                  <c:v>14.5448</c:v>
                </c:pt>
                <c:pt idx="1236">
                  <c:v>14.5517</c:v>
                </c:pt>
                <c:pt idx="1237">
                  <c:v>14.5585</c:v>
                </c:pt>
                <c:pt idx="1238">
                  <c:v>14.565400000000041</c:v>
                </c:pt>
                <c:pt idx="1239">
                  <c:v>14.5722</c:v>
                </c:pt>
                <c:pt idx="1240">
                  <c:v>14.579000000000002</c:v>
                </c:pt>
                <c:pt idx="1241">
                  <c:v>14.585900000000002</c:v>
                </c:pt>
                <c:pt idx="1242">
                  <c:v>14.592700000000002</c:v>
                </c:pt>
                <c:pt idx="1243">
                  <c:v>14.599600000000002</c:v>
                </c:pt>
                <c:pt idx="1244">
                  <c:v>14.606400000000002</c:v>
                </c:pt>
                <c:pt idx="1245">
                  <c:v>14.613300000000001</c:v>
                </c:pt>
                <c:pt idx="1246">
                  <c:v>14.620100000000001</c:v>
                </c:pt>
                <c:pt idx="1247">
                  <c:v>14.626900000000001</c:v>
                </c:pt>
                <c:pt idx="1248">
                  <c:v>14.633800000000001</c:v>
                </c:pt>
                <c:pt idx="1249">
                  <c:v>14.640600000000001</c:v>
                </c:pt>
                <c:pt idx="1250">
                  <c:v>14.647500000000001</c:v>
                </c:pt>
                <c:pt idx="1251">
                  <c:v>14.654300000000001</c:v>
                </c:pt>
                <c:pt idx="1252">
                  <c:v>14.661200000000001</c:v>
                </c:pt>
                <c:pt idx="1253">
                  <c:v>14.668000000000001</c:v>
                </c:pt>
                <c:pt idx="1254">
                  <c:v>14.674800000000001</c:v>
                </c:pt>
                <c:pt idx="1255">
                  <c:v>14.681700000000001</c:v>
                </c:pt>
                <c:pt idx="1256">
                  <c:v>14.688500000000001</c:v>
                </c:pt>
                <c:pt idx="1257">
                  <c:v>14.695400000000006</c:v>
                </c:pt>
                <c:pt idx="1258">
                  <c:v>14.702200000000001</c:v>
                </c:pt>
                <c:pt idx="1259">
                  <c:v>14.709100000000001</c:v>
                </c:pt>
                <c:pt idx="1260">
                  <c:v>14.7159</c:v>
                </c:pt>
                <c:pt idx="1261">
                  <c:v>14.7227</c:v>
                </c:pt>
                <c:pt idx="1262">
                  <c:v>14.7296</c:v>
                </c:pt>
                <c:pt idx="1263">
                  <c:v>14.7364</c:v>
                </c:pt>
                <c:pt idx="1264">
                  <c:v>14.7433</c:v>
                </c:pt>
                <c:pt idx="1265">
                  <c:v>14.7501</c:v>
                </c:pt>
                <c:pt idx="1266">
                  <c:v>14.757</c:v>
                </c:pt>
                <c:pt idx="1267">
                  <c:v>14.7638</c:v>
                </c:pt>
                <c:pt idx="1268">
                  <c:v>14.7706</c:v>
                </c:pt>
                <c:pt idx="1269">
                  <c:v>14.7775</c:v>
                </c:pt>
                <c:pt idx="1270">
                  <c:v>14.7843</c:v>
                </c:pt>
                <c:pt idx="1271">
                  <c:v>14.7912</c:v>
                </c:pt>
                <c:pt idx="1272">
                  <c:v>14.798</c:v>
                </c:pt>
                <c:pt idx="1273">
                  <c:v>14.8049</c:v>
                </c:pt>
                <c:pt idx="1274">
                  <c:v>14.8117</c:v>
                </c:pt>
                <c:pt idx="1275">
                  <c:v>14.8185</c:v>
                </c:pt>
                <c:pt idx="1276">
                  <c:v>14.825400000000036</c:v>
                </c:pt>
                <c:pt idx="1277">
                  <c:v>14.8322</c:v>
                </c:pt>
                <c:pt idx="1278">
                  <c:v>14.8391</c:v>
                </c:pt>
                <c:pt idx="1279">
                  <c:v>14.8459</c:v>
                </c:pt>
                <c:pt idx="1280">
                  <c:v>14.852800000000036</c:v>
                </c:pt>
                <c:pt idx="1281">
                  <c:v>14.859600000000041</c:v>
                </c:pt>
                <c:pt idx="1282">
                  <c:v>14.866400000000048</c:v>
                </c:pt>
                <c:pt idx="1283">
                  <c:v>14.8733</c:v>
                </c:pt>
                <c:pt idx="1284">
                  <c:v>14.880100000000002</c:v>
                </c:pt>
                <c:pt idx="1285">
                  <c:v>14.887</c:v>
                </c:pt>
                <c:pt idx="1286">
                  <c:v>14.893800000000002</c:v>
                </c:pt>
                <c:pt idx="1287">
                  <c:v>14.900700000000002</c:v>
                </c:pt>
                <c:pt idx="1288">
                  <c:v>14.907500000000002</c:v>
                </c:pt>
                <c:pt idx="1289">
                  <c:v>14.914300000000001</c:v>
                </c:pt>
                <c:pt idx="1290">
                  <c:v>14.921200000000001</c:v>
                </c:pt>
                <c:pt idx="1291">
                  <c:v>14.928000000000001</c:v>
                </c:pt>
                <c:pt idx="1292">
                  <c:v>14.934900000000001</c:v>
                </c:pt>
                <c:pt idx="1293">
                  <c:v>14.941700000000001</c:v>
                </c:pt>
                <c:pt idx="1294">
                  <c:v>14.948600000000001</c:v>
                </c:pt>
                <c:pt idx="1295">
                  <c:v>14.955400000000054</c:v>
                </c:pt>
                <c:pt idx="1296">
                  <c:v>14.962200000000006</c:v>
                </c:pt>
                <c:pt idx="1297">
                  <c:v>14.969100000000006</c:v>
                </c:pt>
                <c:pt idx="1298">
                  <c:v>14.975900000000006</c:v>
                </c:pt>
                <c:pt idx="1299">
                  <c:v>14.982800000000006</c:v>
                </c:pt>
                <c:pt idx="1300">
                  <c:v>14.989600000000006</c:v>
                </c:pt>
                <c:pt idx="1301">
                  <c:v>14.996500000000006</c:v>
                </c:pt>
                <c:pt idx="1302">
                  <c:v>15.003300000000001</c:v>
                </c:pt>
                <c:pt idx="1303">
                  <c:v>15.0101</c:v>
                </c:pt>
                <c:pt idx="1304">
                  <c:v>15.017000000000001</c:v>
                </c:pt>
                <c:pt idx="1305">
                  <c:v>15.0238</c:v>
                </c:pt>
                <c:pt idx="1306">
                  <c:v>15.0307</c:v>
                </c:pt>
                <c:pt idx="1307">
                  <c:v>15.0375</c:v>
                </c:pt>
                <c:pt idx="1308">
                  <c:v>15.0444</c:v>
                </c:pt>
                <c:pt idx="1309">
                  <c:v>15.0512</c:v>
                </c:pt>
                <c:pt idx="1310">
                  <c:v>15.058</c:v>
                </c:pt>
                <c:pt idx="1311">
                  <c:v>15.0649</c:v>
                </c:pt>
                <c:pt idx="1312">
                  <c:v>15.0717</c:v>
                </c:pt>
                <c:pt idx="1313">
                  <c:v>15.0786</c:v>
                </c:pt>
                <c:pt idx="1314">
                  <c:v>15.085400000000035</c:v>
                </c:pt>
                <c:pt idx="1315">
                  <c:v>15.0923</c:v>
                </c:pt>
                <c:pt idx="1316">
                  <c:v>15.0991</c:v>
                </c:pt>
                <c:pt idx="1317">
                  <c:v>15.106</c:v>
                </c:pt>
                <c:pt idx="1318">
                  <c:v>15.1128</c:v>
                </c:pt>
                <c:pt idx="1319">
                  <c:v>15.1196</c:v>
                </c:pt>
                <c:pt idx="1320">
                  <c:v>15.1265</c:v>
                </c:pt>
                <c:pt idx="1321">
                  <c:v>15.1333</c:v>
                </c:pt>
                <c:pt idx="1322">
                  <c:v>15.1402</c:v>
                </c:pt>
                <c:pt idx="1323">
                  <c:v>15.147</c:v>
                </c:pt>
                <c:pt idx="1324">
                  <c:v>15.1539</c:v>
                </c:pt>
                <c:pt idx="1325">
                  <c:v>15.1607</c:v>
                </c:pt>
                <c:pt idx="1326">
                  <c:v>15.1675</c:v>
                </c:pt>
                <c:pt idx="1327">
                  <c:v>15.1744</c:v>
                </c:pt>
                <c:pt idx="1328">
                  <c:v>15.1812</c:v>
                </c:pt>
                <c:pt idx="1329">
                  <c:v>15.1881</c:v>
                </c:pt>
                <c:pt idx="1330">
                  <c:v>15.194900000000001</c:v>
                </c:pt>
                <c:pt idx="1331">
                  <c:v>15.2018</c:v>
                </c:pt>
                <c:pt idx="1332">
                  <c:v>15.208600000000001</c:v>
                </c:pt>
                <c:pt idx="1333">
                  <c:v>15.215400000000002</c:v>
                </c:pt>
                <c:pt idx="1334">
                  <c:v>15.222300000000001</c:v>
                </c:pt>
                <c:pt idx="1335">
                  <c:v>15.229100000000001</c:v>
                </c:pt>
                <c:pt idx="1336">
                  <c:v>15.236000000000001</c:v>
                </c:pt>
                <c:pt idx="1337">
                  <c:v>15.242800000000001</c:v>
                </c:pt>
                <c:pt idx="1338">
                  <c:v>15.249700000000001</c:v>
                </c:pt>
                <c:pt idx="1339">
                  <c:v>15.256500000000004</c:v>
                </c:pt>
                <c:pt idx="1340">
                  <c:v>15.263300000000001</c:v>
                </c:pt>
                <c:pt idx="1341">
                  <c:v>15.270200000000001</c:v>
                </c:pt>
                <c:pt idx="1342">
                  <c:v>15.277000000000001</c:v>
                </c:pt>
                <c:pt idx="1343">
                  <c:v>15.283900000000001</c:v>
                </c:pt>
                <c:pt idx="1344">
                  <c:v>15.290700000000001</c:v>
                </c:pt>
                <c:pt idx="1345">
                  <c:v>15.297600000000001</c:v>
                </c:pt>
                <c:pt idx="1346">
                  <c:v>15.304400000000006</c:v>
                </c:pt>
                <c:pt idx="1347">
                  <c:v>15.311200000000001</c:v>
                </c:pt>
                <c:pt idx="1348">
                  <c:v>15.318100000000001</c:v>
                </c:pt>
                <c:pt idx="1349">
                  <c:v>15.3249</c:v>
                </c:pt>
                <c:pt idx="1350">
                  <c:v>15.331800000000001</c:v>
                </c:pt>
                <c:pt idx="1351">
                  <c:v>15.3386</c:v>
                </c:pt>
                <c:pt idx="1352">
                  <c:v>15.345500000000024</c:v>
                </c:pt>
                <c:pt idx="1353">
                  <c:v>15.352300000000024</c:v>
                </c:pt>
                <c:pt idx="1354">
                  <c:v>15.359100000000026</c:v>
                </c:pt>
                <c:pt idx="1355">
                  <c:v>15.366000000000026</c:v>
                </c:pt>
                <c:pt idx="1356">
                  <c:v>15.372800000000026</c:v>
                </c:pt>
                <c:pt idx="1357">
                  <c:v>15.379700000000026</c:v>
                </c:pt>
                <c:pt idx="1358">
                  <c:v>15.386500000000026</c:v>
                </c:pt>
                <c:pt idx="1359">
                  <c:v>15.393400000000026</c:v>
                </c:pt>
                <c:pt idx="1360">
                  <c:v>15.4002</c:v>
                </c:pt>
                <c:pt idx="1361">
                  <c:v>15.407</c:v>
                </c:pt>
                <c:pt idx="1362">
                  <c:v>15.4139</c:v>
                </c:pt>
                <c:pt idx="1363">
                  <c:v>15.4207</c:v>
                </c:pt>
                <c:pt idx="1364">
                  <c:v>15.4276</c:v>
                </c:pt>
                <c:pt idx="1365">
                  <c:v>15.4344</c:v>
                </c:pt>
                <c:pt idx="1366">
                  <c:v>15.4413</c:v>
                </c:pt>
                <c:pt idx="1367">
                  <c:v>15.4481</c:v>
                </c:pt>
                <c:pt idx="1368">
                  <c:v>15.4549</c:v>
                </c:pt>
                <c:pt idx="1369">
                  <c:v>15.4618</c:v>
                </c:pt>
                <c:pt idx="1370">
                  <c:v>15.4686</c:v>
                </c:pt>
                <c:pt idx="1371">
                  <c:v>15.475500000000036</c:v>
                </c:pt>
                <c:pt idx="1372">
                  <c:v>15.4823</c:v>
                </c:pt>
                <c:pt idx="1373">
                  <c:v>15.4892</c:v>
                </c:pt>
                <c:pt idx="1374">
                  <c:v>15.496</c:v>
                </c:pt>
                <c:pt idx="1375">
                  <c:v>15.502800000000002</c:v>
                </c:pt>
                <c:pt idx="1376">
                  <c:v>15.5097</c:v>
                </c:pt>
                <c:pt idx="1377">
                  <c:v>15.516500000000002</c:v>
                </c:pt>
                <c:pt idx="1378">
                  <c:v>15.523400000000002</c:v>
                </c:pt>
                <c:pt idx="1379">
                  <c:v>15.530200000000001</c:v>
                </c:pt>
                <c:pt idx="1380">
                  <c:v>15.537100000000001</c:v>
                </c:pt>
                <c:pt idx="1381">
                  <c:v>15.543900000000001</c:v>
                </c:pt>
                <c:pt idx="1382">
                  <c:v>15.550700000000004</c:v>
                </c:pt>
                <c:pt idx="1383">
                  <c:v>15.557600000000004</c:v>
                </c:pt>
                <c:pt idx="1384">
                  <c:v>15.564400000000004</c:v>
                </c:pt>
                <c:pt idx="1385">
                  <c:v>15.571300000000001</c:v>
                </c:pt>
                <c:pt idx="1386">
                  <c:v>15.578100000000001</c:v>
                </c:pt>
                <c:pt idx="1387">
                  <c:v>15.585000000000004</c:v>
                </c:pt>
                <c:pt idx="1388">
                  <c:v>15.591800000000001</c:v>
                </c:pt>
                <c:pt idx="1389">
                  <c:v>15.598600000000001</c:v>
                </c:pt>
                <c:pt idx="1390">
                  <c:v>15.605500000000006</c:v>
                </c:pt>
                <c:pt idx="1391">
                  <c:v>15.612300000000001</c:v>
                </c:pt>
                <c:pt idx="1392">
                  <c:v>15.619200000000001</c:v>
                </c:pt>
                <c:pt idx="1393">
                  <c:v>15.626000000000001</c:v>
                </c:pt>
                <c:pt idx="1394">
                  <c:v>15.632900000000001</c:v>
                </c:pt>
                <c:pt idx="1395">
                  <c:v>15.639700000000001</c:v>
                </c:pt>
                <c:pt idx="1396">
                  <c:v>15.646600000000001</c:v>
                </c:pt>
                <c:pt idx="1397">
                  <c:v>15.653400000000024</c:v>
                </c:pt>
                <c:pt idx="1398">
                  <c:v>15.6602</c:v>
                </c:pt>
                <c:pt idx="1399">
                  <c:v>15.6671</c:v>
                </c:pt>
                <c:pt idx="1400">
                  <c:v>15.6739</c:v>
                </c:pt>
                <c:pt idx="1401">
                  <c:v>15.6808</c:v>
                </c:pt>
                <c:pt idx="1402">
                  <c:v>15.6876</c:v>
                </c:pt>
                <c:pt idx="1403">
                  <c:v>15.6945</c:v>
                </c:pt>
                <c:pt idx="1404">
                  <c:v>15.7013</c:v>
                </c:pt>
                <c:pt idx="1405">
                  <c:v>15.7081</c:v>
                </c:pt>
                <c:pt idx="1406">
                  <c:v>15.715</c:v>
                </c:pt>
                <c:pt idx="1407">
                  <c:v>15.7218</c:v>
                </c:pt>
                <c:pt idx="1408">
                  <c:v>15.7287</c:v>
                </c:pt>
                <c:pt idx="1409">
                  <c:v>15.7355</c:v>
                </c:pt>
                <c:pt idx="1410">
                  <c:v>15.7424</c:v>
                </c:pt>
                <c:pt idx="1411">
                  <c:v>15.7492</c:v>
                </c:pt>
                <c:pt idx="1412">
                  <c:v>15.756</c:v>
                </c:pt>
                <c:pt idx="1413">
                  <c:v>15.7629</c:v>
                </c:pt>
                <c:pt idx="1414">
                  <c:v>15.7697</c:v>
                </c:pt>
                <c:pt idx="1415">
                  <c:v>15.7766</c:v>
                </c:pt>
                <c:pt idx="1416">
                  <c:v>15.7834</c:v>
                </c:pt>
                <c:pt idx="1417">
                  <c:v>15.7903</c:v>
                </c:pt>
                <c:pt idx="1418">
                  <c:v>15.7971</c:v>
                </c:pt>
                <c:pt idx="1419">
                  <c:v>15.803900000000002</c:v>
                </c:pt>
                <c:pt idx="1420">
                  <c:v>15.8108</c:v>
                </c:pt>
                <c:pt idx="1421">
                  <c:v>15.817600000000002</c:v>
                </c:pt>
                <c:pt idx="1422">
                  <c:v>15.8245</c:v>
                </c:pt>
                <c:pt idx="1423">
                  <c:v>15.831300000000001</c:v>
                </c:pt>
                <c:pt idx="1424">
                  <c:v>15.838200000000001</c:v>
                </c:pt>
                <c:pt idx="1425">
                  <c:v>15.845000000000002</c:v>
                </c:pt>
                <c:pt idx="1426">
                  <c:v>15.851800000000004</c:v>
                </c:pt>
                <c:pt idx="1427">
                  <c:v>15.858700000000002</c:v>
                </c:pt>
                <c:pt idx="1428">
                  <c:v>15.865500000000052</c:v>
                </c:pt>
                <c:pt idx="1429">
                  <c:v>15.872400000000049</c:v>
                </c:pt>
                <c:pt idx="1430">
                  <c:v>15.879200000000004</c:v>
                </c:pt>
                <c:pt idx="1431">
                  <c:v>15.886100000000004</c:v>
                </c:pt>
                <c:pt idx="1432">
                  <c:v>15.892900000000004</c:v>
                </c:pt>
                <c:pt idx="1433">
                  <c:v>15.899700000000006</c:v>
                </c:pt>
                <c:pt idx="1434">
                  <c:v>15.906600000000006</c:v>
                </c:pt>
                <c:pt idx="1435">
                  <c:v>15.913400000000006</c:v>
                </c:pt>
                <c:pt idx="1436">
                  <c:v>15.920300000000001</c:v>
                </c:pt>
                <c:pt idx="1437">
                  <c:v>15.927100000000001</c:v>
                </c:pt>
                <c:pt idx="1438">
                  <c:v>15.934000000000001</c:v>
                </c:pt>
                <c:pt idx="1439">
                  <c:v>15.940800000000001</c:v>
                </c:pt>
                <c:pt idx="1440">
                  <c:v>15.9476</c:v>
                </c:pt>
                <c:pt idx="1441">
                  <c:v>15.954500000000024</c:v>
                </c:pt>
                <c:pt idx="1442">
                  <c:v>15.9613</c:v>
                </c:pt>
                <c:pt idx="1443">
                  <c:v>15.9682</c:v>
                </c:pt>
                <c:pt idx="1444">
                  <c:v>15.975000000000026</c:v>
                </c:pt>
                <c:pt idx="1445">
                  <c:v>15.9819</c:v>
                </c:pt>
                <c:pt idx="1446">
                  <c:v>15.9887</c:v>
                </c:pt>
                <c:pt idx="1447">
                  <c:v>15.995500000000026</c:v>
                </c:pt>
                <c:pt idx="1448">
                  <c:v>16.002400000000002</c:v>
                </c:pt>
                <c:pt idx="1449">
                  <c:v>16.0092</c:v>
                </c:pt>
                <c:pt idx="1450">
                  <c:v>16.016100000000005</c:v>
                </c:pt>
                <c:pt idx="1451">
                  <c:v>16.0229</c:v>
                </c:pt>
                <c:pt idx="1452">
                  <c:v>16.029800000000005</c:v>
                </c:pt>
                <c:pt idx="1453">
                  <c:v>16.0366</c:v>
                </c:pt>
                <c:pt idx="1454">
                  <c:v>16.043399999999917</c:v>
                </c:pt>
                <c:pt idx="1455">
                  <c:v>16.0503</c:v>
                </c:pt>
                <c:pt idx="1456">
                  <c:v>16.057099999999988</c:v>
                </c:pt>
                <c:pt idx="1457">
                  <c:v>16.064</c:v>
                </c:pt>
                <c:pt idx="1458">
                  <c:v>16.070799999999917</c:v>
                </c:pt>
                <c:pt idx="1459">
                  <c:v>16.0776</c:v>
                </c:pt>
                <c:pt idx="1460">
                  <c:v>16.084499999999917</c:v>
                </c:pt>
                <c:pt idx="1461">
                  <c:v>16.0913</c:v>
                </c:pt>
                <c:pt idx="1462">
                  <c:v>16.09819999999992</c:v>
                </c:pt>
                <c:pt idx="1463">
                  <c:v>16.105</c:v>
                </c:pt>
                <c:pt idx="1464">
                  <c:v>16.111900000000098</c:v>
                </c:pt>
                <c:pt idx="1465">
                  <c:v>16.1187</c:v>
                </c:pt>
                <c:pt idx="1466">
                  <c:v>16.12559999999992</c:v>
                </c:pt>
                <c:pt idx="1467">
                  <c:v>16.132400000000001</c:v>
                </c:pt>
                <c:pt idx="1468">
                  <c:v>16.139199999999999</c:v>
                </c:pt>
                <c:pt idx="1469">
                  <c:v>16.146100000000001</c:v>
                </c:pt>
                <c:pt idx="1470">
                  <c:v>16.152899999999999</c:v>
                </c:pt>
                <c:pt idx="1471">
                  <c:v>16.159800000000072</c:v>
                </c:pt>
                <c:pt idx="1472">
                  <c:v>16.166599999999928</c:v>
                </c:pt>
                <c:pt idx="1473">
                  <c:v>16.173400000000001</c:v>
                </c:pt>
                <c:pt idx="1474">
                  <c:v>16.180299999999928</c:v>
                </c:pt>
                <c:pt idx="1475">
                  <c:v>16.187100000000001</c:v>
                </c:pt>
                <c:pt idx="1476">
                  <c:v>16.193999999999999</c:v>
                </c:pt>
                <c:pt idx="1477">
                  <c:v>16.200800000000001</c:v>
                </c:pt>
                <c:pt idx="1478">
                  <c:v>16.207699999999935</c:v>
                </c:pt>
                <c:pt idx="1479">
                  <c:v>16.214500000000001</c:v>
                </c:pt>
                <c:pt idx="1480">
                  <c:v>16.221399999999935</c:v>
                </c:pt>
                <c:pt idx="1481">
                  <c:v>16.228199999999912</c:v>
                </c:pt>
                <c:pt idx="1482">
                  <c:v>16.235099999999989</c:v>
                </c:pt>
                <c:pt idx="1483">
                  <c:v>16.241900000000001</c:v>
                </c:pt>
                <c:pt idx="1484">
                  <c:v>16.248699999999879</c:v>
                </c:pt>
                <c:pt idx="1485">
                  <c:v>16.255599999999916</c:v>
                </c:pt>
                <c:pt idx="1486">
                  <c:v>16.262399999999882</c:v>
                </c:pt>
                <c:pt idx="1487">
                  <c:v>16.269299999999916</c:v>
                </c:pt>
                <c:pt idx="1488">
                  <c:v>16.2761</c:v>
                </c:pt>
                <c:pt idx="1489">
                  <c:v>16.282999999999916</c:v>
                </c:pt>
                <c:pt idx="1490">
                  <c:v>16.2898</c:v>
                </c:pt>
                <c:pt idx="1491">
                  <c:v>16.296600000000002</c:v>
                </c:pt>
                <c:pt idx="1492">
                  <c:v>16.3035</c:v>
                </c:pt>
                <c:pt idx="1493">
                  <c:v>16.310300000000005</c:v>
                </c:pt>
                <c:pt idx="1494">
                  <c:v>16.317200000000035</c:v>
                </c:pt>
                <c:pt idx="1495">
                  <c:v>16.324000000000005</c:v>
                </c:pt>
                <c:pt idx="1496">
                  <c:v>16.330900000000035</c:v>
                </c:pt>
                <c:pt idx="1497">
                  <c:v>16.337700000000005</c:v>
                </c:pt>
                <c:pt idx="1498">
                  <c:v>16.3445</c:v>
                </c:pt>
                <c:pt idx="1499">
                  <c:v>16.351400000000005</c:v>
                </c:pt>
                <c:pt idx="1500">
                  <c:v>16.3582</c:v>
                </c:pt>
                <c:pt idx="1501">
                  <c:v>16.365100000000002</c:v>
                </c:pt>
                <c:pt idx="1502">
                  <c:v>16.371900000000068</c:v>
                </c:pt>
                <c:pt idx="1503">
                  <c:v>16.378799999999917</c:v>
                </c:pt>
                <c:pt idx="1504">
                  <c:v>16.38559999999989</c:v>
                </c:pt>
                <c:pt idx="1505">
                  <c:v>16.39239999999992</c:v>
                </c:pt>
                <c:pt idx="1506">
                  <c:v>16.3993</c:v>
                </c:pt>
                <c:pt idx="1507">
                  <c:v>16.40609999999992</c:v>
                </c:pt>
                <c:pt idx="1508">
                  <c:v>16.413</c:v>
                </c:pt>
                <c:pt idx="1509">
                  <c:v>16.41979999999992</c:v>
                </c:pt>
                <c:pt idx="1510">
                  <c:v>16.426599999999908</c:v>
                </c:pt>
                <c:pt idx="1511">
                  <c:v>16.433499999999921</c:v>
                </c:pt>
                <c:pt idx="1512">
                  <c:v>16.440299999999901</c:v>
                </c:pt>
                <c:pt idx="1513">
                  <c:v>16.447199999999921</c:v>
                </c:pt>
                <c:pt idx="1514">
                  <c:v>16.454000000000001</c:v>
                </c:pt>
                <c:pt idx="1515">
                  <c:v>16.460899999999921</c:v>
                </c:pt>
                <c:pt idx="1516">
                  <c:v>16.467699999999901</c:v>
                </c:pt>
                <c:pt idx="1517">
                  <c:v>16.474599999999924</c:v>
                </c:pt>
                <c:pt idx="1518">
                  <c:v>16.481399999999901</c:v>
                </c:pt>
                <c:pt idx="1519">
                  <c:v>16.488199999999871</c:v>
                </c:pt>
                <c:pt idx="1520">
                  <c:v>16.495099999999901</c:v>
                </c:pt>
                <c:pt idx="1521">
                  <c:v>16.501899999999999</c:v>
                </c:pt>
                <c:pt idx="1522">
                  <c:v>16.508800000000001</c:v>
                </c:pt>
                <c:pt idx="1523">
                  <c:v>16.515599999999989</c:v>
                </c:pt>
                <c:pt idx="1524">
                  <c:v>16.522399999999912</c:v>
                </c:pt>
                <c:pt idx="1525">
                  <c:v>16.529299999999989</c:v>
                </c:pt>
                <c:pt idx="1526">
                  <c:v>16.536100000000001</c:v>
                </c:pt>
                <c:pt idx="1527">
                  <c:v>16.542999999999989</c:v>
                </c:pt>
                <c:pt idx="1528">
                  <c:v>16.549800000000001</c:v>
                </c:pt>
                <c:pt idx="1529">
                  <c:v>16.556699999999989</c:v>
                </c:pt>
                <c:pt idx="1530">
                  <c:v>16.563499999999916</c:v>
                </c:pt>
                <c:pt idx="1531">
                  <c:v>16.570399999999989</c:v>
                </c:pt>
                <c:pt idx="1532">
                  <c:v>16.577200000000001</c:v>
                </c:pt>
                <c:pt idx="1533">
                  <c:v>16.584</c:v>
                </c:pt>
                <c:pt idx="1534">
                  <c:v>16.590900000000001</c:v>
                </c:pt>
                <c:pt idx="1535">
                  <c:v>16.5977</c:v>
                </c:pt>
                <c:pt idx="1536">
                  <c:v>16.604600000000001</c:v>
                </c:pt>
                <c:pt idx="1537">
                  <c:v>16.611400000000035</c:v>
                </c:pt>
                <c:pt idx="1538">
                  <c:v>16.618300000000001</c:v>
                </c:pt>
                <c:pt idx="1539">
                  <c:v>16.6251</c:v>
                </c:pt>
                <c:pt idx="1540">
                  <c:v>16.631900000000098</c:v>
                </c:pt>
                <c:pt idx="1541">
                  <c:v>16.638800000000035</c:v>
                </c:pt>
                <c:pt idx="1542">
                  <c:v>16.645600000000002</c:v>
                </c:pt>
                <c:pt idx="1543">
                  <c:v>16.6525</c:v>
                </c:pt>
                <c:pt idx="1544">
                  <c:v>16.659300000000005</c:v>
                </c:pt>
                <c:pt idx="1545">
                  <c:v>16.6661</c:v>
                </c:pt>
                <c:pt idx="1546">
                  <c:v>16.672999999999988</c:v>
                </c:pt>
                <c:pt idx="1547">
                  <c:v>16.679800000000068</c:v>
                </c:pt>
                <c:pt idx="1548">
                  <c:v>16.686699999999917</c:v>
                </c:pt>
                <c:pt idx="1549">
                  <c:v>16.6935</c:v>
                </c:pt>
                <c:pt idx="1550">
                  <c:v>16.700399999999917</c:v>
                </c:pt>
                <c:pt idx="1551">
                  <c:v>16.7072</c:v>
                </c:pt>
                <c:pt idx="1552">
                  <c:v>16.714099999999988</c:v>
                </c:pt>
                <c:pt idx="1553">
                  <c:v>16.7209</c:v>
                </c:pt>
                <c:pt idx="1554">
                  <c:v>16.727799999999917</c:v>
                </c:pt>
                <c:pt idx="1555">
                  <c:v>16.7346</c:v>
                </c:pt>
                <c:pt idx="1556">
                  <c:v>16.741399999999921</c:v>
                </c:pt>
                <c:pt idx="1557">
                  <c:v>16.748299999999901</c:v>
                </c:pt>
                <c:pt idx="1558">
                  <c:v>16.755099999999921</c:v>
                </c:pt>
                <c:pt idx="1559">
                  <c:v>16.761900000000001</c:v>
                </c:pt>
                <c:pt idx="1560">
                  <c:v>16.768799999999871</c:v>
                </c:pt>
                <c:pt idx="1561">
                  <c:v>16.775599999999901</c:v>
                </c:pt>
                <c:pt idx="1562">
                  <c:v>16.782499999999871</c:v>
                </c:pt>
                <c:pt idx="1563">
                  <c:v>16.789299999999908</c:v>
                </c:pt>
                <c:pt idx="1564">
                  <c:v>16.796199999999928</c:v>
                </c:pt>
                <c:pt idx="1565">
                  <c:v>16.803000000000001</c:v>
                </c:pt>
                <c:pt idx="1566">
                  <c:v>16.809899999999999</c:v>
                </c:pt>
                <c:pt idx="1567">
                  <c:v>16.816700000000001</c:v>
                </c:pt>
                <c:pt idx="1568">
                  <c:v>16.823599999999928</c:v>
                </c:pt>
                <c:pt idx="1569">
                  <c:v>16.830400000000001</c:v>
                </c:pt>
                <c:pt idx="1570">
                  <c:v>16.837199999999999</c:v>
                </c:pt>
                <c:pt idx="1571">
                  <c:v>16.844100000000001</c:v>
                </c:pt>
                <c:pt idx="1572">
                  <c:v>16.850899999999999</c:v>
                </c:pt>
                <c:pt idx="1573">
                  <c:v>16.857800000000083</c:v>
                </c:pt>
                <c:pt idx="1574">
                  <c:v>16.864599999999989</c:v>
                </c:pt>
                <c:pt idx="1575">
                  <c:v>16.871400000000001</c:v>
                </c:pt>
                <c:pt idx="1576">
                  <c:v>16.878299999999989</c:v>
                </c:pt>
                <c:pt idx="1577">
                  <c:v>16.885099999999916</c:v>
                </c:pt>
                <c:pt idx="1578">
                  <c:v>16.891999999999999</c:v>
                </c:pt>
                <c:pt idx="1579">
                  <c:v>16.898800000000001</c:v>
                </c:pt>
                <c:pt idx="1580">
                  <c:v>16.905699999999882</c:v>
                </c:pt>
                <c:pt idx="1581">
                  <c:v>16.912499999999916</c:v>
                </c:pt>
                <c:pt idx="1582">
                  <c:v>16.9194</c:v>
                </c:pt>
                <c:pt idx="1583">
                  <c:v>16.926199999999916</c:v>
                </c:pt>
                <c:pt idx="1584">
                  <c:v>16.933</c:v>
                </c:pt>
                <c:pt idx="1585">
                  <c:v>16.939900000000005</c:v>
                </c:pt>
                <c:pt idx="1586">
                  <c:v>16.94669999999989</c:v>
                </c:pt>
                <c:pt idx="1587">
                  <c:v>16.953600000000002</c:v>
                </c:pt>
                <c:pt idx="1588">
                  <c:v>16.96039999999989</c:v>
                </c:pt>
                <c:pt idx="1589">
                  <c:v>16.967300000000002</c:v>
                </c:pt>
                <c:pt idx="1590">
                  <c:v>16.9741</c:v>
                </c:pt>
                <c:pt idx="1591">
                  <c:v>16.980899999999917</c:v>
                </c:pt>
                <c:pt idx="1592">
                  <c:v>16.9878</c:v>
                </c:pt>
                <c:pt idx="1593">
                  <c:v>16.994599999999917</c:v>
                </c:pt>
                <c:pt idx="1594">
                  <c:v>17.0015</c:v>
                </c:pt>
                <c:pt idx="1595">
                  <c:v>17.008299999999917</c:v>
                </c:pt>
                <c:pt idx="1596">
                  <c:v>17.0151</c:v>
                </c:pt>
                <c:pt idx="1597">
                  <c:v>17.021999999999988</c:v>
                </c:pt>
                <c:pt idx="1598">
                  <c:v>17.0288</c:v>
                </c:pt>
                <c:pt idx="1599">
                  <c:v>17.03569999999992</c:v>
                </c:pt>
                <c:pt idx="1600">
                  <c:v>17.042499999999901</c:v>
                </c:pt>
                <c:pt idx="1601">
                  <c:v>17.04939999999992</c:v>
                </c:pt>
                <c:pt idx="1602">
                  <c:v>17.0562</c:v>
                </c:pt>
                <c:pt idx="1603">
                  <c:v>17.06309999999992</c:v>
                </c:pt>
                <c:pt idx="1604">
                  <c:v>17.069900000000001</c:v>
                </c:pt>
                <c:pt idx="1605">
                  <c:v>17.076699999999924</c:v>
                </c:pt>
                <c:pt idx="1606">
                  <c:v>17.083599999999901</c:v>
                </c:pt>
                <c:pt idx="1607">
                  <c:v>17.090399999999928</c:v>
                </c:pt>
                <c:pt idx="1608">
                  <c:v>17.097300000000001</c:v>
                </c:pt>
                <c:pt idx="1609">
                  <c:v>17.104099999999999</c:v>
                </c:pt>
                <c:pt idx="1610">
                  <c:v>17.110900000000079</c:v>
                </c:pt>
                <c:pt idx="1611">
                  <c:v>17.117799999999999</c:v>
                </c:pt>
                <c:pt idx="1612">
                  <c:v>17.124600000000001</c:v>
                </c:pt>
                <c:pt idx="1613">
                  <c:v>17.131499999999999</c:v>
                </c:pt>
                <c:pt idx="1614">
                  <c:v>17.138300000000001</c:v>
                </c:pt>
                <c:pt idx="1615">
                  <c:v>17.145199999999935</c:v>
                </c:pt>
                <c:pt idx="1616">
                  <c:v>17.152000000000001</c:v>
                </c:pt>
                <c:pt idx="1617">
                  <c:v>17.158899999999999</c:v>
                </c:pt>
                <c:pt idx="1618">
                  <c:v>17.165699999999912</c:v>
                </c:pt>
                <c:pt idx="1619">
                  <c:v>17.172499999999989</c:v>
                </c:pt>
                <c:pt idx="1620">
                  <c:v>17.179400000000001</c:v>
                </c:pt>
                <c:pt idx="1621">
                  <c:v>17.186199999999989</c:v>
                </c:pt>
                <c:pt idx="1622">
                  <c:v>17.193100000000001</c:v>
                </c:pt>
                <c:pt idx="1623">
                  <c:v>17.199900000000031</c:v>
                </c:pt>
                <c:pt idx="1624">
                  <c:v>17.206800000000001</c:v>
                </c:pt>
                <c:pt idx="1625">
                  <c:v>17.2136</c:v>
                </c:pt>
                <c:pt idx="1626">
                  <c:v>17.220399999999916</c:v>
                </c:pt>
                <c:pt idx="1627">
                  <c:v>17.2273</c:v>
                </c:pt>
                <c:pt idx="1628">
                  <c:v>17.234100000000005</c:v>
                </c:pt>
                <c:pt idx="1629">
                  <c:v>17.241</c:v>
                </c:pt>
                <c:pt idx="1630">
                  <c:v>17.247800000000005</c:v>
                </c:pt>
                <c:pt idx="1631">
                  <c:v>17.2547</c:v>
                </c:pt>
                <c:pt idx="1632">
                  <c:v>17.261500000000002</c:v>
                </c:pt>
                <c:pt idx="1633">
                  <c:v>17.26839999999989</c:v>
                </c:pt>
                <c:pt idx="1634">
                  <c:v>17.275200000000002</c:v>
                </c:pt>
                <c:pt idx="1635">
                  <c:v>17.281999999999989</c:v>
                </c:pt>
                <c:pt idx="1636">
                  <c:v>17.288900000000002</c:v>
                </c:pt>
                <c:pt idx="1637">
                  <c:v>17.29569999999989</c:v>
                </c:pt>
                <c:pt idx="1638">
                  <c:v>17.302600000000002</c:v>
                </c:pt>
                <c:pt idx="1639">
                  <c:v>17.3094</c:v>
                </c:pt>
                <c:pt idx="1640">
                  <c:v>17.316299999999988</c:v>
                </c:pt>
                <c:pt idx="1641">
                  <c:v>17.3231</c:v>
                </c:pt>
                <c:pt idx="1642">
                  <c:v>17.329899999999999</c:v>
                </c:pt>
                <c:pt idx="1643">
                  <c:v>17.336800000000071</c:v>
                </c:pt>
                <c:pt idx="1644">
                  <c:v>17.34359999999992</c:v>
                </c:pt>
                <c:pt idx="1645">
                  <c:v>17.3505</c:v>
                </c:pt>
                <c:pt idx="1646">
                  <c:v>17.357299999999999</c:v>
                </c:pt>
                <c:pt idx="1647">
                  <c:v>17.364100000000001</c:v>
                </c:pt>
                <c:pt idx="1648">
                  <c:v>17.370999999999999</c:v>
                </c:pt>
                <c:pt idx="1649">
                  <c:v>17.377800000000072</c:v>
                </c:pt>
                <c:pt idx="1650">
                  <c:v>17.384699999999921</c:v>
                </c:pt>
                <c:pt idx="1651">
                  <c:v>17.391500000000001</c:v>
                </c:pt>
                <c:pt idx="1652">
                  <c:v>17.398399999999921</c:v>
                </c:pt>
                <c:pt idx="1653">
                  <c:v>17.405199999999901</c:v>
                </c:pt>
                <c:pt idx="1654">
                  <c:v>17.412099999999924</c:v>
                </c:pt>
                <c:pt idx="1655">
                  <c:v>17.418900000000001</c:v>
                </c:pt>
                <c:pt idx="1656">
                  <c:v>17.425699999999871</c:v>
                </c:pt>
                <c:pt idx="1657">
                  <c:v>17.432599999999901</c:v>
                </c:pt>
                <c:pt idx="1658">
                  <c:v>17.439399999999935</c:v>
                </c:pt>
                <c:pt idx="1659">
                  <c:v>17.446299999999908</c:v>
                </c:pt>
                <c:pt idx="1660">
                  <c:v>17.453099999999989</c:v>
                </c:pt>
                <c:pt idx="1661">
                  <c:v>17.459900000000001</c:v>
                </c:pt>
                <c:pt idx="1662">
                  <c:v>17.466799999999878</c:v>
                </c:pt>
                <c:pt idx="1663">
                  <c:v>17.473599999999912</c:v>
                </c:pt>
                <c:pt idx="1664">
                  <c:v>17.480499999999878</c:v>
                </c:pt>
                <c:pt idx="1665">
                  <c:v>17.487299999999916</c:v>
                </c:pt>
                <c:pt idx="1666">
                  <c:v>17.494199999999989</c:v>
                </c:pt>
                <c:pt idx="1667">
                  <c:v>17.501000000000001</c:v>
                </c:pt>
                <c:pt idx="1668">
                  <c:v>17.507899999999999</c:v>
                </c:pt>
                <c:pt idx="1669">
                  <c:v>17.514700000000001</c:v>
                </c:pt>
                <c:pt idx="1670">
                  <c:v>17.5215</c:v>
                </c:pt>
                <c:pt idx="1671">
                  <c:v>17.528399999999916</c:v>
                </c:pt>
                <c:pt idx="1672">
                  <c:v>17.5352</c:v>
                </c:pt>
                <c:pt idx="1673">
                  <c:v>17.542099999999916</c:v>
                </c:pt>
                <c:pt idx="1674">
                  <c:v>17.5489</c:v>
                </c:pt>
                <c:pt idx="1675">
                  <c:v>17.555800000000001</c:v>
                </c:pt>
                <c:pt idx="1676">
                  <c:v>17.56259999999989</c:v>
                </c:pt>
                <c:pt idx="1677">
                  <c:v>17.569400000000002</c:v>
                </c:pt>
                <c:pt idx="1678">
                  <c:v>17.5763</c:v>
                </c:pt>
                <c:pt idx="1679">
                  <c:v>17.583100000000002</c:v>
                </c:pt>
                <c:pt idx="1680">
                  <c:v>17.59</c:v>
                </c:pt>
                <c:pt idx="1681">
                  <c:v>17.596800000000005</c:v>
                </c:pt>
                <c:pt idx="1682">
                  <c:v>17.6037</c:v>
                </c:pt>
                <c:pt idx="1683">
                  <c:v>17.610499999999988</c:v>
                </c:pt>
                <c:pt idx="1684">
                  <c:v>17.617300000000068</c:v>
                </c:pt>
                <c:pt idx="1685">
                  <c:v>17.624199999999988</c:v>
                </c:pt>
                <c:pt idx="1686">
                  <c:v>17.631000000000071</c:v>
                </c:pt>
                <c:pt idx="1687">
                  <c:v>17.637899999999998</c:v>
                </c:pt>
                <c:pt idx="1688">
                  <c:v>17.6447</c:v>
                </c:pt>
                <c:pt idx="1689">
                  <c:v>17.651599999999988</c:v>
                </c:pt>
                <c:pt idx="1690">
                  <c:v>17.6584</c:v>
                </c:pt>
                <c:pt idx="1691">
                  <c:v>17.665199999999921</c:v>
                </c:pt>
                <c:pt idx="1692">
                  <c:v>17.6721</c:v>
                </c:pt>
                <c:pt idx="1693">
                  <c:v>17.678899999999999</c:v>
                </c:pt>
                <c:pt idx="1694">
                  <c:v>17.6858</c:v>
                </c:pt>
                <c:pt idx="1695">
                  <c:v>17.692599999999921</c:v>
                </c:pt>
                <c:pt idx="1696">
                  <c:v>17.6995</c:v>
                </c:pt>
                <c:pt idx="1697">
                  <c:v>17.706299999999924</c:v>
                </c:pt>
                <c:pt idx="1698">
                  <c:v>17.713100000000001</c:v>
                </c:pt>
                <c:pt idx="1699">
                  <c:v>17.72</c:v>
                </c:pt>
                <c:pt idx="1700">
                  <c:v>17.726800000000001</c:v>
                </c:pt>
                <c:pt idx="1701">
                  <c:v>17.733699999999928</c:v>
                </c:pt>
                <c:pt idx="1702">
                  <c:v>17.740499999999908</c:v>
                </c:pt>
                <c:pt idx="1703">
                  <c:v>17.747399999999928</c:v>
                </c:pt>
                <c:pt idx="1704">
                  <c:v>17.754200000000001</c:v>
                </c:pt>
                <c:pt idx="1705">
                  <c:v>17.760999999999989</c:v>
                </c:pt>
                <c:pt idx="1706">
                  <c:v>17.767900000000001</c:v>
                </c:pt>
                <c:pt idx="1707">
                  <c:v>17.774699999999989</c:v>
                </c:pt>
                <c:pt idx="1708">
                  <c:v>17.781599999999909</c:v>
                </c:pt>
                <c:pt idx="1709">
                  <c:v>17.788399999999879</c:v>
                </c:pt>
                <c:pt idx="1710">
                  <c:v>17.795199999999916</c:v>
                </c:pt>
                <c:pt idx="1711">
                  <c:v>17.802099999999989</c:v>
                </c:pt>
                <c:pt idx="1712">
                  <c:v>17.808900000000001</c:v>
                </c:pt>
                <c:pt idx="1713">
                  <c:v>17.815799999999989</c:v>
                </c:pt>
                <c:pt idx="1714">
                  <c:v>17.822599999999916</c:v>
                </c:pt>
                <c:pt idx="1715">
                  <c:v>17.829499999999989</c:v>
                </c:pt>
                <c:pt idx="1716">
                  <c:v>17.836300000000001</c:v>
                </c:pt>
                <c:pt idx="1717">
                  <c:v>17.8432</c:v>
                </c:pt>
                <c:pt idx="1718">
                  <c:v>17.850000000000001</c:v>
                </c:pt>
                <c:pt idx="1719">
                  <c:v>17.856900000000035</c:v>
                </c:pt>
                <c:pt idx="1720">
                  <c:v>17.863699999999916</c:v>
                </c:pt>
                <c:pt idx="1721">
                  <c:v>17.8705</c:v>
                </c:pt>
                <c:pt idx="1722">
                  <c:v>17.877400000000005</c:v>
                </c:pt>
                <c:pt idx="1723">
                  <c:v>17.8842</c:v>
                </c:pt>
                <c:pt idx="1724">
                  <c:v>17.891100000000005</c:v>
                </c:pt>
                <c:pt idx="1725">
                  <c:v>17.897900000000035</c:v>
                </c:pt>
                <c:pt idx="1726">
                  <c:v>17.904800000000005</c:v>
                </c:pt>
                <c:pt idx="1727">
                  <c:v>17.9116</c:v>
                </c:pt>
                <c:pt idx="1728">
                  <c:v>17.918399999999917</c:v>
                </c:pt>
                <c:pt idx="1729">
                  <c:v>17.92529999999989</c:v>
                </c:pt>
                <c:pt idx="1730">
                  <c:v>17.932099999999917</c:v>
                </c:pt>
                <c:pt idx="1731">
                  <c:v>17.939</c:v>
                </c:pt>
                <c:pt idx="1732">
                  <c:v>17.945799999999856</c:v>
                </c:pt>
                <c:pt idx="1733">
                  <c:v>17.95269999999989</c:v>
                </c:pt>
                <c:pt idx="1734">
                  <c:v>17.959499999999917</c:v>
                </c:pt>
                <c:pt idx="1735">
                  <c:v>17.966299999999901</c:v>
                </c:pt>
                <c:pt idx="1736">
                  <c:v>17.97319999999992</c:v>
                </c:pt>
                <c:pt idx="1737">
                  <c:v>17.979999999999986</c:v>
                </c:pt>
                <c:pt idx="1738">
                  <c:v>17.98689999999992</c:v>
                </c:pt>
                <c:pt idx="1739">
                  <c:v>17.993699999999901</c:v>
                </c:pt>
                <c:pt idx="1740">
                  <c:v>18.00059999999992</c:v>
                </c:pt>
                <c:pt idx="1741">
                  <c:v>18.007400000000001</c:v>
                </c:pt>
                <c:pt idx="1742">
                  <c:v>18.014199999999999</c:v>
                </c:pt>
                <c:pt idx="1743">
                  <c:v>18.021100000000001</c:v>
                </c:pt>
                <c:pt idx="1744">
                  <c:v>18.027899999999999</c:v>
                </c:pt>
                <c:pt idx="1745">
                  <c:v>18.034800000000072</c:v>
                </c:pt>
                <c:pt idx="1746">
                  <c:v>18.041599999999928</c:v>
                </c:pt>
                <c:pt idx="1747">
                  <c:v>18.048499999999901</c:v>
                </c:pt>
                <c:pt idx="1748">
                  <c:v>18.055299999999928</c:v>
                </c:pt>
                <c:pt idx="1749">
                  <c:v>18.062099999999909</c:v>
                </c:pt>
                <c:pt idx="1750">
                  <c:v>18.068999999999935</c:v>
                </c:pt>
                <c:pt idx="1751">
                  <c:v>18.075800000000001</c:v>
                </c:pt>
                <c:pt idx="1752">
                  <c:v>18.082699999999871</c:v>
                </c:pt>
                <c:pt idx="1753">
                  <c:v>18.089499999999909</c:v>
                </c:pt>
                <c:pt idx="1754">
                  <c:v>18.096399999999935</c:v>
                </c:pt>
                <c:pt idx="1755">
                  <c:v>18.103200000000001</c:v>
                </c:pt>
                <c:pt idx="1756">
                  <c:v>18.110000000000031</c:v>
                </c:pt>
                <c:pt idx="1757">
                  <c:v>18.11690000000009</c:v>
                </c:pt>
                <c:pt idx="1758">
                  <c:v>18.123699999999989</c:v>
                </c:pt>
                <c:pt idx="1759">
                  <c:v>18.130600000000001</c:v>
                </c:pt>
                <c:pt idx="1760">
                  <c:v>18.137400000000031</c:v>
                </c:pt>
                <c:pt idx="1761">
                  <c:v>18.144300000000001</c:v>
                </c:pt>
                <c:pt idx="1762">
                  <c:v>18.151100000000035</c:v>
                </c:pt>
                <c:pt idx="1763">
                  <c:v>18.15790000000009</c:v>
                </c:pt>
                <c:pt idx="1764">
                  <c:v>18.164800000000035</c:v>
                </c:pt>
                <c:pt idx="1765">
                  <c:v>18.171600000000005</c:v>
                </c:pt>
                <c:pt idx="1766">
                  <c:v>18.1785</c:v>
                </c:pt>
                <c:pt idx="1767">
                  <c:v>18.185300000000002</c:v>
                </c:pt>
                <c:pt idx="1768">
                  <c:v>18.1922</c:v>
                </c:pt>
                <c:pt idx="1769">
                  <c:v>18.199000000000005</c:v>
                </c:pt>
                <c:pt idx="1770">
                  <c:v>18.2058</c:v>
                </c:pt>
                <c:pt idx="1771">
                  <c:v>18.212700000000002</c:v>
                </c:pt>
                <c:pt idx="1772">
                  <c:v>18.2195</c:v>
                </c:pt>
                <c:pt idx="1773">
                  <c:v>18.226400000000002</c:v>
                </c:pt>
                <c:pt idx="1774">
                  <c:v>18.2332</c:v>
                </c:pt>
                <c:pt idx="1775">
                  <c:v>18.240100000000002</c:v>
                </c:pt>
                <c:pt idx="1776">
                  <c:v>18.2469</c:v>
                </c:pt>
                <c:pt idx="1777">
                  <c:v>18.253699999999917</c:v>
                </c:pt>
                <c:pt idx="1778">
                  <c:v>18.26059999999989</c:v>
                </c:pt>
                <c:pt idx="1779">
                  <c:v>18.26739999999992</c:v>
                </c:pt>
                <c:pt idx="1780">
                  <c:v>18.2743</c:v>
                </c:pt>
                <c:pt idx="1781">
                  <c:v>18.28109999999992</c:v>
                </c:pt>
                <c:pt idx="1782">
                  <c:v>18.287999999999986</c:v>
                </c:pt>
                <c:pt idx="1783">
                  <c:v>18.29479999999992</c:v>
                </c:pt>
                <c:pt idx="1784">
                  <c:v>18.301600000000001</c:v>
                </c:pt>
                <c:pt idx="1785">
                  <c:v>18.308499999999921</c:v>
                </c:pt>
                <c:pt idx="1786">
                  <c:v>18.315300000000001</c:v>
                </c:pt>
                <c:pt idx="1787">
                  <c:v>18.322199999999921</c:v>
                </c:pt>
                <c:pt idx="1788">
                  <c:v>18.329000000000001</c:v>
                </c:pt>
                <c:pt idx="1789">
                  <c:v>18.335899999999999</c:v>
                </c:pt>
                <c:pt idx="1790">
                  <c:v>18.342699999999901</c:v>
                </c:pt>
                <c:pt idx="1791">
                  <c:v>18.349599999999924</c:v>
                </c:pt>
                <c:pt idx="1792">
                  <c:v>18.356400000000001</c:v>
                </c:pt>
                <c:pt idx="1793">
                  <c:v>18.363199999999935</c:v>
                </c:pt>
                <c:pt idx="1794">
                  <c:v>18.370100000000001</c:v>
                </c:pt>
                <c:pt idx="1795">
                  <c:v>18.376899999999999</c:v>
                </c:pt>
                <c:pt idx="1796">
                  <c:v>18.383699999999912</c:v>
                </c:pt>
                <c:pt idx="1797">
                  <c:v>18.390599999999989</c:v>
                </c:pt>
                <c:pt idx="1798">
                  <c:v>18.397400000000001</c:v>
                </c:pt>
                <c:pt idx="1799">
                  <c:v>18.404299999999989</c:v>
                </c:pt>
                <c:pt idx="1800">
                  <c:v>18.411100000000001</c:v>
                </c:pt>
                <c:pt idx="1801">
                  <c:v>18.417999999999999</c:v>
                </c:pt>
                <c:pt idx="1802">
                  <c:v>18.424800000000001</c:v>
                </c:pt>
                <c:pt idx="1803">
                  <c:v>18.431699999999989</c:v>
                </c:pt>
                <c:pt idx="1804">
                  <c:v>18.438499999999916</c:v>
                </c:pt>
                <c:pt idx="1805">
                  <c:v>18.445399999999879</c:v>
                </c:pt>
                <c:pt idx="1806">
                  <c:v>18.452199999999916</c:v>
                </c:pt>
                <c:pt idx="1807">
                  <c:v>18.459</c:v>
                </c:pt>
                <c:pt idx="1808">
                  <c:v>18.465899999999916</c:v>
                </c:pt>
                <c:pt idx="1809">
                  <c:v>18.472699999999882</c:v>
                </c:pt>
                <c:pt idx="1810">
                  <c:v>18.479599999999916</c:v>
                </c:pt>
                <c:pt idx="1811">
                  <c:v>18.48639999999989</c:v>
                </c:pt>
                <c:pt idx="1812">
                  <c:v>18.493299999999916</c:v>
                </c:pt>
                <c:pt idx="1813">
                  <c:v>18.5001</c:v>
                </c:pt>
                <c:pt idx="1814">
                  <c:v>18.506900000000005</c:v>
                </c:pt>
                <c:pt idx="1815">
                  <c:v>18.513800000000035</c:v>
                </c:pt>
                <c:pt idx="1816">
                  <c:v>18.520600000000002</c:v>
                </c:pt>
                <c:pt idx="1817">
                  <c:v>18.5275</c:v>
                </c:pt>
                <c:pt idx="1818">
                  <c:v>18.534300000000005</c:v>
                </c:pt>
                <c:pt idx="1819">
                  <c:v>18.5412</c:v>
                </c:pt>
                <c:pt idx="1820">
                  <c:v>18.547999999999988</c:v>
                </c:pt>
                <c:pt idx="1821">
                  <c:v>18.554800000000068</c:v>
                </c:pt>
                <c:pt idx="1822">
                  <c:v>18.561699999999917</c:v>
                </c:pt>
                <c:pt idx="1823">
                  <c:v>18.568499999999894</c:v>
                </c:pt>
                <c:pt idx="1824">
                  <c:v>18.575399999999917</c:v>
                </c:pt>
                <c:pt idx="1825">
                  <c:v>18.582199999999894</c:v>
                </c:pt>
                <c:pt idx="1826">
                  <c:v>18.589099999999917</c:v>
                </c:pt>
                <c:pt idx="1827">
                  <c:v>18.5959</c:v>
                </c:pt>
                <c:pt idx="1828">
                  <c:v>18.602699999999921</c:v>
                </c:pt>
                <c:pt idx="1829">
                  <c:v>18.6096</c:v>
                </c:pt>
                <c:pt idx="1830">
                  <c:v>18.616399999999999</c:v>
                </c:pt>
                <c:pt idx="1831">
                  <c:v>18.6233</c:v>
                </c:pt>
                <c:pt idx="1832">
                  <c:v>18.630099999999999</c:v>
                </c:pt>
                <c:pt idx="1833">
                  <c:v>18.637000000000072</c:v>
                </c:pt>
                <c:pt idx="1834">
                  <c:v>18.643799999999924</c:v>
                </c:pt>
                <c:pt idx="1835">
                  <c:v>18.650600000000001</c:v>
                </c:pt>
                <c:pt idx="1836">
                  <c:v>18.657499999999999</c:v>
                </c:pt>
                <c:pt idx="1837">
                  <c:v>18.664300000000001</c:v>
                </c:pt>
                <c:pt idx="1838">
                  <c:v>18.671199999999999</c:v>
                </c:pt>
                <c:pt idx="1839">
                  <c:v>18.678000000000001</c:v>
                </c:pt>
                <c:pt idx="1840">
                  <c:v>18.684899999999999</c:v>
                </c:pt>
                <c:pt idx="1841">
                  <c:v>18.691700000000001</c:v>
                </c:pt>
                <c:pt idx="1842">
                  <c:v>18.698499999999989</c:v>
                </c:pt>
                <c:pt idx="1843">
                  <c:v>18.705399999999909</c:v>
                </c:pt>
                <c:pt idx="1844">
                  <c:v>18.712199999999989</c:v>
                </c:pt>
                <c:pt idx="1845">
                  <c:v>18.719100000000001</c:v>
                </c:pt>
                <c:pt idx="1846">
                  <c:v>18.725899999999989</c:v>
                </c:pt>
                <c:pt idx="1847">
                  <c:v>18.732699999999916</c:v>
                </c:pt>
                <c:pt idx="1848">
                  <c:v>18.739599999999989</c:v>
                </c:pt>
                <c:pt idx="1849">
                  <c:v>18.746399999999916</c:v>
                </c:pt>
                <c:pt idx="1850">
                  <c:v>18.753299999999989</c:v>
                </c:pt>
                <c:pt idx="1851">
                  <c:v>18.760099999999916</c:v>
                </c:pt>
                <c:pt idx="1852">
                  <c:v>18.766999999999989</c:v>
                </c:pt>
                <c:pt idx="1853">
                  <c:v>18.773800000000001</c:v>
                </c:pt>
                <c:pt idx="1854">
                  <c:v>18.780699999999882</c:v>
                </c:pt>
                <c:pt idx="1855">
                  <c:v>18.787499999999916</c:v>
                </c:pt>
                <c:pt idx="1856">
                  <c:v>18.7943</c:v>
                </c:pt>
                <c:pt idx="1857">
                  <c:v>18.801200000000001</c:v>
                </c:pt>
                <c:pt idx="1858">
                  <c:v>18.808</c:v>
                </c:pt>
                <c:pt idx="1859">
                  <c:v>18.814900000000094</c:v>
                </c:pt>
                <c:pt idx="1860">
                  <c:v>18.8217</c:v>
                </c:pt>
                <c:pt idx="1861">
                  <c:v>18.828600000000002</c:v>
                </c:pt>
                <c:pt idx="1862">
                  <c:v>18.8354</c:v>
                </c:pt>
                <c:pt idx="1863">
                  <c:v>18.842199999999917</c:v>
                </c:pt>
                <c:pt idx="1864">
                  <c:v>18.8491</c:v>
                </c:pt>
                <c:pt idx="1865">
                  <c:v>18.855899999999988</c:v>
                </c:pt>
                <c:pt idx="1866">
                  <c:v>18.8628</c:v>
                </c:pt>
                <c:pt idx="1867">
                  <c:v>18.869599999999917</c:v>
                </c:pt>
                <c:pt idx="1868">
                  <c:v>18.8765</c:v>
                </c:pt>
                <c:pt idx="1869">
                  <c:v>18.883299999999917</c:v>
                </c:pt>
                <c:pt idx="1870">
                  <c:v>18.8902</c:v>
                </c:pt>
                <c:pt idx="1871">
                  <c:v>18.896999999999988</c:v>
                </c:pt>
                <c:pt idx="1872">
                  <c:v>18.9038</c:v>
                </c:pt>
                <c:pt idx="1873">
                  <c:v>18.91069999999992</c:v>
                </c:pt>
                <c:pt idx="1874">
                  <c:v>18.9175</c:v>
                </c:pt>
                <c:pt idx="1875">
                  <c:v>18.92439999999992</c:v>
                </c:pt>
                <c:pt idx="1876">
                  <c:v>18.9312</c:v>
                </c:pt>
                <c:pt idx="1877">
                  <c:v>18.93809999999992</c:v>
                </c:pt>
                <c:pt idx="1878">
                  <c:v>18.944900000000001</c:v>
                </c:pt>
                <c:pt idx="1879">
                  <c:v>18.951699999999924</c:v>
                </c:pt>
                <c:pt idx="1880">
                  <c:v>18.958599999999901</c:v>
                </c:pt>
                <c:pt idx="1881">
                  <c:v>18.965399999999871</c:v>
                </c:pt>
                <c:pt idx="1882">
                  <c:v>18.972299999999901</c:v>
                </c:pt>
                <c:pt idx="1883">
                  <c:v>18.979099999999928</c:v>
                </c:pt>
                <c:pt idx="1884">
                  <c:v>18.985999999999901</c:v>
                </c:pt>
                <c:pt idx="1885">
                  <c:v>18.992799999999871</c:v>
                </c:pt>
                <c:pt idx="1886">
                  <c:v>18.999599999999909</c:v>
                </c:pt>
                <c:pt idx="1887">
                  <c:v>19.006499999999935</c:v>
                </c:pt>
                <c:pt idx="1888">
                  <c:v>19.013300000000001</c:v>
                </c:pt>
                <c:pt idx="1889">
                  <c:v>19.020199999999935</c:v>
                </c:pt>
                <c:pt idx="1890">
                  <c:v>19.027000000000001</c:v>
                </c:pt>
                <c:pt idx="1891">
                  <c:v>19.033899999999999</c:v>
                </c:pt>
                <c:pt idx="1892">
                  <c:v>19.040699999999912</c:v>
                </c:pt>
                <c:pt idx="1893">
                  <c:v>19.047499999999989</c:v>
                </c:pt>
                <c:pt idx="1894">
                  <c:v>19.054400000000001</c:v>
                </c:pt>
                <c:pt idx="1895">
                  <c:v>19.061199999999989</c:v>
                </c:pt>
                <c:pt idx="1896">
                  <c:v>19.068099999999916</c:v>
                </c:pt>
                <c:pt idx="1897">
                  <c:v>19.074900000000031</c:v>
                </c:pt>
                <c:pt idx="1898">
                  <c:v>19.081800000000001</c:v>
                </c:pt>
                <c:pt idx="1899">
                  <c:v>19.088599999999886</c:v>
                </c:pt>
                <c:pt idx="1900">
                  <c:v>19.095399999999916</c:v>
                </c:pt>
                <c:pt idx="1901">
                  <c:v>19.1023</c:v>
                </c:pt>
                <c:pt idx="1902">
                  <c:v>19.109100000000005</c:v>
                </c:pt>
                <c:pt idx="1903">
                  <c:v>19.116000000000035</c:v>
                </c:pt>
                <c:pt idx="1904">
                  <c:v>19.122800000000005</c:v>
                </c:pt>
                <c:pt idx="1905">
                  <c:v>19.1297</c:v>
                </c:pt>
                <c:pt idx="1906">
                  <c:v>19.136500000000005</c:v>
                </c:pt>
                <c:pt idx="1907">
                  <c:v>19.1433</c:v>
                </c:pt>
                <c:pt idx="1908">
                  <c:v>19.150200000000005</c:v>
                </c:pt>
                <c:pt idx="1909">
                  <c:v>19.157000000000064</c:v>
                </c:pt>
                <c:pt idx="1910">
                  <c:v>19.163900000000005</c:v>
                </c:pt>
                <c:pt idx="1911">
                  <c:v>19.1707</c:v>
                </c:pt>
                <c:pt idx="1912">
                  <c:v>19.177600000000005</c:v>
                </c:pt>
                <c:pt idx="1913">
                  <c:v>19.1844</c:v>
                </c:pt>
                <c:pt idx="1914">
                  <c:v>19.191199999999988</c:v>
                </c:pt>
                <c:pt idx="1915">
                  <c:v>19.1981</c:v>
                </c:pt>
                <c:pt idx="1916">
                  <c:v>19.204899999999999</c:v>
                </c:pt>
                <c:pt idx="1917">
                  <c:v>19.211800000000071</c:v>
                </c:pt>
                <c:pt idx="1918">
                  <c:v>19.21859999999992</c:v>
                </c:pt>
                <c:pt idx="1919">
                  <c:v>19.225499999999894</c:v>
                </c:pt>
                <c:pt idx="1920">
                  <c:v>19.23229999999992</c:v>
                </c:pt>
                <c:pt idx="1921">
                  <c:v>19.239100000000001</c:v>
                </c:pt>
                <c:pt idx="1922">
                  <c:v>19.245999999999921</c:v>
                </c:pt>
                <c:pt idx="1923">
                  <c:v>19.252800000000001</c:v>
                </c:pt>
                <c:pt idx="1924">
                  <c:v>19.259699999999921</c:v>
                </c:pt>
                <c:pt idx="1925">
                  <c:v>19.266499999999901</c:v>
                </c:pt>
                <c:pt idx="1926">
                  <c:v>19.273399999999921</c:v>
                </c:pt>
                <c:pt idx="1927">
                  <c:v>19.280199999999901</c:v>
                </c:pt>
                <c:pt idx="1928">
                  <c:v>19.286999999999928</c:v>
                </c:pt>
                <c:pt idx="1929">
                  <c:v>19.293900000000001</c:v>
                </c:pt>
                <c:pt idx="1930">
                  <c:v>19.300699999999935</c:v>
                </c:pt>
                <c:pt idx="1931">
                  <c:v>19.307600000000001</c:v>
                </c:pt>
                <c:pt idx="1932">
                  <c:v>19.314399999999999</c:v>
                </c:pt>
                <c:pt idx="1933">
                  <c:v>19.321300000000001</c:v>
                </c:pt>
                <c:pt idx="1934">
                  <c:v>19.328099999999989</c:v>
                </c:pt>
                <c:pt idx="1935">
                  <c:v>19.334900000000083</c:v>
                </c:pt>
                <c:pt idx="1936">
                  <c:v>19.341799999999989</c:v>
                </c:pt>
                <c:pt idx="1937">
                  <c:v>19.348599999999912</c:v>
                </c:pt>
                <c:pt idx="1938">
                  <c:v>19.355499999999989</c:v>
                </c:pt>
                <c:pt idx="1939">
                  <c:v>19.362299999999916</c:v>
                </c:pt>
                <c:pt idx="1940">
                  <c:v>19.369199999999989</c:v>
                </c:pt>
                <c:pt idx="1941">
                  <c:v>19.376000000000001</c:v>
                </c:pt>
                <c:pt idx="1942">
                  <c:v>19.3828</c:v>
                </c:pt>
                <c:pt idx="1943">
                  <c:v>19.389699999999916</c:v>
                </c:pt>
                <c:pt idx="1944">
                  <c:v>19.3965</c:v>
                </c:pt>
                <c:pt idx="1945">
                  <c:v>19.403399999999916</c:v>
                </c:pt>
                <c:pt idx="1946">
                  <c:v>19.4102</c:v>
                </c:pt>
                <c:pt idx="1947">
                  <c:v>19.417100000000001</c:v>
                </c:pt>
                <c:pt idx="1948">
                  <c:v>19.4239</c:v>
                </c:pt>
                <c:pt idx="1949">
                  <c:v>19.430800000000001</c:v>
                </c:pt>
                <c:pt idx="1950">
                  <c:v>19.4376</c:v>
                </c:pt>
                <c:pt idx="1951">
                  <c:v>19.444400000000002</c:v>
                </c:pt>
                <c:pt idx="1952">
                  <c:v>19.4513</c:v>
                </c:pt>
                <c:pt idx="1953">
                  <c:v>19.458100000000002</c:v>
                </c:pt>
                <c:pt idx="1954">
                  <c:v>19.464999999999989</c:v>
                </c:pt>
                <c:pt idx="1955">
                  <c:v>19.471800000000005</c:v>
                </c:pt>
                <c:pt idx="1956">
                  <c:v>19.47869999999989</c:v>
                </c:pt>
                <c:pt idx="1957">
                  <c:v>19.485499999999856</c:v>
                </c:pt>
                <c:pt idx="1958">
                  <c:v>19.49229999999989</c:v>
                </c:pt>
                <c:pt idx="1959">
                  <c:v>19.499199999999917</c:v>
                </c:pt>
                <c:pt idx="1960">
                  <c:v>19.506</c:v>
                </c:pt>
                <c:pt idx="1961">
                  <c:v>19.512899999999988</c:v>
                </c:pt>
                <c:pt idx="1962">
                  <c:v>19.5197</c:v>
                </c:pt>
                <c:pt idx="1963">
                  <c:v>19.526599999999917</c:v>
                </c:pt>
                <c:pt idx="1964">
                  <c:v>19.5334</c:v>
                </c:pt>
                <c:pt idx="1965">
                  <c:v>19.540199999999921</c:v>
                </c:pt>
                <c:pt idx="1966">
                  <c:v>19.5471</c:v>
                </c:pt>
                <c:pt idx="1967">
                  <c:v>19.553899999999999</c:v>
                </c:pt>
                <c:pt idx="1968">
                  <c:v>19.5608</c:v>
                </c:pt>
                <c:pt idx="1969">
                  <c:v>19.567599999999921</c:v>
                </c:pt>
                <c:pt idx="1970">
                  <c:v>19.5745</c:v>
                </c:pt>
                <c:pt idx="1971">
                  <c:v>19.581299999999924</c:v>
                </c:pt>
                <c:pt idx="1972">
                  <c:v>19.588099999999901</c:v>
                </c:pt>
                <c:pt idx="1973">
                  <c:v>19.594999999999999</c:v>
                </c:pt>
                <c:pt idx="1974">
                  <c:v>19.601800000000072</c:v>
                </c:pt>
                <c:pt idx="1975">
                  <c:v>19.608699999999928</c:v>
                </c:pt>
                <c:pt idx="1976">
                  <c:v>19.615500000000001</c:v>
                </c:pt>
                <c:pt idx="1977">
                  <c:v>19.622399999999928</c:v>
                </c:pt>
                <c:pt idx="1978">
                  <c:v>19.629200000000001</c:v>
                </c:pt>
                <c:pt idx="1979">
                  <c:v>19.635999999999999</c:v>
                </c:pt>
                <c:pt idx="1980">
                  <c:v>19.642900000000001</c:v>
                </c:pt>
                <c:pt idx="1981">
                  <c:v>19.649699999999989</c:v>
                </c:pt>
                <c:pt idx="1982">
                  <c:v>19.656600000000001</c:v>
                </c:pt>
                <c:pt idx="1983">
                  <c:v>19.663399999999989</c:v>
                </c:pt>
                <c:pt idx="1984">
                  <c:v>19.670200000000001</c:v>
                </c:pt>
                <c:pt idx="1985">
                  <c:v>19.677099999999999</c:v>
                </c:pt>
                <c:pt idx="1986">
                  <c:v>19.683900000000001</c:v>
                </c:pt>
                <c:pt idx="1987">
                  <c:v>19.690799999999989</c:v>
                </c:pt>
                <c:pt idx="1988">
                  <c:v>19.697600000000001</c:v>
                </c:pt>
                <c:pt idx="1989">
                  <c:v>19.704499999999989</c:v>
                </c:pt>
                <c:pt idx="1990">
                  <c:v>19.711300000000001</c:v>
                </c:pt>
                <c:pt idx="1991">
                  <c:v>19.7182</c:v>
                </c:pt>
                <c:pt idx="1992">
                  <c:v>19.724999999999987</c:v>
                </c:pt>
                <c:pt idx="1993">
                  <c:v>19.731800000000035</c:v>
                </c:pt>
                <c:pt idx="1994">
                  <c:v>19.738699999999916</c:v>
                </c:pt>
                <c:pt idx="1995">
                  <c:v>19.74549999999989</c:v>
                </c:pt>
                <c:pt idx="1996">
                  <c:v>19.752400000000002</c:v>
                </c:pt>
                <c:pt idx="1997">
                  <c:v>19.7592</c:v>
                </c:pt>
                <c:pt idx="1998">
                  <c:v>19.766100000000002</c:v>
                </c:pt>
                <c:pt idx="1999">
                  <c:v>19.7729</c:v>
                </c:pt>
                <c:pt idx="2000">
                  <c:v>19.779699999999917</c:v>
                </c:pt>
                <c:pt idx="2001">
                  <c:v>19.78659999999989</c:v>
                </c:pt>
                <c:pt idx="2002">
                  <c:v>19.793399999999917</c:v>
                </c:pt>
                <c:pt idx="2003">
                  <c:v>19.8003</c:v>
                </c:pt>
                <c:pt idx="2004">
                  <c:v>19.807099999999988</c:v>
                </c:pt>
                <c:pt idx="2005">
                  <c:v>19.814000000000064</c:v>
                </c:pt>
                <c:pt idx="2006">
                  <c:v>19.820799999999917</c:v>
                </c:pt>
                <c:pt idx="2007">
                  <c:v>19.8276</c:v>
                </c:pt>
                <c:pt idx="2008">
                  <c:v>19.834499999999988</c:v>
                </c:pt>
                <c:pt idx="2009">
                  <c:v>19.8413</c:v>
                </c:pt>
                <c:pt idx="2010">
                  <c:v>19.84819999999992</c:v>
                </c:pt>
                <c:pt idx="2011">
                  <c:v>19.855</c:v>
                </c:pt>
                <c:pt idx="2012">
                  <c:v>19.861899999999999</c:v>
                </c:pt>
                <c:pt idx="2013">
                  <c:v>19.868699999999901</c:v>
                </c:pt>
                <c:pt idx="2014">
                  <c:v>19.875499999999924</c:v>
                </c:pt>
                <c:pt idx="2015">
                  <c:v>19.882399999999908</c:v>
                </c:pt>
                <c:pt idx="2016">
                  <c:v>19.889199999999924</c:v>
                </c:pt>
                <c:pt idx="2017">
                  <c:v>19.896100000000001</c:v>
                </c:pt>
                <c:pt idx="2018">
                  <c:v>19.902899999999928</c:v>
                </c:pt>
                <c:pt idx="2019">
                  <c:v>19.909800000000001</c:v>
                </c:pt>
                <c:pt idx="2020">
                  <c:v>19.916599999999928</c:v>
                </c:pt>
                <c:pt idx="2021">
                  <c:v>19.923399999999909</c:v>
                </c:pt>
                <c:pt idx="2022">
                  <c:v>19.930299999999928</c:v>
                </c:pt>
                <c:pt idx="2023">
                  <c:v>19.937100000000001</c:v>
                </c:pt>
                <c:pt idx="2024">
                  <c:v>19.943999999999935</c:v>
                </c:pt>
                <c:pt idx="2025">
                  <c:v>19.950800000000001</c:v>
                </c:pt>
                <c:pt idx="2026">
                  <c:v>19.957699999999935</c:v>
                </c:pt>
                <c:pt idx="2027">
                  <c:v>19.964499999999909</c:v>
                </c:pt>
                <c:pt idx="2028">
                  <c:v>19.971399999999935</c:v>
                </c:pt>
                <c:pt idx="2029">
                  <c:v>19.978199999999912</c:v>
                </c:pt>
                <c:pt idx="2030">
                  <c:v>19.984999999999989</c:v>
                </c:pt>
                <c:pt idx="2031">
                  <c:v>19.991900000000001</c:v>
                </c:pt>
                <c:pt idx="2032">
                  <c:v>19.998699999999879</c:v>
                </c:pt>
                <c:pt idx="2033">
                  <c:v>20.005499999999916</c:v>
                </c:pt>
                <c:pt idx="2034">
                  <c:v>20.0124</c:v>
                </c:pt>
                <c:pt idx="2035">
                  <c:v>20.019300000000001</c:v>
                </c:pt>
                <c:pt idx="2036">
                  <c:v>20.0261</c:v>
                </c:pt>
                <c:pt idx="2037">
                  <c:v>20.032900000000001</c:v>
                </c:pt>
                <c:pt idx="2038">
                  <c:v>20.039800000000035</c:v>
                </c:pt>
                <c:pt idx="2039">
                  <c:v>20.046600000000002</c:v>
                </c:pt>
                <c:pt idx="2040">
                  <c:v>20.0535</c:v>
                </c:pt>
                <c:pt idx="2041">
                  <c:v>20.060300000000002</c:v>
                </c:pt>
                <c:pt idx="2042">
                  <c:v>20.0672</c:v>
                </c:pt>
                <c:pt idx="2043">
                  <c:v>20.074000000000005</c:v>
                </c:pt>
                <c:pt idx="2044">
                  <c:v>20.0808</c:v>
                </c:pt>
                <c:pt idx="2045">
                  <c:v>20.087700000000002</c:v>
                </c:pt>
                <c:pt idx="2046">
                  <c:v>20.0945</c:v>
                </c:pt>
                <c:pt idx="2047">
                  <c:v>20.101400000000005</c:v>
                </c:pt>
                <c:pt idx="2048">
                  <c:v>20.1082</c:v>
                </c:pt>
                <c:pt idx="2049">
                  <c:v>20.115100000000005</c:v>
                </c:pt>
                <c:pt idx="2050">
                  <c:v>20.121900000000068</c:v>
                </c:pt>
                <c:pt idx="2051">
                  <c:v>20.128699999999917</c:v>
                </c:pt>
                <c:pt idx="2052">
                  <c:v>20.1356</c:v>
                </c:pt>
                <c:pt idx="2053">
                  <c:v>20.14239999999992</c:v>
                </c:pt>
                <c:pt idx="2054">
                  <c:v>20.1493</c:v>
                </c:pt>
                <c:pt idx="2055">
                  <c:v>20.156099999999999</c:v>
                </c:pt>
                <c:pt idx="2056">
                  <c:v>20.163</c:v>
                </c:pt>
                <c:pt idx="2057">
                  <c:v>20.16979999999992</c:v>
                </c:pt>
                <c:pt idx="2058">
                  <c:v>20.176600000000001</c:v>
                </c:pt>
                <c:pt idx="2059">
                  <c:v>20.183499999999921</c:v>
                </c:pt>
                <c:pt idx="2060">
                  <c:v>20.190300000000001</c:v>
                </c:pt>
                <c:pt idx="2061">
                  <c:v>20.197199999999999</c:v>
                </c:pt>
                <c:pt idx="2062">
                  <c:v>20.204000000000001</c:v>
                </c:pt>
                <c:pt idx="2063">
                  <c:v>20.210899999999999</c:v>
                </c:pt>
                <c:pt idx="2064">
                  <c:v>20.217700000000001</c:v>
                </c:pt>
                <c:pt idx="2065">
                  <c:v>20.224499999999928</c:v>
                </c:pt>
                <c:pt idx="2066">
                  <c:v>20.231400000000001</c:v>
                </c:pt>
                <c:pt idx="2067">
                  <c:v>20.238199999999935</c:v>
                </c:pt>
                <c:pt idx="2068">
                  <c:v>20.245099999999901</c:v>
                </c:pt>
                <c:pt idx="2069">
                  <c:v>20.251899999999999</c:v>
                </c:pt>
                <c:pt idx="2070">
                  <c:v>20.258800000000001</c:v>
                </c:pt>
                <c:pt idx="2071">
                  <c:v>20.265599999999871</c:v>
                </c:pt>
                <c:pt idx="2072">
                  <c:v>20.272399999999912</c:v>
                </c:pt>
                <c:pt idx="2073">
                  <c:v>20.279299999999989</c:v>
                </c:pt>
                <c:pt idx="2074">
                  <c:v>20.286099999999912</c:v>
                </c:pt>
                <c:pt idx="2075">
                  <c:v>20.292999999999989</c:v>
                </c:pt>
                <c:pt idx="2076">
                  <c:v>20.299800000000001</c:v>
                </c:pt>
                <c:pt idx="2077">
                  <c:v>20.306699999999989</c:v>
                </c:pt>
                <c:pt idx="2078">
                  <c:v>20.313500000000001</c:v>
                </c:pt>
                <c:pt idx="2079">
                  <c:v>20.3203</c:v>
                </c:pt>
                <c:pt idx="2080">
                  <c:v>20.327200000000001</c:v>
                </c:pt>
                <c:pt idx="2081">
                  <c:v>20.334000000000035</c:v>
                </c:pt>
                <c:pt idx="2082">
                  <c:v>20.340900000000001</c:v>
                </c:pt>
                <c:pt idx="2083">
                  <c:v>20.3477</c:v>
                </c:pt>
                <c:pt idx="2084">
                  <c:v>20.354600000000001</c:v>
                </c:pt>
                <c:pt idx="2085">
                  <c:v>20.3614</c:v>
                </c:pt>
                <c:pt idx="2086">
                  <c:v>20.368200000000002</c:v>
                </c:pt>
                <c:pt idx="2087">
                  <c:v>20.3751</c:v>
                </c:pt>
                <c:pt idx="2088">
                  <c:v>20.381900000000005</c:v>
                </c:pt>
                <c:pt idx="2089">
                  <c:v>20.3888</c:v>
                </c:pt>
                <c:pt idx="2090">
                  <c:v>20.395600000000002</c:v>
                </c:pt>
                <c:pt idx="2091">
                  <c:v>20.40249999999989</c:v>
                </c:pt>
                <c:pt idx="2092">
                  <c:v>20.409300000000002</c:v>
                </c:pt>
                <c:pt idx="2093">
                  <c:v>20.4161</c:v>
                </c:pt>
                <c:pt idx="2094">
                  <c:v>20.422999999999917</c:v>
                </c:pt>
                <c:pt idx="2095">
                  <c:v>20.4298</c:v>
                </c:pt>
                <c:pt idx="2096">
                  <c:v>20.436699999999917</c:v>
                </c:pt>
                <c:pt idx="2097">
                  <c:v>20.443499999999894</c:v>
                </c:pt>
                <c:pt idx="2098">
                  <c:v>20.450399999999917</c:v>
                </c:pt>
                <c:pt idx="2099">
                  <c:v>20.4572</c:v>
                </c:pt>
                <c:pt idx="2100">
                  <c:v>20.46399999999992</c:v>
                </c:pt>
                <c:pt idx="2101">
                  <c:v>20.4709</c:v>
                </c:pt>
                <c:pt idx="2102">
                  <c:v>20.477699999999921</c:v>
                </c:pt>
                <c:pt idx="2103">
                  <c:v>20.484599999999894</c:v>
                </c:pt>
                <c:pt idx="2104">
                  <c:v>20.491399999999921</c:v>
                </c:pt>
                <c:pt idx="2105">
                  <c:v>20.498299999999901</c:v>
                </c:pt>
                <c:pt idx="2106">
                  <c:v>20.505099999999921</c:v>
                </c:pt>
                <c:pt idx="2107">
                  <c:v>20.512</c:v>
                </c:pt>
                <c:pt idx="2108">
                  <c:v>20.518799999999924</c:v>
                </c:pt>
                <c:pt idx="2109">
                  <c:v>20.525599999999901</c:v>
                </c:pt>
                <c:pt idx="2110">
                  <c:v>20.532499999999924</c:v>
                </c:pt>
                <c:pt idx="2111">
                  <c:v>20.539300000000001</c:v>
                </c:pt>
                <c:pt idx="2112">
                  <c:v>20.546199999999928</c:v>
                </c:pt>
                <c:pt idx="2113">
                  <c:v>20.553000000000001</c:v>
                </c:pt>
                <c:pt idx="2114">
                  <c:v>20.559899999999999</c:v>
                </c:pt>
                <c:pt idx="2115">
                  <c:v>20.566699999999908</c:v>
                </c:pt>
                <c:pt idx="2116">
                  <c:v>20.573499999999989</c:v>
                </c:pt>
                <c:pt idx="2117">
                  <c:v>20.580399999999909</c:v>
                </c:pt>
                <c:pt idx="2118">
                  <c:v>20.587199999999989</c:v>
                </c:pt>
                <c:pt idx="2119">
                  <c:v>20.594100000000001</c:v>
                </c:pt>
                <c:pt idx="2120">
                  <c:v>20.600899999999999</c:v>
                </c:pt>
                <c:pt idx="2121">
                  <c:v>20.607700000000001</c:v>
                </c:pt>
                <c:pt idx="2122">
                  <c:v>20.614599999999999</c:v>
                </c:pt>
                <c:pt idx="2123">
                  <c:v>20.621400000000001</c:v>
                </c:pt>
                <c:pt idx="2124">
                  <c:v>20.628299999999989</c:v>
                </c:pt>
                <c:pt idx="2125">
                  <c:v>20.635100000000001</c:v>
                </c:pt>
                <c:pt idx="2126">
                  <c:v>20.641999999999999</c:v>
                </c:pt>
                <c:pt idx="2127">
                  <c:v>20.648800000000001</c:v>
                </c:pt>
                <c:pt idx="2128">
                  <c:v>20.6557</c:v>
                </c:pt>
                <c:pt idx="2129">
                  <c:v>20.662499999999916</c:v>
                </c:pt>
                <c:pt idx="2130">
                  <c:v>20.6693</c:v>
                </c:pt>
                <c:pt idx="2131">
                  <c:v>20.676200000000001</c:v>
                </c:pt>
                <c:pt idx="2132">
                  <c:v>20.683</c:v>
                </c:pt>
                <c:pt idx="2133">
                  <c:v>20.689900000000005</c:v>
                </c:pt>
                <c:pt idx="2134">
                  <c:v>20.6967</c:v>
                </c:pt>
                <c:pt idx="2135">
                  <c:v>20.703600000000002</c:v>
                </c:pt>
                <c:pt idx="2136">
                  <c:v>20.7104</c:v>
                </c:pt>
                <c:pt idx="2137">
                  <c:v>20.717199999999988</c:v>
                </c:pt>
                <c:pt idx="2138">
                  <c:v>20.7241</c:v>
                </c:pt>
                <c:pt idx="2139">
                  <c:v>20.730899999999988</c:v>
                </c:pt>
                <c:pt idx="2140">
                  <c:v>20.737800000000064</c:v>
                </c:pt>
                <c:pt idx="2141">
                  <c:v>20.744599999999917</c:v>
                </c:pt>
                <c:pt idx="2142">
                  <c:v>20.7515</c:v>
                </c:pt>
                <c:pt idx="2143">
                  <c:v>20.758299999999917</c:v>
                </c:pt>
                <c:pt idx="2144">
                  <c:v>20.765099999999894</c:v>
                </c:pt>
                <c:pt idx="2145">
                  <c:v>20.771999999999988</c:v>
                </c:pt>
                <c:pt idx="2146">
                  <c:v>20.7788</c:v>
                </c:pt>
                <c:pt idx="2147">
                  <c:v>20.785699999999856</c:v>
                </c:pt>
                <c:pt idx="2148">
                  <c:v>20.792499999999901</c:v>
                </c:pt>
                <c:pt idx="2149">
                  <c:v>20.79939999999992</c:v>
                </c:pt>
                <c:pt idx="2150">
                  <c:v>20.8062</c:v>
                </c:pt>
                <c:pt idx="2151">
                  <c:v>20.812999999999999</c:v>
                </c:pt>
                <c:pt idx="2152">
                  <c:v>20.819900000000072</c:v>
                </c:pt>
                <c:pt idx="2153">
                  <c:v>20.826699999999924</c:v>
                </c:pt>
                <c:pt idx="2154">
                  <c:v>20.833600000000001</c:v>
                </c:pt>
                <c:pt idx="2155">
                  <c:v>20.840399999999928</c:v>
                </c:pt>
                <c:pt idx="2156">
                  <c:v>20.847300000000001</c:v>
                </c:pt>
                <c:pt idx="2157">
                  <c:v>20.854099999999999</c:v>
                </c:pt>
                <c:pt idx="2158">
                  <c:v>20.860900000000001</c:v>
                </c:pt>
                <c:pt idx="2159">
                  <c:v>20.867799999999928</c:v>
                </c:pt>
                <c:pt idx="2160">
                  <c:v>20.874600000000001</c:v>
                </c:pt>
                <c:pt idx="2161">
                  <c:v>20.881499999999935</c:v>
                </c:pt>
                <c:pt idx="2162">
                  <c:v>20.888299999999909</c:v>
                </c:pt>
                <c:pt idx="2163">
                  <c:v>20.895199999999935</c:v>
                </c:pt>
                <c:pt idx="2164">
                  <c:v>20.901999999999987</c:v>
                </c:pt>
                <c:pt idx="2165">
                  <c:v>20.908799999999879</c:v>
                </c:pt>
                <c:pt idx="2166">
                  <c:v>20.915699999999912</c:v>
                </c:pt>
                <c:pt idx="2167">
                  <c:v>20.922499999999879</c:v>
                </c:pt>
                <c:pt idx="2168">
                  <c:v>20.929399999999912</c:v>
                </c:pt>
                <c:pt idx="2169">
                  <c:v>20.936199999999989</c:v>
                </c:pt>
                <c:pt idx="2170">
                  <c:v>20.942999999999916</c:v>
                </c:pt>
                <c:pt idx="2171">
                  <c:v>20.9499</c:v>
                </c:pt>
                <c:pt idx="2172">
                  <c:v>20.956699999999916</c:v>
                </c:pt>
                <c:pt idx="2173">
                  <c:v>20.963599999999886</c:v>
                </c:pt>
                <c:pt idx="2174">
                  <c:v>20.970399999999916</c:v>
                </c:pt>
                <c:pt idx="2175">
                  <c:v>20.9773</c:v>
                </c:pt>
                <c:pt idx="2176">
                  <c:v>20.984100000000002</c:v>
                </c:pt>
                <c:pt idx="2177">
                  <c:v>20.991</c:v>
                </c:pt>
                <c:pt idx="2178">
                  <c:v>20.997800000000005</c:v>
                </c:pt>
                <c:pt idx="2179">
                  <c:v>21.0046</c:v>
                </c:pt>
                <c:pt idx="2180">
                  <c:v>21.011500000000005</c:v>
                </c:pt>
                <c:pt idx="2181">
                  <c:v>21.0183</c:v>
                </c:pt>
                <c:pt idx="2182">
                  <c:v>21.025200000000002</c:v>
                </c:pt>
                <c:pt idx="2183">
                  <c:v>21.032</c:v>
                </c:pt>
                <c:pt idx="2184">
                  <c:v>21.038900000000005</c:v>
                </c:pt>
                <c:pt idx="2185">
                  <c:v>21.04569999999989</c:v>
                </c:pt>
                <c:pt idx="2186">
                  <c:v>21.052600000000002</c:v>
                </c:pt>
                <c:pt idx="2187">
                  <c:v>21.0594</c:v>
                </c:pt>
                <c:pt idx="2188">
                  <c:v>21.066199999999917</c:v>
                </c:pt>
                <c:pt idx="2189">
                  <c:v>21.0731</c:v>
                </c:pt>
                <c:pt idx="2190">
                  <c:v>21.079899999999999</c:v>
                </c:pt>
                <c:pt idx="2191">
                  <c:v>21.0868</c:v>
                </c:pt>
                <c:pt idx="2192">
                  <c:v>21.09359999999992</c:v>
                </c:pt>
                <c:pt idx="2193">
                  <c:v>21.1005</c:v>
                </c:pt>
                <c:pt idx="2194">
                  <c:v>21.107299999999999</c:v>
                </c:pt>
                <c:pt idx="2195">
                  <c:v>21.114100000000072</c:v>
                </c:pt>
                <c:pt idx="2196">
                  <c:v>21.120999999999999</c:v>
                </c:pt>
                <c:pt idx="2197">
                  <c:v>21.127800000000072</c:v>
                </c:pt>
                <c:pt idx="2198">
                  <c:v>21.134699999999999</c:v>
                </c:pt>
                <c:pt idx="2199">
                  <c:v>21.141500000000001</c:v>
                </c:pt>
                <c:pt idx="2200">
                  <c:v>21.148399999999921</c:v>
                </c:pt>
                <c:pt idx="2201">
                  <c:v>21.155200000000001</c:v>
                </c:pt>
                <c:pt idx="2202">
                  <c:v>21.161999999999999</c:v>
                </c:pt>
                <c:pt idx="2203">
                  <c:v>21.168900000000001</c:v>
                </c:pt>
                <c:pt idx="2204">
                  <c:v>21.175699999999935</c:v>
                </c:pt>
                <c:pt idx="2205">
                  <c:v>21.182599999999901</c:v>
                </c:pt>
                <c:pt idx="2206">
                  <c:v>21.189399999999935</c:v>
                </c:pt>
                <c:pt idx="2207">
                  <c:v>21.196300000000001</c:v>
                </c:pt>
                <c:pt idx="2208">
                  <c:v>21.203099999999989</c:v>
                </c:pt>
                <c:pt idx="2209">
                  <c:v>21.209900000000001</c:v>
                </c:pt>
                <c:pt idx="2210">
                  <c:v>21.216799999999989</c:v>
                </c:pt>
                <c:pt idx="2211">
                  <c:v>21.223599999999912</c:v>
                </c:pt>
                <c:pt idx="2212">
                  <c:v>21.230499999999989</c:v>
                </c:pt>
                <c:pt idx="2213">
                  <c:v>21.237300000000001</c:v>
                </c:pt>
                <c:pt idx="2214">
                  <c:v>21.244199999999989</c:v>
                </c:pt>
                <c:pt idx="2215">
                  <c:v>21.251000000000001</c:v>
                </c:pt>
                <c:pt idx="2216">
                  <c:v>21.257800000000035</c:v>
                </c:pt>
                <c:pt idx="2217">
                  <c:v>21.264699999999916</c:v>
                </c:pt>
                <c:pt idx="2218">
                  <c:v>21.2715</c:v>
                </c:pt>
                <c:pt idx="2219">
                  <c:v>21.278399999999916</c:v>
                </c:pt>
                <c:pt idx="2220">
                  <c:v>21.285199999999882</c:v>
                </c:pt>
                <c:pt idx="2221">
                  <c:v>21.292099999999916</c:v>
                </c:pt>
                <c:pt idx="2222">
                  <c:v>21.2989</c:v>
                </c:pt>
                <c:pt idx="2223">
                  <c:v>21.305700000000002</c:v>
                </c:pt>
                <c:pt idx="2224">
                  <c:v>21.3126</c:v>
                </c:pt>
                <c:pt idx="2225">
                  <c:v>21.319400000000005</c:v>
                </c:pt>
                <c:pt idx="2226">
                  <c:v>21.3263</c:v>
                </c:pt>
                <c:pt idx="2227">
                  <c:v>21.333100000000005</c:v>
                </c:pt>
                <c:pt idx="2228">
                  <c:v>21.34</c:v>
                </c:pt>
                <c:pt idx="2229">
                  <c:v>21.346800000000005</c:v>
                </c:pt>
                <c:pt idx="2230">
                  <c:v>21.3536</c:v>
                </c:pt>
                <c:pt idx="2231">
                  <c:v>21.360499999999917</c:v>
                </c:pt>
                <c:pt idx="2232">
                  <c:v>21.3673</c:v>
                </c:pt>
                <c:pt idx="2233">
                  <c:v>21.374199999999988</c:v>
                </c:pt>
                <c:pt idx="2234">
                  <c:v>21.381</c:v>
                </c:pt>
                <c:pt idx="2235">
                  <c:v>21.387899999999988</c:v>
                </c:pt>
                <c:pt idx="2236">
                  <c:v>21.3947</c:v>
                </c:pt>
                <c:pt idx="2237">
                  <c:v>21.40149999999992</c:v>
                </c:pt>
                <c:pt idx="2238">
                  <c:v>21.408399999999894</c:v>
                </c:pt>
                <c:pt idx="2239">
                  <c:v>21.415199999999921</c:v>
                </c:pt>
                <c:pt idx="2240">
                  <c:v>21.422099999999894</c:v>
                </c:pt>
                <c:pt idx="2241">
                  <c:v>21.428899999999921</c:v>
                </c:pt>
                <c:pt idx="2242">
                  <c:v>21.4358</c:v>
                </c:pt>
                <c:pt idx="2243">
                  <c:v>21.442599999999871</c:v>
                </c:pt>
                <c:pt idx="2244">
                  <c:v>21.449399999999901</c:v>
                </c:pt>
                <c:pt idx="2245">
                  <c:v>21.456299999999924</c:v>
                </c:pt>
                <c:pt idx="2246">
                  <c:v>21.463099999999901</c:v>
                </c:pt>
                <c:pt idx="2247">
                  <c:v>21.47</c:v>
                </c:pt>
                <c:pt idx="2248">
                  <c:v>21.476800000000001</c:v>
                </c:pt>
                <c:pt idx="2249">
                  <c:v>21.483699999999871</c:v>
                </c:pt>
                <c:pt idx="2250">
                  <c:v>21.490499999999908</c:v>
                </c:pt>
                <c:pt idx="2251">
                  <c:v>21.497299999999989</c:v>
                </c:pt>
                <c:pt idx="2252">
                  <c:v>21.504200000000001</c:v>
                </c:pt>
                <c:pt idx="2253">
                  <c:v>21.510999999999999</c:v>
                </c:pt>
                <c:pt idx="2254">
                  <c:v>21.517900000000079</c:v>
                </c:pt>
                <c:pt idx="2255">
                  <c:v>21.524699999999989</c:v>
                </c:pt>
                <c:pt idx="2256">
                  <c:v>21.531500000000001</c:v>
                </c:pt>
                <c:pt idx="2257">
                  <c:v>21.538399999999989</c:v>
                </c:pt>
                <c:pt idx="2258">
                  <c:v>21.545199999999916</c:v>
                </c:pt>
                <c:pt idx="2259">
                  <c:v>21.552099999999989</c:v>
                </c:pt>
                <c:pt idx="2260">
                  <c:v>21.558900000000001</c:v>
                </c:pt>
                <c:pt idx="2261">
                  <c:v>21.565799999999879</c:v>
                </c:pt>
                <c:pt idx="2262">
                  <c:v>21.572599999999916</c:v>
                </c:pt>
                <c:pt idx="2263">
                  <c:v>21.579499999999989</c:v>
                </c:pt>
                <c:pt idx="2264">
                  <c:v>21.586299999999916</c:v>
                </c:pt>
                <c:pt idx="2265">
                  <c:v>21.5932</c:v>
                </c:pt>
                <c:pt idx="2266">
                  <c:v>21.6</c:v>
                </c:pt>
                <c:pt idx="2267">
                  <c:v>21.606800000000035</c:v>
                </c:pt>
                <c:pt idx="2268">
                  <c:v>21.613700000000001</c:v>
                </c:pt>
                <c:pt idx="2269">
                  <c:v>21.6205</c:v>
                </c:pt>
                <c:pt idx="2270">
                  <c:v>21.627400000000005</c:v>
                </c:pt>
                <c:pt idx="2271">
                  <c:v>21.634200000000035</c:v>
                </c:pt>
                <c:pt idx="2272">
                  <c:v>21.641100000000005</c:v>
                </c:pt>
                <c:pt idx="2273">
                  <c:v>21.647900000000035</c:v>
                </c:pt>
                <c:pt idx="2274">
                  <c:v>21.654699999999988</c:v>
                </c:pt>
                <c:pt idx="2275">
                  <c:v>21.6616</c:v>
                </c:pt>
                <c:pt idx="2276">
                  <c:v>21.668399999999917</c:v>
                </c:pt>
                <c:pt idx="2277">
                  <c:v>21.6753</c:v>
                </c:pt>
                <c:pt idx="2278">
                  <c:v>21.682099999999917</c:v>
                </c:pt>
                <c:pt idx="2279">
                  <c:v>21.689</c:v>
                </c:pt>
                <c:pt idx="2280">
                  <c:v>21.695799999999917</c:v>
                </c:pt>
                <c:pt idx="2281">
                  <c:v>21.702599999999894</c:v>
                </c:pt>
                <c:pt idx="2282">
                  <c:v>21.709499999999917</c:v>
                </c:pt>
                <c:pt idx="2283">
                  <c:v>21.7163</c:v>
                </c:pt>
                <c:pt idx="2284">
                  <c:v>21.72319999999992</c:v>
                </c:pt>
                <c:pt idx="2285">
                  <c:v>21.73</c:v>
                </c:pt>
                <c:pt idx="2286">
                  <c:v>21.736899999999999</c:v>
                </c:pt>
                <c:pt idx="2287">
                  <c:v>21.743699999999901</c:v>
                </c:pt>
                <c:pt idx="2288">
                  <c:v>21.750499999999924</c:v>
                </c:pt>
                <c:pt idx="2289">
                  <c:v>21.757400000000001</c:v>
                </c:pt>
                <c:pt idx="2290">
                  <c:v>21.764199999999924</c:v>
                </c:pt>
                <c:pt idx="2291">
                  <c:v>21.771100000000001</c:v>
                </c:pt>
                <c:pt idx="2292">
                  <c:v>21.777899999999999</c:v>
                </c:pt>
                <c:pt idx="2293">
                  <c:v>21.784800000000001</c:v>
                </c:pt>
                <c:pt idx="2294">
                  <c:v>21.791599999999928</c:v>
                </c:pt>
                <c:pt idx="2295">
                  <c:v>21.798399999999909</c:v>
                </c:pt>
                <c:pt idx="2296">
                  <c:v>21.805299999999928</c:v>
                </c:pt>
                <c:pt idx="2297">
                  <c:v>21.812100000000001</c:v>
                </c:pt>
                <c:pt idx="2298">
                  <c:v>21.818999999999999</c:v>
                </c:pt>
                <c:pt idx="2299">
                  <c:v>21.825800000000001</c:v>
                </c:pt>
                <c:pt idx="2300">
                  <c:v>21.832699999999935</c:v>
                </c:pt>
                <c:pt idx="2301">
                  <c:v>21.839500000000001</c:v>
                </c:pt>
                <c:pt idx="2302">
                  <c:v>21.846299999999989</c:v>
                </c:pt>
                <c:pt idx="2303">
                  <c:v>21.853200000000001</c:v>
                </c:pt>
                <c:pt idx="2304">
                  <c:v>21.86</c:v>
                </c:pt>
                <c:pt idx="2305">
                  <c:v>21.866900000000001</c:v>
                </c:pt>
                <c:pt idx="2306">
                  <c:v>21.873699999999989</c:v>
                </c:pt>
                <c:pt idx="2307">
                  <c:v>21.880499999999916</c:v>
                </c:pt>
                <c:pt idx="2308">
                  <c:v>21.8874</c:v>
                </c:pt>
                <c:pt idx="2309">
                  <c:v>21.894200000000001</c:v>
                </c:pt>
                <c:pt idx="2310">
                  <c:v>21.9011</c:v>
                </c:pt>
                <c:pt idx="2311">
                  <c:v>21.907900000000001</c:v>
                </c:pt>
                <c:pt idx="2312">
                  <c:v>21.914800000000035</c:v>
                </c:pt>
                <c:pt idx="2313">
                  <c:v>21.921600000000002</c:v>
                </c:pt>
                <c:pt idx="2314">
                  <c:v>21.928499999999882</c:v>
                </c:pt>
                <c:pt idx="2315">
                  <c:v>21.935300000000002</c:v>
                </c:pt>
                <c:pt idx="2316">
                  <c:v>21.94209999999989</c:v>
                </c:pt>
                <c:pt idx="2317">
                  <c:v>21.949000000000002</c:v>
                </c:pt>
                <c:pt idx="2318">
                  <c:v>21.9558</c:v>
                </c:pt>
                <c:pt idx="2319">
                  <c:v>21.962699999999863</c:v>
                </c:pt>
                <c:pt idx="2320">
                  <c:v>21.96949999999989</c:v>
                </c:pt>
                <c:pt idx="2321">
                  <c:v>21.976400000000002</c:v>
                </c:pt>
                <c:pt idx="2322">
                  <c:v>21.98319999999989</c:v>
                </c:pt>
                <c:pt idx="2323">
                  <c:v>21.99</c:v>
                </c:pt>
                <c:pt idx="2324">
                  <c:v>21.9969</c:v>
                </c:pt>
                <c:pt idx="2325">
                  <c:v>22.003699999999917</c:v>
                </c:pt>
                <c:pt idx="2326">
                  <c:v>22.0106</c:v>
                </c:pt>
                <c:pt idx="2327">
                  <c:v>22.017399999999999</c:v>
                </c:pt>
                <c:pt idx="2328">
                  <c:v>22.0243</c:v>
                </c:pt>
                <c:pt idx="2329">
                  <c:v>22.031099999999999</c:v>
                </c:pt>
                <c:pt idx="2330">
                  <c:v>22.037900000000072</c:v>
                </c:pt>
                <c:pt idx="2331">
                  <c:v>22.04479999999992</c:v>
                </c:pt>
                <c:pt idx="2332">
                  <c:v>22.051600000000001</c:v>
                </c:pt>
                <c:pt idx="2333">
                  <c:v>22.058499999999921</c:v>
                </c:pt>
                <c:pt idx="2334">
                  <c:v>22.065299999999901</c:v>
                </c:pt>
                <c:pt idx="2335">
                  <c:v>22.072199999999921</c:v>
                </c:pt>
                <c:pt idx="2336">
                  <c:v>22.079000000000001</c:v>
                </c:pt>
                <c:pt idx="2337">
                  <c:v>22.085799999999871</c:v>
                </c:pt>
                <c:pt idx="2338">
                  <c:v>22.092699999999901</c:v>
                </c:pt>
                <c:pt idx="2339">
                  <c:v>22.099499999999928</c:v>
                </c:pt>
                <c:pt idx="2340">
                  <c:v>22.106400000000001</c:v>
                </c:pt>
                <c:pt idx="2341">
                  <c:v>22.113199999999999</c:v>
                </c:pt>
                <c:pt idx="2342">
                  <c:v>22.120100000000001</c:v>
                </c:pt>
                <c:pt idx="2343">
                  <c:v>22.126899999999999</c:v>
                </c:pt>
                <c:pt idx="2344">
                  <c:v>22.133800000000072</c:v>
                </c:pt>
                <c:pt idx="2345">
                  <c:v>22.140599999999989</c:v>
                </c:pt>
                <c:pt idx="2346">
                  <c:v>22.147400000000001</c:v>
                </c:pt>
                <c:pt idx="2347">
                  <c:v>22.154299999999999</c:v>
                </c:pt>
                <c:pt idx="2348">
                  <c:v>22.161100000000001</c:v>
                </c:pt>
                <c:pt idx="2349">
                  <c:v>22.167999999999999</c:v>
                </c:pt>
                <c:pt idx="2350">
                  <c:v>22.17480000000009</c:v>
                </c:pt>
                <c:pt idx="2351">
                  <c:v>22.181699999999989</c:v>
                </c:pt>
                <c:pt idx="2352">
                  <c:v>22.188499999999916</c:v>
                </c:pt>
                <c:pt idx="2353">
                  <c:v>22.1953</c:v>
                </c:pt>
                <c:pt idx="2354">
                  <c:v>22.202199999999916</c:v>
                </c:pt>
                <c:pt idx="2355">
                  <c:v>22.209</c:v>
                </c:pt>
                <c:pt idx="2356">
                  <c:v>22.215900000000001</c:v>
                </c:pt>
                <c:pt idx="2357">
                  <c:v>22.222699999999882</c:v>
                </c:pt>
                <c:pt idx="2358">
                  <c:v>22.229599999999916</c:v>
                </c:pt>
                <c:pt idx="2359">
                  <c:v>22.2364</c:v>
                </c:pt>
                <c:pt idx="2360">
                  <c:v>22.243200000000002</c:v>
                </c:pt>
                <c:pt idx="2361">
                  <c:v>22.2501</c:v>
                </c:pt>
                <c:pt idx="2362">
                  <c:v>22.256900000000005</c:v>
                </c:pt>
                <c:pt idx="2363">
                  <c:v>22.2638</c:v>
                </c:pt>
                <c:pt idx="2364">
                  <c:v>22.270600000000002</c:v>
                </c:pt>
                <c:pt idx="2365">
                  <c:v>22.2775</c:v>
                </c:pt>
                <c:pt idx="2366">
                  <c:v>22.284300000000002</c:v>
                </c:pt>
                <c:pt idx="2367">
                  <c:v>22.2911</c:v>
                </c:pt>
                <c:pt idx="2368">
                  <c:v>22.297999999999988</c:v>
                </c:pt>
                <c:pt idx="2369">
                  <c:v>22.304800000000068</c:v>
                </c:pt>
                <c:pt idx="2370">
                  <c:v>22.311699999999988</c:v>
                </c:pt>
                <c:pt idx="2371">
                  <c:v>22.3185</c:v>
                </c:pt>
                <c:pt idx="2372">
                  <c:v>22.325399999999917</c:v>
                </c:pt>
                <c:pt idx="2373">
                  <c:v>22.3322</c:v>
                </c:pt>
                <c:pt idx="2374">
                  <c:v>22.338999999999999</c:v>
                </c:pt>
                <c:pt idx="2375">
                  <c:v>22.3459</c:v>
                </c:pt>
                <c:pt idx="2376">
                  <c:v>22.352699999999921</c:v>
                </c:pt>
                <c:pt idx="2377">
                  <c:v>22.3596</c:v>
                </c:pt>
                <c:pt idx="2378">
                  <c:v>22.366399999999921</c:v>
                </c:pt>
                <c:pt idx="2379">
                  <c:v>22.3733</c:v>
                </c:pt>
                <c:pt idx="2380">
                  <c:v>22.380099999999921</c:v>
                </c:pt>
                <c:pt idx="2381">
                  <c:v>22.386900000000001</c:v>
                </c:pt>
                <c:pt idx="2382">
                  <c:v>22.393799999999924</c:v>
                </c:pt>
                <c:pt idx="2383">
                  <c:v>22.400599999999901</c:v>
                </c:pt>
                <c:pt idx="2384">
                  <c:v>22.407499999999924</c:v>
                </c:pt>
                <c:pt idx="2385">
                  <c:v>22.414300000000001</c:v>
                </c:pt>
                <c:pt idx="2386">
                  <c:v>22.421199999999928</c:v>
                </c:pt>
                <c:pt idx="2387">
                  <c:v>22.427999999999987</c:v>
                </c:pt>
                <c:pt idx="2388">
                  <c:v>22.434799999999989</c:v>
                </c:pt>
                <c:pt idx="2389">
                  <c:v>22.441699999999908</c:v>
                </c:pt>
                <c:pt idx="2390">
                  <c:v>22.448499999999878</c:v>
                </c:pt>
                <c:pt idx="2391">
                  <c:v>22.455399999999909</c:v>
                </c:pt>
                <c:pt idx="2392">
                  <c:v>22.462199999999878</c:v>
                </c:pt>
                <c:pt idx="2393">
                  <c:v>22.469099999999909</c:v>
                </c:pt>
                <c:pt idx="2394">
                  <c:v>22.475899999999989</c:v>
                </c:pt>
                <c:pt idx="2395">
                  <c:v>22.482699999999856</c:v>
                </c:pt>
                <c:pt idx="2396">
                  <c:v>22.489599999999879</c:v>
                </c:pt>
                <c:pt idx="2397">
                  <c:v>22.496399999999916</c:v>
                </c:pt>
                <c:pt idx="2398">
                  <c:v>22.503299999999989</c:v>
                </c:pt>
                <c:pt idx="2399">
                  <c:v>22.510100000000001</c:v>
                </c:pt>
                <c:pt idx="2400">
                  <c:v>22.516999999999999</c:v>
                </c:pt>
                <c:pt idx="2401">
                  <c:v>22.523800000000001</c:v>
                </c:pt>
                <c:pt idx="2402">
                  <c:v>22.5306</c:v>
                </c:pt>
                <c:pt idx="2403">
                  <c:v>22.537500000000001</c:v>
                </c:pt>
                <c:pt idx="2404">
                  <c:v>22.5443</c:v>
                </c:pt>
                <c:pt idx="2405">
                  <c:v>22.551200000000001</c:v>
                </c:pt>
                <c:pt idx="2406">
                  <c:v>22.558</c:v>
                </c:pt>
                <c:pt idx="2407">
                  <c:v>22.564900000000005</c:v>
                </c:pt>
                <c:pt idx="2408">
                  <c:v>22.5717</c:v>
                </c:pt>
                <c:pt idx="2409">
                  <c:v>22.578499999999917</c:v>
                </c:pt>
                <c:pt idx="2410">
                  <c:v>22.58539999999989</c:v>
                </c:pt>
                <c:pt idx="2411">
                  <c:v>22.592199999999917</c:v>
                </c:pt>
                <c:pt idx="2412">
                  <c:v>22.5991</c:v>
                </c:pt>
                <c:pt idx="2413">
                  <c:v>22.605899999999988</c:v>
                </c:pt>
                <c:pt idx="2414">
                  <c:v>22.612800000000064</c:v>
                </c:pt>
                <c:pt idx="2415">
                  <c:v>22.619599999999988</c:v>
                </c:pt>
                <c:pt idx="2416">
                  <c:v>22.6264</c:v>
                </c:pt>
                <c:pt idx="2417">
                  <c:v>22.633299999999988</c:v>
                </c:pt>
                <c:pt idx="2418">
                  <c:v>22.6401</c:v>
                </c:pt>
                <c:pt idx="2419">
                  <c:v>22.646999999999988</c:v>
                </c:pt>
                <c:pt idx="2420">
                  <c:v>22.653800000000071</c:v>
                </c:pt>
                <c:pt idx="2421">
                  <c:v>22.66069999999992</c:v>
                </c:pt>
                <c:pt idx="2422">
                  <c:v>22.6675</c:v>
                </c:pt>
                <c:pt idx="2423">
                  <c:v>22.674399999999999</c:v>
                </c:pt>
                <c:pt idx="2424">
                  <c:v>22.6812</c:v>
                </c:pt>
                <c:pt idx="2425">
                  <c:v>22.687999999999999</c:v>
                </c:pt>
                <c:pt idx="2426">
                  <c:v>22.694900000000072</c:v>
                </c:pt>
                <c:pt idx="2427">
                  <c:v>22.701699999999924</c:v>
                </c:pt>
                <c:pt idx="2428">
                  <c:v>22.708599999999901</c:v>
                </c:pt>
                <c:pt idx="2429">
                  <c:v>22.715399999999928</c:v>
                </c:pt>
                <c:pt idx="2430">
                  <c:v>22.722299999999901</c:v>
                </c:pt>
                <c:pt idx="2431">
                  <c:v>22.729099999999928</c:v>
                </c:pt>
                <c:pt idx="2432">
                  <c:v>22.735900000000001</c:v>
                </c:pt>
                <c:pt idx="2433">
                  <c:v>22.742799999999871</c:v>
                </c:pt>
                <c:pt idx="2434">
                  <c:v>22.749599999999909</c:v>
                </c:pt>
                <c:pt idx="2435">
                  <c:v>22.756499999999935</c:v>
                </c:pt>
                <c:pt idx="2436">
                  <c:v>22.763299999999909</c:v>
                </c:pt>
                <c:pt idx="2437">
                  <c:v>22.770199999999935</c:v>
                </c:pt>
                <c:pt idx="2438">
                  <c:v>22.777000000000001</c:v>
                </c:pt>
                <c:pt idx="2439">
                  <c:v>22.783799999999879</c:v>
                </c:pt>
                <c:pt idx="2440">
                  <c:v>22.790699999999912</c:v>
                </c:pt>
                <c:pt idx="2441">
                  <c:v>22.797499999999989</c:v>
                </c:pt>
                <c:pt idx="2442">
                  <c:v>22.804400000000001</c:v>
                </c:pt>
                <c:pt idx="2443">
                  <c:v>22.811199999999999</c:v>
                </c:pt>
                <c:pt idx="2444">
                  <c:v>22.818000000000001</c:v>
                </c:pt>
                <c:pt idx="2445">
                  <c:v>22.824900000000031</c:v>
                </c:pt>
                <c:pt idx="2446">
                  <c:v>22.831700000000001</c:v>
                </c:pt>
                <c:pt idx="2447">
                  <c:v>22.8386</c:v>
                </c:pt>
                <c:pt idx="2448">
                  <c:v>22.845399999999916</c:v>
                </c:pt>
                <c:pt idx="2449">
                  <c:v>22.8523</c:v>
                </c:pt>
                <c:pt idx="2450">
                  <c:v>22.859100000000005</c:v>
                </c:pt>
                <c:pt idx="2451">
                  <c:v>22.866</c:v>
                </c:pt>
                <c:pt idx="2452">
                  <c:v>22.872800000000005</c:v>
                </c:pt>
                <c:pt idx="2453">
                  <c:v>22.8796</c:v>
                </c:pt>
                <c:pt idx="2454">
                  <c:v>22.886500000000002</c:v>
                </c:pt>
                <c:pt idx="2455">
                  <c:v>22.8933</c:v>
                </c:pt>
                <c:pt idx="2456">
                  <c:v>22.900200000000002</c:v>
                </c:pt>
                <c:pt idx="2457">
                  <c:v>22.907</c:v>
                </c:pt>
                <c:pt idx="2458">
                  <c:v>22.913900000000005</c:v>
                </c:pt>
                <c:pt idx="2459">
                  <c:v>22.92069999999989</c:v>
                </c:pt>
                <c:pt idx="2460">
                  <c:v>22.927499999999917</c:v>
                </c:pt>
                <c:pt idx="2461">
                  <c:v>22.9344</c:v>
                </c:pt>
                <c:pt idx="2462">
                  <c:v>22.941199999999917</c:v>
                </c:pt>
                <c:pt idx="2463">
                  <c:v>22.94809999999989</c:v>
                </c:pt>
                <c:pt idx="2464">
                  <c:v>22.954899999999999</c:v>
                </c:pt>
                <c:pt idx="2465">
                  <c:v>22.9618</c:v>
                </c:pt>
                <c:pt idx="2466">
                  <c:v>22.96859999999986</c:v>
                </c:pt>
                <c:pt idx="2467">
                  <c:v>22.975399999999908</c:v>
                </c:pt>
                <c:pt idx="2468">
                  <c:v>22.982299999999867</c:v>
                </c:pt>
                <c:pt idx="2469">
                  <c:v>22.989099999999908</c:v>
                </c:pt>
                <c:pt idx="2470">
                  <c:v>22.995999999999921</c:v>
                </c:pt>
                <c:pt idx="2471">
                  <c:v>23.002800000000001</c:v>
                </c:pt>
                <c:pt idx="2472">
                  <c:v>23.009699999999921</c:v>
                </c:pt>
                <c:pt idx="2473">
                  <c:v>23.016500000000001</c:v>
                </c:pt>
                <c:pt idx="2474">
                  <c:v>23.023299999999928</c:v>
                </c:pt>
                <c:pt idx="2475">
                  <c:v>23.030200000000001</c:v>
                </c:pt>
                <c:pt idx="2476">
                  <c:v>23.036999999999999</c:v>
                </c:pt>
                <c:pt idx="2477">
                  <c:v>23.043900000000001</c:v>
                </c:pt>
                <c:pt idx="2478">
                  <c:v>23.050699999999935</c:v>
                </c:pt>
                <c:pt idx="2479">
                  <c:v>23.057600000000001</c:v>
                </c:pt>
                <c:pt idx="2480">
                  <c:v>23.064399999999935</c:v>
                </c:pt>
                <c:pt idx="2481">
                  <c:v>23.071200000000001</c:v>
                </c:pt>
                <c:pt idx="2482">
                  <c:v>23.078099999999989</c:v>
                </c:pt>
                <c:pt idx="2483">
                  <c:v>23.084900000000001</c:v>
                </c:pt>
                <c:pt idx="2484">
                  <c:v>23.091799999999989</c:v>
                </c:pt>
                <c:pt idx="2485">
                  <c:v>23.098599999999912</c:v>
                </c:pt>
                <c:pt idx="2486">
                  <c:v>23.105499999999989</c:v>
                </c:pt>
                <c:pt idx="2487">
                  <c:v>23.112300000000001</c:v>
                </c:pt>
                <c:pt idx="2488">
                  <c:v>23.119100000000035</c:v>
                </c:pt>
                <c:pt idx="2489">
                  <c:v>23.126000000000001</c:v>
                </c:pt>
                <c:pt idx="2490">
                  <c:v>23.132800000000035</c:v>
                </c:pt>
                <c:pt idx="2491">
                  <c:v>23.139700000000001</c:v>
                </c:pt>
                <c:pt idx="2492">
                  <c:v>23.1465</c:v>
                </c:pt>
                <c:pt idx="2493">
                  <c:v>23.153400000000001</c:v>
                </c:pt>
                <c:pt idx="2494">
                  <c:v>23.1602</c:v>
                </c:pt>
                <c:pt idx="2495">
                  <c:v>23.167000000000005</c:v>
                </c:pt>
                <c:pt idx="2496">
                  <c:v>23.173900000000035</c:v>
                </c:pt>
                <c:pt idx="2497">
                  <c:v>23.180700000000002</c:v>
                </c:pt>
                <c:pt idx="2498">
                  <c:v>23.1876</c:v>
                </c:pt>
                <c:pt idx="2499">
                  <c:v>23.194400000000005</c:v>
                </c:pt>
                <c:pt idx="2500">
                  <c:v>23.2013</c:v>
                </c:pt>
                <c:pt idx="2501">
                  <c:v>23.208100000000002</c:v>
                </c:pt>
                <c:pt idx="2502">
                  <c:v>23.215</c:v>
                </c:pt>
                <c:pt idx="2503">
                  <c:v>23.221800000000005</c:v>
                </c:pt>
                <c:pt idx="2504">
                  <c:v>23.228599999999897</c:v>
                </c:pt>
                <c:pt idx="2505">
                  <c:v>23.235499999999917</c:v>
                </c:pt>
                <c:pt idx="2506">
                  <c:v>23.24229999999989</c:v>
                </c:pt>
                <c:pt idx="2507">
                  <c:v>23.249199999999917</c:v>
                </c:pt>
                <c:pt idx="2508">
                  <c:v>23.256</c:v>
                </c:pt>
                <c:pt idx="2509">
                  <c:v>23.262899999999917</c:v>
                </c:pt>
                <c:pt idx="2510">
                  <c:v>23.269699999999894</c:v>
                </c:pt>
                <c:pt idx="2511">
                  <c:v>23.27649999999992</c:v>
                </c:pt>
                <c:pt idx="2512">
                  <c:v>23.283399999999894</c:v>
                </c:pt>
                <c:pt idx="2513">
                  <c:v>23.290199999999921</c:v>
                </c:pt>
                <c:pt idx="2514">
                  <c:v>23.2971</c:v>
                </c:pt>
                <c:pt idx="2515">
                  <c:v>23.303899999999999</c:v>
                </c:pt>
                <c:pt idx="2516">
                  <c:v>23.310800000000071</c:v>
                </c:pt>
                <c:pt idx="2517">
                  <c:v>23.317599999999999</c:v>
                </c:pt>
                <c:pt idx="2518">
                  <c:v>23.324400000000001</c:v>
                </c:pt>
                <c:pt idx="2519">
                  <c:v>23.331299999999999</c:v>
                </c:pt>
                <c:pt idx="2520">
                  <c:v>23.338100000000001</c:v>
                </c:pt>
                <c:pt idx="2521">
                  <c:v>23.344999999999999</c:v>
                </c:pt>
                <c:pt idx="2522">
                  <c:v>23.351800000000072</c:v>
                </c:pt>
                <c:pt idx="2523">
                  <c:v>23.358699999999928</c:v>
                </c:pt>
                <c:pt idx="2524">
                  <c:v>23.365499999999908</c:v>
                </c:pt>
                <c:pt idx="2525">
                  <c:v>23.372299999999989</c:v>
                </c:pt>
                <c:pt idx="2526">
                  <c:v>23.379200000000001</c:v>
                </c:pt>
                <c:pt idx="2527">
                  <c:v>23.385999999999989</c:v>
                </c:pt>
                <c:pt idx="2528">
                  <c:v>23.392900000000001</c:v>
                </c:pt>
                <c:pt idx="2529">
                  <c:v>23.399699999999989</c:v>
                </c:pt>
                <c:pt idx="2530">
                  <c:v>23.406599999999909</c:v>
                </c:pt>
                <c:pt idx="2531">
                  <c:v>23.413399999999989</c:v>
                </c:pt>
                <c:pt idx="2532">
                  <c:v>23.420199999999916</c:v>
                </c:pt>
                <c:pt idx="2533">
                  <c:v>23.427099999999989</c:v>
                </c:pt>
                <c:pt idx="2534">
                  <c:v>23.433900000000001</c:v>
                </c:pt>
                <c:pt idx="2535">
                  <c:v>23.440799999999879</c:v>
                </c:pt>
                <c:pt idx="2536">
                  <c:v>23.447599999999916</c:v>
                </c:pt>
                <c:pt idx="2537">
                  <c:v>23.454499999999989</c:v>
                </c:pt>
                <c:pt idx="2538">
                  <c:v>23.461299999999916</c:v>
                </c:pt>
                <c:pt idx="2539">
                  <c:v>23.46809999999989</c:v>
                </c:pt>
                <c:pt idx="2540">
                  <c:v>23.474999999999987</c:v>
                </c:pt>
                <c:pt idx="2541">
                  <c:v>23.4818</c:v>
                </c:pt>
                <c:pt idx="2542">
                  <c:v>23.488699999999856</c:v>
                </c:pt>
                <c:pt idx="2543">
                  <c:v>23.49549999999989</c:v>
                </c:pt>
                <c:pt idx="2544">
                  <c:v>23.502400000000002</c:v>
                </c:pt>
                <c:pt idx="2545">
                  <c:v>23.5092</c:v>
                </c:pt>
                <c:pt idx="2546">
                  <c:v>23.515999999999988</c:v>
                </c:pt>
                <c:pt idx="2547">
                  <c:v>23.5229</c:v>
                </c:pt>
                <c:pt idx="2548">
                  <c:v>23.529699999999917</c:v>
                </c:pt>
                <c:pt idx="2549">
                  <c:v>23.5366</c:v>
                </c:pt>
                <c:pt idx="2550">
                  <c:v>23.543399999999917</c:v>
                </c:pt>
                <c:pt idx="2551">
                  <c:v>23.5503</c:v>
                </c:pt>
                <c:pt idx="2552">
                  <c:v>23.557099999999988</c:v>
                </c:pt>
                <c:pt idx="2553">
                  <c:v>23.5639</c:v>
                </c:pt>
                <c:pt idx="2554">
                  <c:v>23.570799999999917</c:v>
                </c:pt>
                <c:pt idx="2555">
                  <c:v>23.5776</c:v>
                </c:pt>
                <c:pt idx="2556">
                  <c:v>23.584499999999917</c:v>
                </c:pt>
                <c:pt idx="2557">
                  <c:v>23.5913</c:v>
                </c:pt>
                <c:pt idx="2558">
                  <c:v>23.59819999999992</c:v>
                </c:pt>
                <c:pt idx="2559">
                  <c:v>23.605</c:v>
                </c:pt>
                <c:pt idx="2560">
                  <c:v>23.611799999999999</c:v>
                </c:pt>
                <c:pt idx="2561">
                  <c:v>23.6187</c:v>
                </c:pt>
                <c:pt idx="2562">
                  <c:v>23.625499999999924</c:v>
                </c:pt>
                <c:pt idx="2563">
                  <c:v>23.632400000000001</c:v>
                </c:pt>
                <c:pt idx="2564">
                  <c:v>23.639199999999999</c:v>
                </c:pt>
                <c:pt idx="2565">
                  <c:v>23.646100000000001</c:v>
                </c:pt>
                <c:pt idx="2566">
                  <c:v>23.652899999999999</c:v>
                </c:pt>
                <c:pt idx="2567">
                  <c:v>23.659700000000001</c:v>
                </c:pt>
                <c:pt idx="2568">
                  <c:v>23.666599999999928</c:v>
                </c:pt>
                <c:pt idx="2569">
                  <c:v>23.673400000000001</c:v>
                </c:pt>
                <c:pt idx="2570">
                  <c:v>23.680299999999928</c:v>
                </c:pt>
                <c:pt idx="2571">
                  <c:v>23.687100000000001</c:v>
                </c:pt>
                <c:pt idx="2572">
                  <c:v>23.693999999999999</c:v>
                </c:pt>
                <c:pt idx="2573">
                  <c:v>23.700800000000001</c:v>
                </c:pt>
                <c:pt idx="2574">
                  <c:v>23.707599999999989</c:v>
                </c:pt>
                <c:pt idx="2575">
                  <c:v>23.714500000000001</c:v>
                </c:pt>
                <c:pt idx="2576">
                  <c:v>23.721299999999989</c:v>
                </c:pt>
                <c:pt idx="2577">
                  <c:v>23.728199999999912</c:v>
                </c:pt>
                <c:pt idx="2578">
                  <c:v>23.734999999999999</c:v>
                </c:pt>
                <c:pt idx="2579">
                  <c:v>23.741800000000001</c:v>
                </c:pt>
                <c:pt idx="2580">
                  <c:v>23.748699999999879</c:v>
                </c:pt>
                <c:pt idx="2581">
                  <c:v>23.755499999999916</c:v>
                </c:pt>
                <c:pt idx="2582">
                  <c:v>23.762399999999882</c:v>
                </c:pt>
                <c:pt idx="2583">
                  <c:v>23.769199999999916</c:v>
                </c:pt>
                <c:pt idx="2584">
                  <c:v>23.7761</c:v>
                </c:pt>
                <c:pt idx="2585">
                  <c:v>23.782899999999916</c:v>
                </c:pt>
                <c:pt idx="2586">
                  <c:v>23.7898</c:v>
                </c:pt>
                <c:pt idx="2587">
                  <c:v>23.796600000000002</c:v>
                </c:pt>
                <c:pt idx="2588">
                  <c:v>23.8035</c:v>
                </c:pt>
                <c:pt idx="2589">
                  <c:v>23.810300000000005</c:v>
                </c:pt>
                <c:pt idx="2590">
                  <c:v>23.817100000000035</c:v>
                </c:pt>
                <c:pt idx="2591">
                  <c:v>23.824000000000005</c:v>
                </c:pt>
                <c:pt idx="2592">
                  <c:v>23.830800000000064</c:v>
                </c:pt>
                <c:pt idx="2593">
                  <c:v>23.837700000000005</c:v>
                </c:pt>
                <c:pt idx="2594">
                  <c:v>23.8445</c:v>
                </c:pt>
                <c:pt idx="2595">
                  <c:v>23.851400000000005</c:v>
                </c:pt>
                <c:pt idx="2596">
                  <c:v>23.8582</c:v>
                </c:pt>
                <c:pt idx="2597">
                  <c:v>23.864999999999988</c:v>
                </c:pt>
                <c:pt idx="2598">
                  <c:v>23.871900000000068</c:v>
                </c:pt>
                <c:pt idx="2599">
                  <c:v>23.878699999999917</c:v>
                </c:pt>
                <c:pt idx="2600">
                  <c:v>23.88559999999989</c:v>
                </c:pt>
                <c:pt idx="2601">
                  <c:v>23.89239999999992</c:v>
                </c:pt>
                <c:pt idx="2602">
                  <c:v>23.8993</c:v>
                </c:pt>
                <c:pt idx="2603">
                  <c:v>23.90609999999992</c:v>
                </c:pt>
                <c:pt idx="2604">
                  <c:v>23.9129</c:v>
                </c:pt>
                <c:pt idx="2605">
                  <c:v>23.91979999999992</c:v>
                </c:pt>
                <c:pt idx="2606">
                  <c:v>23.926599999999908</c:v>
                </c:pt>
                <c:pt idx="2607">
                  <c:v>23.933499999999921</c:v>
                </c:pt>
                <c:pt idx="2608">
                  <c:v>23.940299999999901</c:v>
                </c:pt>
                <c:pt idx="2609">
                  <c:v>23.947199999999921</c:v>
                </c:pt>
                <c:pt idx="2610">
                  <c:v>23.954000000000001</c:v>
                </c:pt>
                <c:pt idx="2611">
                  <c:v>23.960799999999871</c:v>
                </c:pt>
                <c:pt idx="2612">
                  <c:v>23.967699999999901</c:v>
                </c:pt>
                <c:pt idx="2613">
                  <c:v>23.974499999999928</c:v>
                </c:pt>
                <c:pt idx="2614">
                  <c:v>23.981399999999901</c:v>
                </c:pt>
                <c:pt idx="2615">
                  <c:v>23.988199999999871</c:v>
                </c:pt>
                <c:pt idx="2616">
                  <c:v>23.995099999999901</c:v>
                </c:pt>
                <c:pt idx="2617">
                  <c:v>24.001899999999999</c:v>
                </c:pt>
                <c:pt idx="2618">
                  <c:v>24.008699999999912</c:v>
                </c:pt>
                <c:pt idx="2619">
                  <c:v>24.015599999999989</c:v>
                </c:pt>
                <c:pt idx="2620">
                  <c:v>24.022399999999912</c:v>
                </c:pt>
                <c:pt idx="2621">
                  <c:v>24.029299999999989</c:v>
                </c:pt>
                <c:pt idx="2622">
                  <c:v>24.036100000000001</c:v>
                </c:pt>
                <c:pt idx="2623">
                  <c:v>24.042999999999989</c:v>
                </c:pt>
                <c:pt idx="2624">
                  <c:v>24.049800000000001</c:v>
                </c:pt>
                <c:pt idx="2625">
                  <c:v>24.0566</c:v>
                </c:pt>
                <c:pt idx="2626">
                  <c:v>24.063499999999916</c:v>
                </c:pt>
                <c:pt idx="2627">
                  <c:v>24.0703</c:v>
                </c:pt>
                <c:pt idx="2628">
                  <c:v>24.077200000000001</c:v>
                </c:pt>
                <c:pt idx="2629">
                  <c:v>24.084</c:v>
                </c:pt>
                <c:pt idx="2630">
                  <c:v>24.090900000000001</c:v>
                </c:pt>
                <c:pt idx="2631">
                  <c:v>24.0977</c:v>
                </c:pt>
                <c:pt idx="2632">
                  <c:v>24.104500000000005</c:v>
                </c:pt>
                <c:pt idx="2633">
                  <c:v>24.111400000000035</c:v>
                </c:pt>
                <c:pt idx="2634">
                  <c:v>24.118200000000005</c:v>
                </c:pt>
                <c:pt idx="2635">
                  <c:v>24.1251</c:v>
                </c:pt>
                <c:pt idx="2636">
                  <c:v>24.131900000000098</c:v>
                </c:pt>
                <c:pt idx="2637">
                  <c:v>24.138800000000035</c:v>
                </c:pt>
                <c:pt idx="2638">
                  <c:v>24.145600000000002</c:v>
                </c:pt>
                <c:pt idx="2639">
                  <c:v>24.1524</c:v>
                </c:pt>
                <c:pt idx="2640">
                  <c:v>24.159300000000005</c:v>
                </c:pt>
                <c:pt idx="2641">
                  <c:v>24.1661</c:v>
                </c:pt>
                <c:pt idx="2642">
                  <c:v>24.172999999999988</c:v>
                </c:pt>
                <c:pt idx="2643">
                  <c:v>24.179800000000068</c:v>
                </c:pt>
                <c:pt idx="2644">
                  <c:v>24.186699999999917</c:v>
                </c:pt>
                <c:pt idx="2645">
                  <c:v>24.1935</c:v>
                </c:pt>
                <c:pt idx="2646">
                  <c:v>24.20029999999992</c:v>
                </c:pt>
                <c:pt idx="2647">
                  <c:v>24.2072</c:v>
                </c:pt>
                <c:pt idx="2648">
                  <c:v>24.213999999999999</c:v>
                </c:pt>
                <c:pt idx="2649">
                  <c:v>24.2209</c:v>
                </c:pt>
                <c:pt idx="2650">
                  <c:v>24.227699999999921</c:v>
                </c:pt>
                <c:pt idx="2651">
                  <c:v>24.2346</c:v>
                </c:pt>
                <c:pt idx="2652">
                  <c:v>24.241399999999921</c:v>
                </c:pt>
                <c:pt idx="2653">
                  <c:v>24.248199999999901</c:v>
                </c:pt>
                <c:pt idx="2654">
                  <c:v>24.255099999999921</c:v>
                </c:pt>
                <c:pt idx="2655">
                  <c:v>24.261900000000001</c:v>
                </c:pt>
                <c:pt idx="2656">
                  <c:v>24.268799999999871</c:v>
                </c:pt>
                <c:pt idx="2657">
                  <c:v>24.275599999999901</c:v>
                </c:pt>
                <c:pt idx="2658">
                  <c:v>24.282499999999871</c:v>
                </c:pt>
                <c:pt idx="2659">
                  <c:v>24.289299999999908</c:v>
                </c:pt>
                <c:pt idx="2660">
                  <c:v>24.296199999999928</c:v>
                </c:pt>
                <c:pt idx="2661">
                  <c:v>24.303000000000001</c:v>
                </c:pt>
                <c:pt idx="2662">
                  <c:v>24.309799999999989</c:v>
                </c:pt>
                <c:pt idx="2663">
                  <c:v>24.316700000000001</c:v>
                </c:pt>
                <c:pt idx="2664">
                  <c:v>24.323499999999989</c:v>
                </c:pt>
                <c:pt idx="2665">
                  <c:v>24.330400000000001</c:v>
                </c:pt>
                <c:pt idx="2666">
                  <c:v>24.337199999999999</c:v>
                </c:pt>
                <c:pt idx="2667">
                  <c:v>24.344100000000001</c:v>
                </c:pt>
                <c:pt idx="2668">
                  <c:v>24.350899999999999</c:v>
                </c:pt>
                <c:pt idx="2669">
                  <c:v>24.357700000000001</c:v>
                </c:pt>
                <c:pt idx="2670">
                  <c:v>24.364599999999989</c:v>
                </c:pt>
                <c:pt idx="2671">
                  <c:v>24.371400000000001</c:v>
                </c:pt>
                <c:pt idx="2672">
                  <c:v>24.378299999999989</c:v>
                </c:pt>
                <c:pt idx="2673">
                  <c:v>24.385099999999916</c:v>
                </c:pt>
                <c:pt idx="2674">
                  <c:v>24.391999999999999</c:v>
                </c:pt>
                <c:pt idx="2675">
                  <c:v>24.398800000000001</c:v>
                </c:pt>
                <c:pt idx="2676">
                  <c:v>24.40559999999989</c:v>
                </c:pt>
                <c:pt idx="2677">
                  <c:v>24.412499999999916</c:v>
                </c:pt>
                <c:pt idx="2678">
                  <c:v>24.4193</c:v>
                </c:pt>
                <c:pt idx="2679">
                  <c:v>24.426199999999916</c:v>
                </c:pt>
                <c:pt idx="2680">
                  <c:v>24.433</c:v>
                </c:pt>
                <c:pt idx="2681">
                  <c:v>24.439900000000005</c:v>
                </c:pt>
                <c:pt idx="2682">
                  <c:v>24.44669999999989</c:v>
                </c:pt>
                <c:pt idx="2683">
                  <c:v>24.453499999999917</c:v>
                </c:pt>
                <c:pt idx="2684">
                  <c:v>24.46039999999989</c:v>
                </c:pt>
                <c:pt idx="2685">
                  <c:v>24.467199999999917</c:v>
                </c:pt>
                <c:pt idx="2686">
                  <c:v>24.4741</c:v>
                </c:pt>
                <c:pt idx="2687">
                  <c:v>24.480899999999917</c:v>
                </c:pt>
                <c:pt idx="2688">
                  <c:v>24.4878</c:v>
                </c:pt>
                <c:pt idx="2689">
                  <c:v>24.494599999999917</c:v>
                </c:pt>
                <c:pt idx="2690">
                  <c:v>24.5014</c:v>
                </c:pt>
                <c:pt idx="2691">
                  <c:v>24.508299999999917</c:v>
                </c:pt>
                <c:pt idx="2692">
                  <c:v>24.5151</c:v>
                </c:pt>
                <c:pt idx="2693">
                  <c:v>24.521999999999988</c:v>
                </c:pt>
                <c:pt idx="2694">
                  <c:v>24.5288</c:v>
                </c:pt>
                <c:pt idx="2695">
                  <c:v>24.53569999999992</c:v>
                </c:pt>
                <c:pt idx="2696">
                  <c:v>24.542499999999901</c:v>
                </c:pt>
                <c:pt idx="2697">
                  <c:v>24.549299999999921</c:v>
                </c:pt>
                <c:pt idx="2698">
                  <c:v>24.5562</c:v>
                </c:pt>
                <c:pt idx="2699">
                  <c:v>24.562999999999924</c:v>
                </c:pt>
                <c:pt idx="2700">
                  <c:v>24.569900000000001</c:v>
                </c:pt>
                <c:pt idx="2701">
                  <c:v>24.576699999999924</c:v>
                </c:pt>
                <c:pt idx="2702">
                  <c:v>24.583599999999901</c:v>
                </c:pt>
                <c:pt idx="2703">
                  <c:v>24.590399999999928</c:v>
                </c:pt>
                <c:pt idx="2704">
                  <c:v>24.597200000000001</c:v>
                </c:pt>
                <c:pt idx="2705">
                  <c:v>24.604099999999999</c:v>
                </c:pt>
                <c:pt idx="2706">
                  <c:v>24.610900000000079</c:v>
                </c:pt>
                <c:pt idx="2707">
                  <c:v>24.617799999999999</c:v>
                </c:pt>
                <c:pt idx="2708">
                  <c:v>24.624600000000001</c:v>
                </c:pt>
                <c:pt idx="2709">
                  <c:v>24.631499999999999</c:v>
                </c:pt>
                <c:pt idx="2710">
                  <c:v>24.638300000000001</c:v>
                </c:pt>
                <c:pt idx="2711">
                  <c:v>24.645099999999989</c:v>
                </c:pt>
                <c:pt idx="2712">
                  <c:v>24.652000000000001</c:v>
                </c:pt>
                <c:pt idx="2713">
                  <c:v>24.658799999999989</c:v>
                </c:pt>
                <c:pt idx="2714">
                  <c:v>24.665699999999912</c:v>
                </c:pt>
                <c:pt idx="2715">
                  <c:v>24.672499999999989</c:v>
                </c:pt>
                <c:pt idx="2716">
                  <c:v>24.679300000000001</c:v>
                </c:pt>
                <c:pt idx="2717">
                  <c:v>24.686199999999989</c:v>
                </c:pt>
                <c:pt idx="2718">
                  <c:v>24.693000000000001</c:v>
                </c:pt>
                <c:pt idx="2719">
                  <c:v>24.699900000000031</c:v>
                </c:pt>
                <c:pt idx="2720">
                  <c:v>24.706699999999916</c:v>
                </c:pt>
                <c:pt idx="2721">
                  <c:v>24.7136</c:v>
                </c:pt>
                <c:pt idx="2722">
                  <c:v>24.720399999999916</c:v>
                </c:pt>
                <c:pt idx="2723">
                  <c:v>24.7273</c:v>
                </c:pt>
                <c:pt idx="2724">
                  <c:v>24.734100000000005</c:v>
                </c:pt>
                <c:pt idx="2725">
                  <c:v>24.7409</c:v>
                </c:pt>
                <c:pt idx="2726">
                  <c:v>24.747800000000005</c:v>
                </c:pt>
                <c:pt idx="2727">
                  <c:v>24.7546</c:v>
                </c:pt>
                <c:pt idx="2728">
                  <c:v>24.761500000000002</c:v>
                </c:pt>
                <c:pt idx="2729">
                  <c:v>24.76829999999989</c:v>
                </c:pt>
                <c:pt idx="2730">
                  <c:v>24.775200000000002</c:v>
                </c:pt>
                <c:pt idx="2731">
                  <c:v>24.781999999999989</c:v>
                </c:pt>
                <c:pt idx="2732">
                  <c:v>24.788799999999856</c:v>
                </c:pt>
                <c:pt idx="2733">
                  <c:v>24.79569999999989</c:v>
                </c:pt>
                <c:pt idx="2734">
                  <c:v>24.802499999999917</c:v>
                </c:pt>
                <c:pt idx="2735">
                  <c:v>24.8094</c:v>
                </c:pt>
                <c:pt idx="2736">
                  <c:v>24.816199999999988</c:v>
                </c:pt>
                <c:pt idx="2737">
                  <c:v>24.8231</c:v>
                </c:pt>
                <c:pt idx="2738">
                  <c:v>24.829899999999999</c:v>
                </c:pt>
                <c:pt idx="2739">
                  <c:v>24.836800000000071</c:v>
                </c:pt>
                <c:pt idx="2740">
                  <c:v>24.84359999999992</c:v>
                </c:pt>
                <c:pt idx="2741">
                  <c:v>24.8504</c:v>
                </c:pt>
                <c:pt idx="2742">
                  <c:v>24.857299999999999</c:v>
                </c:pt>
                <c:pt idx="2743">
                  <c:v>24.864100000000001</c:v>
                </c:pt>
                <c:pt idx="2744">
                  <c:v>24.870999999999999</c:v>
                </c:pt>
                <c:pt idx="2745">
                  <c:v>24.877800000000072</c:v>
                </c:pt>
                <c:pt idx="2746">
                  <c:v>24.884699999999921</c:v>
                </c:pt>
                <c:pt idx="2747">
                  <c:v>24.891500000000001</c:v>
                </c:pt>
                <c:pt idx="2748">
                  <c:v>24.898299999999928</c:v>
                </c:pt>
                <c:pt idx="2749">
                  <c:v>24.905199999999901</c:v>
                </c:pt>
                <c:pt idx="2750">
                  <c:v>24.911999999999999</c:v>
                </c:pt>
                <c:pt idx="2751">
                  <c:v>24.918900000000001</c:v>
                </c:pt>
                <c:pt idx="2752">
                  <c:v>24.925699999999871</c:v>
                </c:pt>
                <c:pt idx="2753">
                  <c:v>24.932599999999901</c:v>
                </c:pt>
                <c:pt idx="2754">
                  <c:v>24.939399999999935</c:v>
                </c:pt>
                <c:pt idx="2755">
                  <c:v>24.946199999999912</c:v>
                </c:pt>
                <c:pt idx="2756">
                  <c:v>24.953099999999989</c:v>
                </c:pt>
                <c:pt idx="2757">
                  <c:v>24.959900000000001</c:v>
                </c:pt>
                <c:pt idx="2758">
                  <c:v>24.966799999999878</c:v>
                </c:pt>
                <c:pt idx="2759">
                  <c:v>24.973599999999912</c:v>
                </c:pt>
                <c:pt idx="2760">
                  <c:v>24.980499999999878</c:v>
                </c:pt>
                <c:pt idx="2761">
                  <c:v>24.987299999999916</c:v>
                </c:pt>
                <c:pt idx="2762">
                  <c:v>24.9941</c:v>
                </c:pt>
                <c:pt idx="2763">
                  <c:v>25.001000000000001</c:v>
                </c:pt>
                <c:pt idx="2764">
                  <c:v>25.007800000000035</c:v>
                </c:pt>
                <c:pt idx="2765">
                  <c:v>25.014700000000001</c:v>
                </c:pt>
                <c:pt idx="2766">
                  <c:v>25.0215</c:v>
                </c:pt>
                <c:pt idx="2767">
                  <c:v>25.028399999999916</c:v>
                </c:pt>
                <c:pt idx="2768">
                  <c:v>25.0352</c:v>
                </c:pt>
                <c:pt idx="2769">
                  <c:v>25.042000000000002</c:v>
                </c:pt>
                <c:pt idx="2770">
                  <c:v>25.0489</c:v>
                </c:pt>
                <c:pt idx="2771">
                  <c:v>25.055700000000002</c:v>
                </c:pt>
                <c:pt idx="2772">
                  <c:v>25.06259999999989</c:v>
                </c:pt>
                <c:pt idx="2773">
                  <c:v>25.069400000000002</c:v>
                </c:pt>
                <c:pt idx="2774">
                  <c:v>25.0763</c:v>
                </c:pt>
                <c:pt idx="2775">
                  <c:v>25.083100000000002</c:v>
                </c:pt>
                <c:pt idx="2776">
                  <c:v>25.0899</c:v>
                </c:pt>
                <c:pt idx="2777">
                  <c:v>25.096800000000005</c:v>
                </c:pt>
                <c:pt idx="2778">
                  <c:v>25.1036</c:v>
                </c:pt>
                <c:pt idx="2779">
                  <c:v>25.110499999999988</c:v>
                </c:pt>
                <c:pt idx="2780">
                  <c:v>25.117300000000068</c:v>
                </c:pt>
                <c:pt idx="2781">
                  <c:v>25.124199999999988</c:v>
                </c:pt>
                <c:pt idx="2782">
                  <c:v>25.131000000000071</c:v>
                </c:pt>
                <c:pt idx="2783">
                  <c:v>25.137799999999999</c:v>
                </c:pt>
                <c:pt idx="2784">
                  <c:v>25.1447</c:v>
                </c:pt>
                <c:pt idx="2785">
                  <c:v>25.151499999999999</c:v>
                </c:pt>
                <c:pt idx="2786">
                  <c:v>25.1584</c:v>
                </c:pt>
                <c:pt idx="2787">
                  <c:v>25.165199999999921</c:v>
                </c:pt>
                <c:pt idx="2788">
                  <c:v>25.1721</c:v>
                </c:pt>
                <c:pt idx="2789">
                  <c:v>25.178899999999999</c:v>
                </c:pt>
                <c:pt idx="2790">
                  <c:v>25.185699999999901</c:v>
                </c:pt>
                <c:pt idx="2791">
                  <c:v>25.192599999999921</c:v>
                </c:pt>
                <c:pt idx="2792">
                  <c:v>25.199400000000001</c:v>
                </c:pt>
                <c:pt idx="2793">
                  <c:v>25.206299999999924</c:v>
                </c:pt>
                <c:pt idx="2794">
                  <c:v>25.213100000000001</c:v>
                </c:pt>
                <c:pt idx="2795">
                  <c:v>25.22</c:v>
                </c:pt>
                <c:pt idx="2796">
                  <c:v>25.226800000000001</c:v>
                </c:pt>
                <c:pt idx="2797">
                  <c:v>25.233599999999935</c:v>
                </c:pt>
                <c:pt idx="2798">
                  <c:v>25.240499999999908</c:v>
                </c:pt>
                <c:pt idx="2799">
                  <c:v>25.247299999999989</c:v>
                </c:pt>
                <c:pt idx="2800">
                  <c:v>25.254200000000001</c:v>
                </c:pt>
                <c:pt idx="2801">
                  <c:v>25.260999999999989</c:v>
                </c:pt>
                <c:pt idx="2802">
                  <c:v>25.267900000000001</c:v>
                </c:pt>
                <c:pt idx="2803">
                  <c:v>25.274699999999989</c:v>
                </c:pt>
                <c:pt idx="2804">
                  <c:v>25.281499999999916</c:v>
                </c:pt>
                <c:pt idx="2805">
                  <c:v>25.288399999999879</c:v>
                </c:pt>
                <c:pt idx="2806">
                  <c:v>25.295199999999916</c:v>
                </c:pt>
                <c:pt idx="2807">
                  <c:v>25.302099999999989</c:v>
                </c:pt>
                <c:pt idx="2808">
                  <c:v>25.308900000000001</c:v>
                </c:pt>
                <c:pt idx="2809">
                  <c:v>25.315799999999989</c:v>
                </c:pt>
                <c:pt idx="2810">
                  <c:v>25.322599999999916</c:v>
                </c:pt>
                <c:pt idx="2811">
                  <c:v>25.3294</c:v>
                </c:pt>
                <c:pt idx="2812">
                  <c:v>25.336300000000001</c:v>
                </c:pt>
                <c:pt idx="2813">
                  <c:v>25.3431</c:v>
                </c:pt>
                <c:pt idx="2814">
                  <c:v>25.35</c:v>
                </c:pt>
                <c:pt idx="2815">
                  <c:v>25.356800000000035</c:v>
                </c:pt>
                <c:pt idx="2816">
                  <c:v>25.363699999999916</c:v>
                </c:pt>
                <c:pt idx="2817">
                  <c:v>25.3705</c:v>
                </c:pt>
                <c:pt idx="2818">
                  <c:v>25.377400000000005</c:v>
                </c:pt>
                <c:pt idx="2819">
                  <c:v>25.3842</c:v>
                </c:pt>
                <c:pt idx="2820">
                  <c:v>25.390999999999988</c:v>
                </c:pt>
                <c:pt idx="2821">
                  <c:v>25.397900000000035</c:v>
                </c:pt>
                <c:pt idx="2822">
                  <c:v>25.404699999999917</c:v>
                </c:pt>
                <c:pt idx="2823">
                  <c:v>25.4116</c:v>
                </c:pt>
                <c:pt idx="2824">
                  <c:v>25.418399999999917</c:v>
                </c:pt>
                <c:pt idx="2825">
                  <c:v>25.42529999999989</c:v>
                </c:pt>
                <c:pt idx="2826">
                  <c:v>25.432099999999917</c:v>
                </c:pt>
                <c:pt idx="2827">
                  <c:v>25.4389</c:v>
                </c:pt>
                <c:pt idx="2828">
                  <c:v>25.445799999999856</c:v>
                </c:pt>
                <c:pt idx="2829">
                  <c:v>25.452599999999894</c:v>
                </c:pt>
                <c:pt idx="2830">
                  <c:v>25.459499999999917</c:v>
                </c:pt>
                <c:pt idx="2831">
                  <c:v>25.466299999999901</c:v>
                </c:pt>
                <c:pt idx="2832">
                  <c:v>25.47319999999992</c:v>
                </c:pt>
                <c:pt idx="2833">
                  <c:v>25.479999999999986</c:v>
                </c:pt>
                <c:pt idx="2834">
                  <c:v>25.486799999999871</c:v>
                </c:pt>
                <c:pt idx="2835">
                  <c:v>25.493699999999901</c:v>
                </c:pt>
                <c:pt idx="2836">
                  <c:v>25.500499999999924</c:v>
                </c:pt>
                <c:pt idx="2837">
                  <c:v>25.507400000000001</c:v>
                </c:pt>
                <c:pt idx="2838">
                  <c:v>25.514199999999999</c:v>
                </c:pt>
                <c:pt idx="2839">
                  <c:v>25.521100000000001</c:v>
                </c:pt>
                <c:pt idx="2840">
                  <c:v>25.527899999999999</c:v>
                </c:pt>
                <c:pt idx="2841">
                  <c:v>25.534700000000001</c:v>
                </c:pt>
                <c:pt idx="2842">
                  <c:v>25.541599999999928</c:v>
                </c:pt>
                <c:pt idx="2843">
                  <c:v>25.548399999999909</c:v>
                </c:pt>
                <c:pt idx="2844">
                  <c:v>25.555299999999928</c:v>
                </c:pt>
                <c:pt idx="2845">
                  <c:v>25.562099999999909</c:v>
                </c:pt>
                <c:pt idx="2846">
                  <c:v>25.568999999999935</c:v>
                </c:pt>
                <c:pt idx="2847">
                  <c:v>25.575800000000001</c:v>
                </c:pt>
                <c:pt idx="2848">
                  <c:v>25.582599999999879</c:v>
                </c:pt>
                <c:pt idx="2849">
                  <c:v>25.589499999999909</c:v>
                </c:pt>
                <c:pt idx="2850">
                  <c:v>25.596299999999989</c:v>
                </c:pt>
                <c:pt idx="2851">
                  <c:v>25.603200000000001</c:v>
                </c:pt>
                <c:pt idx="2852">
                  <c:v>25.610000000000031</c:v>
                </c:pt>
                <c:pt idx="2853">
                  <c:v>25.61680000000009</c:v>
                </c:pt>
                <c:pt idx="2854">
                  <c:v>25.623699999999989</c:v>
                </c:pt>
                <c:pt idx="2855">
                  <c:v>25.630500000000001</c:v>
                </c:pt>
                <c:pt idx="2856">
                  <c:v>25.637400000000031</c:v>
                </c:pt>
                <c:pt idx="2857">
                  <c:v>25.644200000000001</c:v>
                </c:pt>
                <c:pt idx="2858">
                  <c:v>25.651100000000035</c:v>
                </c:pt>
                <c:pt idx="2859">
                  <c:v>25.65790000000009</c:v>
                </c:pt>
                <c:pt idx="2860">
                  <c:v>25.664800000000035</c:v>
                </c:pt>
                <c:pt idx="2861">
                  <c:v>25.671600000000005</c:v>
                </c:pt>
                <c:pt idx="2862">
                  <c:v>25.6784</c:v>
                </c:pt>
                <c:pt idx="2863">
                  <c:v>25.685300000000002</c:v>
                </c:pt>
                <c:pt idx="2864">
                  <c:v>25.6921</c:v>
                </c:pt>
                <c:pt idx="2865">
                  <c:v>25.699000000000005</c:v>
                </c:pt>
                <c:pt idx="2866">
                  <c:v>25.7058</c:v>
                </c:pt>
                <c:pt idx="2867">
                  <c:v>25.712700000000002</c:v>
                </c:pt>
                <c:pt idx="2868">
                  <c:v>25.7195</c:v>
                </c:pt>
                <c:pt idx="2869">
                  <c:v>25.726299999999917</c:v>
                </c:pt>
                <c:pt idx="2870">
                  <c:v>25.7332</c:v>
                </c:pt>
                <c:pt idx="2871">
                  <c:v>25.74</c:v>
                </c:pt>
                <c:pt idx="2872">
                  <c:v>25.7469</c:v>
                </c:pt>
                <c:pt idx="2873">
                  <c:v>25.753699999999917</c:v>
                </c:pt>
                <c:pt idx="2874">
                  <c:v>25.76059999999989</c:v>
                </c:pt>
                <c:pt idx="2875">
                  <c:v>25.76739999999992</c:v>
                </c:pt>
                <c:pt idx="2876">
                  <c:v>25.7742</c:v>
                </c:pt>
                <c:pt idx="2877">
                  <c:v>25.78109999999992</c:v>
                </c:pt>
                <c:pt idx="2878">
                  <c:v>25.7879</c:v>
                </c:pt>
                <c:pt idx="2879">
                  <c:v>25.79479999999992</c:v>
                </c:pt>
                <c:pt idx="2880">
                  <c:v>25.801600000000001</c:v>
                </c:pt>
                <c:pt idx="2881">
                  <c:v>25.808499999999921</c:v>
                </c:pt>
                <c:pt idx="2882">
                  <c:v>25.815300000000001</c:v>
                </c:pt>
                <c:pt idx="2883">
                  <c:v>25.822099999999928</c:v>
                </c:pt>
                <c:pt idx="2884">
                  <c:v>25.829000000000001</c:v>
                </c:pt>
                <c:pt idx="2885">
                  <c:v>25.835799999999928</c:v>
                </c:pt>
                <c:pt idx="2886">
                  <c:v>25.842699999999901</c:v>
                </c:pt>
                <c:pt idx="2887">
                  <c:v>25.849499999999928</c:v>
                </c:pt>
                <c:pt idx="2888">
                  <c:v>25.856400000000001</c:v>
                </c:pt>
                <c:pt idx="2889">
                  <c:v>25.863199999999935</c:v>
                </c:pt>
                <c:pt idx="2890">
                  <c:v>25.87</c:v>
                </c:pt>
                <c:pt idx="2891">
                  <c:v>25.876899999999999</c:v>
                </c:pt>
                <c:pt idx="2892">
                  <c:v>25.883699999999912</c:v>
                </c:pt>
                <c:pt idx="2893">
                  <c:v>25.890599999999989</c:v>
                </c:pt>
                <c:pt idx="2894">
                  <c:v>25.897400000000001</c:v>
                </c:pt>
                <c:pt idx="2895">
                  <c:v>25.904299999999989</c:v>
                </c:pt>
                <c:pt idx="2896">
                  <c:v>25.911100000000001</c:v>
                </c:pt>
                <c:pt idx="2897">
                  <c:v>25.917999999999999</c:v>
                </c:pt>
                <c:pt idx="2898">
                  <c:v>25.924800000000001</c:v>
                </c:pt>
                <c:pt idx="2899">
                  <c:v>25.9316</c:v>
                </c:pt>
                <c:pt idx="2900">
                  <c:v>25.938499999999916</c:v>
                </c:pt>
                <c:pt idx="2901">
                  <c:v>25.945299999999886</c:v>
                </c:pt>
                <c:pt idx="2902">
                  <c:v>25.952199999999916</c:v>
                </c:pt>
                <c:pt idx="2903">
                  <c:v>25.959</c:v>
                </c:pt>
                <c:pt idx="2904">
                  <c:v>25.965899999999916</c:v>
                </c:pt>
                <c:pt idx="2905">
                  <c:v>25.972699999999882</c:v>
                </c:pt>
                <c:pt idx="2906">
                  <c:v>25.979500000000002</c:v>
                </c:pt>
                <c:pt idx="2907">
                  <c:v>25.98639999999989</c:v>
                </c:pt>
                <c:pt idx="2908">
                  <c:v>25.993200000000002</c:v>
                </c:pt>
                <c:pt idx="2909">
                  <c:v>26.0001</c:v>
                </c:pt>
                <c:pt idx="2910">
                  <c:v>26.006900000000005</c:v>
                </c:pt>
                <c:pt idx="2911">
                  <c:v>26.013800000000035</c:v>
                </c:pt>
                <c:pt idx="2912">
                  <c:v>26.020600000000002</c:v>
                </c:pt>
                <c:pt idx="2913">
                  <c:v>26.0274</c:v>
                </c:pt>
                <c:pt idx="2914">
                  <c:v>26.034300000000005</c:v>
                </c:pt>
                <c:pt idx="2915">
                  <c:v>26.0411</c:v>
                </c:pt>
                <c:pt idx="2916">
                  <c:v>26.047999999999988</c:v>
                </c:pt>
                <c:pt idx="2917">
                  <c:v>26.054800000000068</c:v>
                </c:pt>
                <c:pt idx="2918">
                  <c:v>26.061699999999917</c:v>
                </c:pt>
                <c:pt idx="2919">
                  <c:v>26.068499999999894</c:v>
                </c:pt>
                <c:pt idx="2920">
                  <c:v>26.07529999999992</c:v>
                </c:pt>
                <c:pt idx="2921">
                  <c:v>26.082199999999894</c:v>
                </c:pt>
                <c:pt idx="2922">
                  <c:v>26.08899999999992</c:v>
                </c:pt>
                <c:pt idx="2923">
                  <c:v>26.0959</c:v>
                </c:pt>
                <c:pt idx="2924">
                  <c:v>26.102699999999921</c:v>
                </c:pt>
                <c:pt idx="2925">
                  <c:v>26.1096</c:v>
                </c:pt>
                <c:pt idx="2926">
                  <c:v>26.116399999999999</c:v>
                </c:pt>
                <c:pt idx="2927">
                  <c:v>26.123200000000001</c:v>
                </c:pt>
                <c:pt idx="2928">
                  <c:v>26.130099999999999</c:v>
                </c:pt>
                <c:pt idx="2929">
                  <c:v>26.136900000000072</c:v>
                </c:pt>
                <c:pt idx="2930">
                  <c:v>26.143799999999924</c:v>
                </c:pt>
                <c:pt idx="2931">
                  <c:v>26.150600000000001</c:v>
                </c:pt>
                <c:pt idx="2932">
                  <c:v>26.157499999999999</c:v>
                </c:pt>
                <c:pt idx="2933">
                  <c:v>26.164300000000001</c:v>
                </c:pt>
                <c:pt idx="2934">
                  <c:v>26.171099999999999</c:v>
                </c:pt>
                <c:pt idx="2935">
                  <c:v>26.178000000000001</c:v>
                </c:pt>
                <c:pt idx="2936">
                  <c:v>26.184799999999989</c:v>
                </c:pt>
                <c:pt idx="2937">
                  <c:v>26.191700000000001</c:v>
                </c:pt>
                <c:pt idx="2938">
                  <c:v>26.198499999999989</c:v>
                </c:pt>
                <c:pt idx="2939">
                  <c:v>26.205399999999909</c:v>
                </c:pt>
                <c:pt idx="2940">
                  <c:v>26.212199999999989</c:v>
                </c:pt>
                <c:pt idx="2941">
                  <c:v>26.219000000000001</c:v>
                </c:pt>
                <c:pt idx="2942">
                  <c:v>26.225899999999989</c:v>
                </c:pt>
                <c:pt idx="2943">
                  <c:v>26.232699999999916</c:v>
                </c:pt>
                <c:pt idx="2944">
                  <c:v>26.239599999999989</c:v>
                </c:pt>
                <c:pt idx="2945">
                  <c:v>26.246399999999916</c:v>
                </c:pt>
                <c:pt idx="2946">
                  <c:v>26.253299999999989</c:v>
                </c:pt>
                <c:pt idx="2947">
                  <c:v>26.260099999999916</c:v>
                </c:pt>
                <c:pt idx="2948">
                  <c:v>26.2669</c:v>
                </c:pt>
                <c:pt idx="2949">
                  <c:v>26.273800000000001</c:v>
                </c:pt>
                <c:pt idx="2950">
                  <c:v>26.28059999999989</c:v>
                </c:pt>
                <c:pt idx="2951">
                  <c:v>26.287499999999916</c:v>
                </c:pt>
                <c:pt idx="2952">
                  <c:v>26.2943</c:v>
                </c:pt>
                <c:pt idx="2953">
                  <c:v>26.301200000000001</c:v>
                </c:pt>
                <c:pt idx="2954">
                  <c:v>26.308</c:v>
                </c:pt>
                <c:pt idx="2955">
                  <c:v>26.314800000000098</c:v>
                </c:pt>
                <c:pt idx="2956">
                  <c:v>26.3217</c:v>
                </c:pt>
                <c:pt idx="2957">
                  <c:v>26.328499999999917</c:v>
                </c:pt>
                <c:pt idx="2958">
                  <c:v>26.3354</c:v>
                </c:pt>
                <c:pt idx="2959">
                  <c:v>26.342199999999917</c:v>
                </c:pt>
                <c:pt idx="2960">
                  <c:v>26.3491</c:v>
                </c:pt>
                <c:pt idx="2961">
                  <c:v>26.355899999999988</c:v>
                </c:pt>
                <c:pt idx="2962">
                  <c:v>26.362699999999894</c:v>
                </c:pt>
                <c:pt idx="2963">
                  <c:v>26.369599999999917</c:v>
                </c:pt>
                <c:pt idx="2964">
                  <c:v>26.3764</c:v>
                </c:pt>
                <c:pt idx="2965">
                  <c:v>26.383299999999917</c:v>
                </c:pt>
                <c:pt idx="2966">
                  <c:v>26.3901</c:v>
                </c:pt>
                <c:pt idx="2967">
                  <c:v>26.396999999999988</c:v>
                </c:pt>
                <c:pt idx="2968">
                  <c:v>26.4038</c:v>
                </c:pt>
                <c:pt idx="2969">
                  <c:v>26.41069999999992</c:v>
                </c:pt>
                <c:pt idx="2970">
                  <c:v>26.4175</c:v>
                </c:pt>
                <c:pt idx="2971">
                  <c:v>26.424299999999921</c:v>
                </c:pt>
                <c:pt idx="2972">
                  <c:v>26.4312</c:v>
                </c:pt>
                <c:pt idx="2973">
                  <c:v>26.437999999999999</c:v>
                </c:pt>
                <c:pt idx="2974">
                  <c:v>26.444900000000001</c:v>
                </c:pt>
                <c:pt idx="2975">
                  <c:v>26.451699999999924</c:v>
                </c:pt>
                <c:pt idx="2976">
                  <c:v>26.458599999999901</c:v>
                </c:pt>
                <c:pt idx="2977">
                  <c:v>26.465399999999871</c:v>
                </c:pt>
                <c:pt idx="2978">
                  <c:v>26.472199999999908</c:v>
                </c:pt>
                <c:pt idx="2979">
                  <c:v>26.479099999999928</c:v>
                </c:pt>
                <c:pt idx="2980">
                  <c:v>26.485899999999909</c:v>
                </c:pt>
                <c:pt idx="2981">
                  <c:v>26.492799999999871</c:v>
                </c:pt>
                <c:pt idx="2982">
                  <c:v>26.499599999999909</c:v>
                </c:pt>
                <c:pt idx="2983">
                  <c:v>26.506499999999935</c:v>
                </c:pt>
                <c:pt idx="2984">
                  <c:v>26.513300000000001</c:v>
                </c:pt>
                <c:pt idx="2985">
                  <c:v>26.520099999999989</c:v>
                </c:pt>
                <c:pt idx="2986">
                  <c:v>26.527000000000001</c:v>
                </c:pt>
                <c:pt idx="2987">
                  <c:v>26.533799999999989</c:v>
                </c:pt>
                <c:pt idx="2988">
                  <c:v>26.540699999999912</c:v>
                </c:pt>
                <c:pt idx="2989">
                  <c:v>26.547499999999989</c:v>
                </c:pt>
                <c:pt idx="2990">
                  <c:v>26.554400000000001</c:v>
                </c:pt>
                <c:pt idx="2991">
                  <c:v>26.561199999999989</c:v>
                </c:pt>
                <c:pt idx="2992">
                  <c:v>26.567999999999987</c:v>
                </c:pt>
                <c:pt idx="2993">
                  <c:v>26.574900000000031</c:v>
                </c:pt>
                <c:pt idx="2994">
                  <c:v>26.581699999999916</c:v>
                </c:pt>
                <c:pt idx="2995">
                  <c:v>26.588599999999886</c:v>
                </c:pt>
                <c:pt idx="2996">
                  <c:v>26.595399999999916</c:v>
                </c:pt>
                <c:pt idx="2997">
                  <c:v>26.6023</c:v>
                </c:pt>
                <c:pt idx="2998">
                  <c:v>26.609100000000005</c:v>
                </c:pt>
                <c:pt idx="2999">
                  <c:v>26.615900000000035</c:v>
                </c:pt>
                <c:pt idx="3000">
                  <c:v>26.622800000000005</c:v>
                </c:pt>
                <c:pt idx="3001">
                  <c:v>26.6296</c:v>
                </c:pt>
                <c:pt idx="3002">
                  <c:v>26.636500000000005</c:v>
                </c:pt>
                <c:pt idx="3003">
                  <c:v>26.6433</c:v>
                </c:pt>
                <c:pt idx="3004">
                  <c:v>26.650200000000005</c:v>
                </c:pt>
                <c:pt idx="3005">
                  <c:v>26.657000000000064</c:v>
                </c:pt>
                <c:pt idx="3006">
                  <c:v>26.663799999999917</c:v>
                </c:pt>
                <c:pt idx="3007">
                  <c:v>26.6707</c:v>
                </c:pt>
                <c:pt idx="3008">
                  <c:v>26.677499999999988</c:v>
                </c:pt>
                <c:pt idx="3009">
                  <c:v>26.6844</c:v>
                </c:pt>
                <c:pt idx="3010">
                  <c:v>26.691199999999988</c:v>
                </c:pt>
                <c:pt idx="3011">
                  <c:v>26.6981</c:v>
                </c:pt>
                <c:pt idx="3012">
                  <c:v>26.704899999999999</c:v>
                </c:pt>
                <c:pt idx="3013">
                  <c:v>26.7117</c:v>
                </c:pt>
                <c:pt idx="3014">
                  <c:v>26.71859999999992</c:v>
                </c:pt>
                <c:pt idx="3015">
                  <c:v>26.725399999999908</c:v>
                </c:pt>
                <c:pt idx="3016">
                  <c:v>26.73229999999992</c:v>
                </c:pt>
                <c:pt idx="3017">
                  <c:v>26.739100000000001</c:v>
                </c:pt>
                <c:pt idx="3018">
                  <c:v>26.745999999999921</c:v>
                </c:pt>
                <c:pt idx="3019">
                  <c:v>26.752800000000001</c:v>
                </c:pt>
                <c:pt idx="3020">
                  <c:v>26.759599999999928</c:v>
                </c:pt>
                <c:pt idx="3021">
                  <c:v>26.766499999999901</c:v>
                </c:pt>
                <c:pt idx="3022">
                  <c:v>26.773299999999928</c:v>
                </c:pt>
                <c:pt idx="3023">
                  <c:v>26.780199999999901</c:v>
                </c:pt>
                <c:pt idx="3024">
                  <c:v>26.786999999999928</c:v>
                </c:pt>
                <c:pt idx="3025">
                  <c:v>26.793900000000001</c:v>
                </c:pt>
                <c:pt idx="3026">
                  <c:v>26.800699999999935</c:v>
                </c:pt>
                <c:pt idx="3027">
                  <c:v>26.807500000000001</c:v>
                </c:pt>
                <c:pt idx="3028">
                  <c:v>26.814399999999999</c:v>
                </c:pt>
                <c:pt idx="3029">
                  <c:v>26.821200000000001</c:v>
                </c:pt>
                <c:pt idx="3030">
                  <c:v>26.828099999999989</c:v>
                </c:pt>
                <c:pt idx="3031">
                  <c:v>26.834900000000083</c:v>
                </c:pt>
                <c:pt idx="3032">
                  <c:v>26.841799999999989</c:v>
                </c:pt>
                <c:pt idx="3033">
                  <c:v>26.848599999999912</c:v>
                </c:pt>
                <c:pt idx="3034">
                  <c:v>26.855399999999989</c:v>
                </c:pt>
                <c:pt idx="3035">
                  <c:v>26.862299999999916</c:v>
                </c:pt>
                <c:pt idx="3036">
                  <c:v>26.8691</c:v>
                </c:pt>
                <c:pt idx="3037">
                  <c:v>26.876000000000001</c:v>
                </c:pt>
                <c:pt idx="3038">
                  <c:v>26.8828</c:v>
                </c:pt>
                <c:pt idx="3039">
                  <c:v>26.889699999999916</c:v>
                </c:pt>
                <c:pt idx="3040">
                  <c:v>26.8965</c:v>
                </c:pt>
                <c:pt idx="3041">
                  <c:v>26.903300000000002</c:v>
                </c:pt>
                <c:pt idx="3042">
                  <c:v>26.9102</c:v>
                </c:pt>
                <c:pt idx="3043">
                  <c:v>26.917000000000005</c:v>
                </c:pt>
                <c:pt idx="3044">
                  <c:v>26.9239</c:v>
                </c:pt>
                <c:pt idx="3045">
                  <c:v>26.930700000000002</c:v>
                </c:pt>
                <c:pt idx="3046">
                  <c:v>26.9376</c:v>
                </c:pt>
                <c:pt idx="3047">
                  <c:v>26.944400000000002</c:v>
                </c:pt>
                <c:pt idx="3048">
                  <c:v>26.9513</c:v>
                </c:pt>
                <c:pt idx="3049">
                  <c:v>26.958100000000002</c:v>
                </c:pt>
                <c:pt idx="3050">
                  <c:v>26.9649</c:v>
                </c:pt>
                <c:pt idx="3051">
                  <c:v>26.971800000000005</c:v>
                </c:pt>
                <c:pt idx="3052">
                  <c:v>26.978599999999897</c:v>
                </c:pt>
                <c:pt idx="3053">
                  <c:v>26.985499999999856</c:v>
                </c:pt>
                <c:pt idx="3054">
                  <c:v>26.99229999999989</c:v>
                </c:pt>
                <c:pt idx="3055">
                  <c:v>26.999199999999917</c:v>
                </c:pt>
                <c:pt idx="3056">
                  <c:v>27.006</c:v>
                </c:pt>
                <c:pt idx="3057">
                  <c:v>27.01279999999992</c:v>
                </c:pt>
                <c:pt idx="3058">
                  <c:v>27.0197</c:v>
                </c:pt>
                <c:pt idx="3059">
                  <c:v>27.02649999999992</c:v>
                </c:pt>
                <c:pt idx="3060">
                  <c:v>27.0334</c:v>
                </c:pt>
                <c:pt idx="3061">
                  <c:v>27.040199999999921</c:v>
                </c:pt>
                <c:pt idx="3062">
                  <c:v>27.0471</c:v>
                </c:pt>
                <c:pt idx="3063">
                  <c:v>27.053899999999999</c:v>
                </c:pt>
                <c:pt idx="3064">
                  <c:v>27.060699999999901</c:v>
                </c:pt>
                <c:pt idx="3065">
                  <c:v>27.067599999999921</c:v>
                </c:pt>
                <c:pt idx="3066">
                  <c:v>27.074400000000001</c:v>
                </c:pt>
                <c:pt idx="3067">
                  <c:v>27.081299999999924</c:v>
                </c:pt>
                <c:pt idx="3068">
                  <c:v>27.088099999999901</c:v>
                </c:pt>
                <c:pt idx="3069">
                  <c:v>27.094999999999999</c:v>
                </c:pt>
                <c:pt idx="3070">
                  <c:v>27.101800000000072</c:v>
                </c:pt>
                <c:pt idx="3071">
                  <c:v>27.108599999999935</c:v>
                </c:pt>
                <c:pt idx="3072">
                  <c:v>27.115500000000001</c:v>
                </c:pt>
                <c:pt idx="3073">
                  <c:v>27.122299999999989</c:v>
                </c:pt>
                <c:pt idx="3074">
                  <c:v>27.129200000000001</c:v>
                </c:pt>
                <c:pt idx="3075">
                  <c:v>27.135999999999999</c:v>
                </c:pt>
                <c:pt idx="3076">
                  <c:v>27.142900000000001</c:v>
                </c:pt>
                <c:pt idx="3077">
                  <c:v>27.149699999999989</c:v>
                </c:pt>
                <c:pt idx="3078">
                  <c:v>27.156500000000001</c:v>
                </c:pt>
                <c:pt idx="3079">
                  <c:v>27.163399999999989</c:v>
                </c:pt>
                <c:pt idx="3080">
                  <c:v>27.170200000000001</c:v>
                </c:pt>
                <c:pt idx="3081">
                  <c:v>27.177099999999999</c:v>
                </c:pt>
                <c:pt idx="3082">
                  <c:v>27.183900000000001</c:v>
                </c:pt>
                <c:pt idx="3083">
                  <c:v>27.190799999999989</c:v>
                </c:pt>
                <c:pt idx="3084">
                  <c:v>27.197600000000001</c:v>
                </c:pt>
                <c:pt idx="3085">
                  <c:v>27.2044</c:v>
                </c:pt>
                <c:pt idx="3086">
                  <c:v>27.211300000000001</c:v>
                </c:pt>
                <c:pt idx="3087">
                  <c:v>27.2181</c:v>
                </c:pt>
                <c:pt idx="3088">
                  <c:v>27.224999999999987</c:v>
                </c:pt>
                <c:pt idx="3089">
                  <c:v>27.231800000000035</c:v>
                </c:pt>
                <c:pt idx="3090">
                  <c:v>27.238699999999916</c:v>
                </c:pt>
                <c:pt idx="3091">
                  <c:v>27.24549999999989</c:v>
                </c:pt>
                <c:pt idx="3092">
                  <c:v>27.252300000000002</c:v>
                </c:pt>
                <c:pt idx="3093">
                  <c:v>27.2592</c:v>
                </c:pt>
                <c:pt idx="3094">
                  <c:v>27.265999999999917</c:v>
                </c:pt>
                <c:pt idx="3095">
                  <c:v>27.2729</c:v>
                </c:pt>
                <c:pt idx="3096">
                  <c:v>27.279699999999917</c:v>
                </c:pt>
                <c:pt idx="3097">
                  <c:v>27.28659999999989</c:v>
                </c:pt>
                <c:pt idx="3098">
                  <c:v>27.293399999999917</c:v>
                </c:pt>
                <c:pt idx="3099">
                  <c:v>27.3002</c:v>
                </c:pt>
                <c:pt idx="3100">
                  <c:v>27.307099999999988</c:v>
                </c:pt>
                <c:pt idx="3101">
                  <c:v>27.313900000000071</c:v>
                </c:pt>
                <c:pt idx="3102">
                  <c:v>27.320799999999917</c:v>
                </c:pt>
                <c:pt idx="3103">
                  <c:v>27.3276</c:v>
                </c:pt>
                <c:pt idx="3104">
                  <c:v>27.334499999999988</c:v>
                </c:pt>
                <c:pt idx="3105">
                  <c:v>27.3413</c:v>
                </c:pt>
                <c:pt idx="3106">
                  <c:v>27.348099999999921</c:v>
                </c:pt>
                <c:pt idx="3107">
                  <c:v>27.355</c:v>
                </c:pt>
                <c:pt idx="3108">
                  <c:v>27.361799999999921</c:v>
                </c:pt>
                <c:pt idx="3109">
                  <c:v>27.368699999999901</c:v>
                </c:pt>
                <c:pt idx="3110">
                  <c:v>27.375499999999924</c:v>
                </c:pt>
                <c:pt idx="3111">
                  <c:v>27.382399999999908</c:v>
                </c:pt>
                <c:pt idx="3112">
                  <c:v>27.389199999999924</c:v>
                </c:pt>
                <c:pt idx="3113">
                  <c:v>27.396000000000001</c:v>
                </c:pt>
                <c:pt idx="3114">
                  <c:v>27.402899999999928</c:v>
                </c:pt>
                <c:pt idx="3115">
                  <c:v>27.409699999999908</c:v>
                </c:pt>
                <c:pt idx="3116">
                  <c:v>27.416599999999928</c:v>
                </c:pt>
                <c:pt idx="3117">
                  <c:v>27.423399999999909</c:v>
                </c:pt>
                <c:pt idx="3118">
                  <c:v>27.430299999999928</c:v>
                </c:pt>
                <c:pt idx="3119">
                  <c:v>27.437100000000001</c:v>
                </c:pt>
                <c:pt idx="3120">
                  <c:v>27.443899999999989</c:v>
                </c:pt>
                <c:pt idx="3121">
                  <c:v>27.450800000000001</c:v>
                </c:pt>
                <c:pt idx="3122">
                  <c:v>27.457599999999989</c:v>
                </c:pt>
                <c:pt idx="3123">
                  <c:v>27.464499999999909</c:v>
                </c:pt>
                <c:pt idx="3124">
                  <c:v>27.471299999999989</c:v>
                </c:pt>
                <c:pt idx="3125">
                  <c:v>27.478199999999912</c:v>
                </c:pt>
                <c:pt idx="3126">
                  <c:v>27.484999999999989</c:v>
                </c:pt>
                <c:pt idx="3127">
                  <c:v>27.491900000000001</c:v>
                </c:pt>
                <c:pt idx="3128">
                  <c:v>27.498699999999879</c:v>
                </c:pt>
                <c:pt idx="3129">
                  <c:v>27.505499999999916</c:v>
                </c:pt>
                <c:pt idx="3130">
                  <c:v>27.5124</c:v>
                </c:pt>
                <c:pt idx="3131">
                  <c:v>27.519200000000001</c:v>
                </c:pt>
                <c:pt idx="3132">
                  <c:v>27.5261</c:v>
                </c:pt>
                <c:pt idx="3133">
                  <c:v>27.532900000000001</c:v>
                </c:pt>
                <c:pt idx="3134">
                  <c:v>27.539800000000035</c:v>
                </c:pt>
                <c:pt idx="3135">
                  <c:v>27.546600000000002</c:v>
                </c:pt>
                <c:pt idx="3136">
                  <c:v>27.5534</c:v>
                </c:pt>
                <c:pt idx="3137">
                  <c:v>27.560300000000002</c:v>
                </c:pt>
                <c:pt idx="3138">
                  <c:v>27.5671</c:v>
                </c:pt>
                <c:pt idx="3139">
                  <c:v>27.574000000000005</c:v>
                </c:pt>
                <c:pt idx="3140">
                  <c:v>27.5808</c:v>
                </c:pt>
                <c:pt idx="3141">
                  <c:v>27.587700000000002</c:v>
                </c:pt>
                <c:pt idx="3142">
                  <c:v>27.5945</c:v>
                </c:pt>
                <c:pt idx="3143">
                  <c:v>27.601299999999988</c:v>
                </c:pt>
                <c:pt idx="3144">
                  <c:v>27.6082</c:v>
                </c:pt>
                <c:pt idx="3145">
                  <c:v>27.614999999999998</c:v>
                </c:pt>
                <c:pt idx="3146">
                  <c:v>27.621900000000068</c:v>
                </c:pt>
                <c:pt idx="3147">
                  <c:v>27.628699999999917</c:v>
                </c:pt>
                <c:pt idx="3148">
                  <c:v>27.6356</c:v>
                </c:pt>
                <c:pt idx="3149">
                  <c:v>27.64239999999992</c:v>
                </c:pt>
                <c:pt idx="3150">
                  <c:v>27.6492</c:v>
                </c:pt>
                <c:pt idx="3151">
                  <c:v>27.656099999999999</c:v>
                </c:pt>
                <c:pt idx="3152">
                  <c:v>27.6629</c:v>
                </c:pt>
                <c:pt idx="3153">
                  <c:v>27.66979999999992</c:v>
                </c:pt>
                <c:pt idx="3154">
                  <c:v>27.676600000000001</c:v>
                </c:pt>
                <c:pt idx="3155">
                  <c:v>27.683499999999921</c:v>
                </c:pt>
                <c:pt idx="3156">
                  <c:v>27.690300000000001</c:v>
                </c:pt>
                <c:pt idx="3157">
                  <c:v>27.697099999999999</c:v>
                </c:pt>
                <c:pt idx="3158">
                  <c:v>27.704000000000001</c:v>
                </c:pt>
                <c:pt idx="3159">
                  <c:v>27.710799999999928</c:v>
                </c:pt>
                <c:pt idx="3160">
                  <c:v>27.717700000000001</c:v>
                </c:pt>
                <c:pt idx="3161">
                  <c:v>27.724499999999928</c:v>
                </c:pt>
                <c:pt idx="3162">
                  <c:v>27.731400000000001</c:v>
                </c:pt>
                <c:pt idx="3163">
                  <c:v>27.738199999999935</c:v>
                </c:pt>
                <c:pt idx="3164">
                  <c:v>27.744999999999987</c:v>
                </c:pt>
                <c:pt idx="3165">
                  <c:v>27.751899999999999</c:v>
                </c:pt>
                <c:pt idx="3166">
                  <c:v>27.758699999999912</c:v>
                </c:pt>
                <c:pt idx="3167">
                  <c:v>27.765599999999871</c:v>
                </c:pt>
                <c:pt idx="3168">
                  <c:v>27.772399999999912</c:v>
                </c:pt>
                <c:pt idx="3169">
                  <c:v>27.779299999999989</c:v>
                </c:pt>
                <c:pt idx="3170">
                  <c:v>27.786099999999912</c:v>
                </c:pt>
                <c:pt idx="3171">
                  <c:v>27.792899999999989</c:v>
                </c:pt>
                <c:pt idx="3172">
                  <c:v>27.799800000000001</c:v>
                </c:pt>
                <c:pt idx="3173">
                  <c:v>27.8066</c:v>
                </c:pt>
                <c:pt idx="3174">
                  <c:v>27.813500000000001</c:v>
                </c:pt>
                <c:pt idx="3175">
                  <c:v>27.8203</c:v>
                </c:pt>
                <c:pt idx="3176">
                  <c:v>27.827200000000001</c:v>
                </c:pt>
                <c:pt idx="3177">
                  <c:v>27.834000000000035</c:v>
                </c:pt>
                <c:pt idx="3178">
                  <c:v>27.840800000000005</c:v>
                </c:pt>
                <c:pt idx="3179">
                  <c:v>27.8477</c:v>
                </c:pt>
                <c:pt idx="3180">
                  <c:v>27.854500000000005</c:v>
                </c:pt>
                <c:pt idx="3181">
                  <c:v>27.8614</c:v>
                </c:pt>
                <c:pt idx="3182">
                  <c:v>27.868200000000002</c:v>
                </c:pt>
                <c:pt idx="3183">
                  <c:v>27.8751</c:v>
                </c:pt>
                <c:pt idx="3184">
                  <c:v>27.881900000000005</c:v>
                </c:pt>
                <c:pt idx="3185">
                  <c:v>27.88869999999989</c:v>
                </c:pt>
                <c:pt idx="3186">
                  <c:v>27.895600000000002</c:v>
                </c:pt>
                <c:pt idx="3187">
                  <c:v>27.90239999999989</c:v>
                </c:pt>
                <c:pt idx="3188">
                  <c:v>27.909300000000002</c:v>
                </c:pt>
                <c:pt idx="3189">
                  <c:v>27.9161</c:v>
                </c:pt>
                <c:pt idx="3190">
                  <c:v>27.922999999999917</c:v>
                </c:pt>
                <c:pt idx="3191">
                  <c:v>27.9298</c:v>
                </c:pt>
                <c:pt idx="3192">
                  <c:v>27.93659999999992</c:v>
                </c:pt>
                <c:pt idx="3193">
                  <c:v>27.943499999999894</c:v>
                </c:pt>
                <c:pt idx="3194">
                  <c:v>27.95029999999992</c:v>
                </c:pt>
                <c:pt idx="3195">
                  <c:v>27.9572</c:v>
                </c:pt>
                <c:pt idx="3196">
                  <c:v>27.96399999999992</c:v>
                </c:pt>
                <c:pt idx="3197">
                  <c:v>27.9709</c:v>
                </c:pt>
                <c:pt idx="3198">
                  <c:v>27.977699999999921</c:v>
                </c:pt>
                <c:pt idx="3199">
                  <c:v>27.984499999999901</c:v>
                </c:pt>
                <c:pt idx="3200">
                  <c:v>27.991399999999921</c:v>
                </c:pt>
                <c:pt idx="3201">
                  <c:v>27.998199999999901</c:v>
                </c:pt>
                <c:pt idx="3202">
                  <c:v>28.005099999999921</c:v>
                </c:pt>
                <c:pt idx="3203">
                  <c:v>28.011900000000072</c:v>
                </c:pt>
                <c:pt idx="3204">
                  <c:v>28.018799999999924</c:v>
                </c:pt>
                <c:pt idx="3205">
                  <c:v>28.025599999999901</c:v>
                </c:pt>
                <c:pt idx="3206">
                  <c:v>28.032499999999924</c:v>
                </c:pt>
                <c:pt idx="3207">
                  <c:v>28.039300000000001</c:v>
                </c:pt>
                <c:pt idx="3208">
                  <c:v>28.046099999999935</c:v>
                </c:pt>
                <c:pt idx="3209">
                  <c:v>28.053000000000001</c:v>
                </c:pt>
                <c:pt idx="3210">
                  <c:v>28.059799999999989</c:v>
                </c:pt>
                <c:pt idx="3211">
                  <c:v>28.066699999999908</c:v>
                </c:pt>
                <c:pt idx="3212">
                  <c:v>28.073499999999989</c:v>
                </c:pt>
                <c:pt idx="3213">
                  <c:v>28.080399999999909</c:v>
                </c:pt>
                <c:pt idx="3214">
                  <c:v>28.087199999999989</c:v>
                </c:pt>
                <c:pt idx="3215">
                  <c:v>28.094000000000001</c:v>
                </c:pt>
                <c:pt idx="3216">
                  <c:v>28.100899999999999</c:v>
                </c:pt>
                <c:pt idx="3217">
                  <c:v>28.107700000000001</c:v>
                </c:pt>
                <c:pt idx="3218">
                  <c:v>28.114599999999999</c:v>
                </c:pt>
                <c:pt idx="3219">
                  <c:v>28.121400000000001</c:v>
                </c:pt>
                <c:pt idx="3220">
                  <c:v>28.128299999999989</c:v>
                </c:pt>
                <c:pt idx="3221">
                  <c:v>28.135100000000001</c:v>
                </c:pt>
                <c:pt idx="3222">
                  <c:v>28.141900000000035</c:v>
                </c:pt>
                <c:pt idx="3223">
                  <c:v>28.148800000000001</c:v>
                </c:pt>
                <c:pt idx="3224">
                  <c:v>28.1556</c:v>
                </c:pt>
                <c:pt idx="3225">
                  <c:v>28.162499999999916</c:v>
                </c:pt>
                <c:pt idx="3226">
                  <c:v>28.1693</c:v>
                </c:pt>
                <c:pt idx="3227">
                  <c:v>28.176200000000001</c:v>
                </c:pt>
                <c:pt idx="3228">
                  <c:v>28.183</c:v>
                </c:pt>
                <c:pt idx="3229">
                  <c:v>28.189800000000005</c:v>
                </c:pt>
                <c:pt idx="3230">
                  <c:v>28.1967</c:v>
                </c:pt>
                <c:pt idx="3231">
                  <c:v>28.203499999999917</c:v>
                </c:pt>
                <c:pt idx="3232">
                  <c:v>28.2104</c:v>
                </c:pt>
                <c:pt idx="3233">
                  <c:v>28.217199999999988</c:v>
                </c:pt>
                <c:pt idx="3234">
                  <c:v>28.2241</c:v>
                </c:pt>
                <c:pt idx="3235">
                  <c:v>28.230899999999988</c:v>
                </c:pt>
                <c:pt idx="3236">
                  <c:v>28.2377</c:v>
                </c:pt>
                <c:pt idx="3237">
                  <c:v>28.244599999999917</c:v>
                </c:pt>
                <c:pt idx="3238">
                  <c:v>28.2514</c:v>
                </c:pt>
                <c:pt idx="3239">
                  <c:v>28.258299999999917</c:v>
                </c:pt>
                <c:pt idx="3240">
                  <c:v>28.265099999999894</c:v>
                </c:pt>
                <c:pt idx="3241">
                  <c:v>28.271999999999988</c:v>
                </c:pt>
                <c:pt idx="3242">
                  <c:v>28.2788</c:v>
                </c:pt>
                <c:pt idx="3243">
                  <c:v>28.285599999999871</c:v>
                </c:pt>
                <c:pt idx="3244">
                  <c:v>28.292499999999901</c:v>
                </c:pt>
                <c:pt idx="3245">
                  <c:v>28.299299999999921</c:v>
                </c:pt>
                <c:pt idx="3246">
                  <c:v>28.3062</c:v>
                </c:pt>
                <c:pt idx="3247">
                  <c:v>28.312999999999999</c:v>
                </c:pt>
                <c:pt idx="3248">
                  <c:v>28.319900000000072</c:v>
                </c:pt>
                <c:pt idx="3249">
                  <c:v>28.326699999999924</c:v>
                </c:pt>
                <c:pt idx="3250">
                  <c:v>28.333500000000001</c:v>
                </c:pt>
                <c:pt idx="3251">
                  <c:v>28.340399999999928</c:v>
                </c:pt>
                <c:pt idx="3252">
                  <c:v>28.347200000000001</c:v>
                </c:pt>
                <c:pt idx="3253">
                  <c:v>28.354099999999999</c:v>
                </c:pt>
                <c:pt idx="3254">
                  <c:v>28.360900000000001</c:v>
                </c:pt>
                <c:pt idx="3255">
                  <c:v>28.367799999999928</c:v>
                </c:pt>
                <c:pt idx="3256">
                  <c:v>28.374600000000001</c:v>
                </c:pt>
                <c:pt idx="3257">
                  <c:v>28.381399999999989</c:v>
                </c:pt>
                <c:pt idx="3258">
                  <c:v>28.388299999999909</c:v>
                </c:pt>
                <c:pt idx="3259">
                  <c:v>28.395099999999989</c:v>
                </c:pt>
                <c:pt idx="3260">
                  <c:v>28.401999999999987</c:v>
                </c:pt>
                <c:pt idx="3261">
                  <c:v>28.408799999999879</c:v>
                </c:pt>
                <c:pt idx="3262">
                  <c:v>28.415699999999912</c:v>
                </c:pt>
                <c:pt idx="3263">
                  <c:v>28.422499999999879</c:v>
                </c:pt>
                <c:pt idx="3264">
                  <c:v>28.429299999999916</c:v>
                </c:pt>
                <c:pt idx="3265">
                  <c:v>28.436199999999989</c:v>
                </c:pt>
                <c:pt idx="3266">
                  <c:v>28.442999999999916</c:v>
                </c:pt>
                <c:pt idx="3267">
                  <c:v>28.4499</c:v>
                </c:pt>
                <c:pt idx="3268">
                  <c:v>28.456699999999916</c:v>
                </c:pt>
                <c:pt idx="3269">
                  <c:v>28.463599999999886</c:v>
                </c:pt>
                <c:pt idx="3270">
                  <c:v>28.470399999999916</c:v>
                </c:pt>
                <c:pt idx="3271">
                  <c:v>28.4772</c:v>
                </c:pt>
                <c:pt idx="3272">
                  <c:v>28.484100000000002</c:v>
                </c:pt>
                <c:pt idx="3273">
                  <c:v>28.4909</c:v>
                </c:pt>
                <c:pt idx="3274">
                  <c:v>28.497800000000005</c:v>
                </c:pt>
                <c:pt idx="3275">
                  <c:v>28.5046</c:v>
                </c:pt>
                <c:pt idx="3276">
                  <c:v>28.511500000000005</c:v>
                </c:pt>
                <c:pt idx="3277">
                  <c:v>28.5183</c:v>
                </c:pt>
                <c:pt idx="3278">
                  <c:v>28.525099999999917</c:v>
                </c:pt>
                <c:pt idx="3279">
                  <c:v>28.532</c:v>
                </c:pt>
                <c:pt idx="3280">
                  <c:v>28.538799999999917</c:v>
                </c:pt>
                <c:pt idx="3281">
                  <c:v>28.54569999999989</c:v>
                </c:pt>
                <c:pt idx="3282">
                  <c:v>28.552499999999917</c:v>
                </c:pt>
                <c:pt idx="3283">
                  <c:v>28.5594</c:v>
                </c:pt>
                <c:pt idx="3284">
                  <c:v>28.566199999999917</c:v>
                </c:pt>
                <c:pt idx="3285">
                  <c:v>28.5731</c:v>
                </c:pt>
                <c:pt idx="3286">
                  <c:v>28.579899999999999</c:v>
                </c:pt>
                <c:pt idx="3287">
                  <c:v>28.586699999999901</c:v>
                </c:pt>
                <c:pt idx="3288">
                  <c:v>28.59359999999992</c:v>
                </c:pt>
                <c:pt idx="3289">
                  <c:v>28.6004</c:v>
                </c:pt>
                <c:pt idx="3290">
                  <c:v>28.607299999999999</c:v>
                </c:pt>
                <c:pt idx="3291">
                  <c:v>28.614100000000072</c:v>
                </c:pt>
                <c:pt idx="3292">
                  <c:v>28.620999999999999</c:v>
                </c:pt>
                <c:pt idx="3293">
                  <c:v>28.627800000000072</c:v>
                </c:pt>
                <c:pt idx="3294">
                  <c:v>28.634599999999999</c:v>
                </c:pt>
                <c:pt idx="3295">
                  <c:v>28.641500000000001</c:v>
                </c:pt>
                <c:pt idx="3296">
                  <c:v>28.648299999999928</c:v>
                </c:pt>
                <c:pt idx="3297">
                  <c:v>28.655200000000001</c:v>
                </c:pt>
                <c:pt idx="3298">
                  <c:v>28.661999999999999</c:v>
                </c:pt>
                <c:pt idx="3299">
                  <c:v>28.668900000000001</c:v>
                </c:pt>
                <c:pt idx="3300">
                  <c:v>28.675699999999935</c:v>
                </c:pt>
                <c:pt idx="3301">
                  <c:v>28.682499999999909</c:v>
                </c:pt>
                <c:pt idx="3302">
                  <c:v>28.689399999999935</c:v>
                </c:pt>
                <c:pt idx="3303">
                  <c:v>28.696200000000001</c:v>
                </c:pt>
                <c:pt idx="3304">
                  <c:v>28.703099999999989</c:v>
                </c:pt>
                <c:pt idx="3305">
                  <c:v>28.709900000000001</c:v>
                </c:pt>
                <c:pt idx="3306">
                  <c:v>28.716799999999989</c:v>
                </c:pt>
                <c:pt idx="3307">
                  <c:v>28.723599999999912</c:v>
                </c:pt>
                <c:pt idx="3308">
                  <c:v>28.730399999999989</c:v>
                </c:pt>
                <c:pt idx="3309">
                  <c:v>28.737300000000001</c:v>
                </c:pt>
                <c:pt idx="3310">
                  <c:v>28.7441</c:v>
                </c:pt>
                <c:pt idx="3311">
                  <c:v>28.751000000000001</c:v>
                </c:pt>
                <c:pt idx="3312">
                  <c:v>28.757800000000035</c:v>
                </c:pt>
                <c:pt idx="3313">
                  <c:v>28.764699999999916</c:v>
                </c:pt>
                <c:pt idx="3314">
                  <c:v>28.7715</c:v>
                </c:pt>
                <c:pt idx="3315">
                  <c:v>28.778300000000002</c:v>
                </c:pt>
                <c:pt idx="3316">
                  <c:v>28.785199999999882</c:v>
                </c:pt>
                <c:pt idx="3317">
                  <c:v>28.792000000000002</c:v>
                </c:pt>
                <c:pt idx="3318">
                  <c:v>28.7989</c:v>
                </c:pt>
                <c:pt idx="3319">
                  <c:v>28.805700000000002</c:v>
                </c:pt>
                <c:pt idx="3320">
                  <c:v>28.8126</c:v>
                </c:pt>
                <c:pt idx="3321">
                  <c:v>28.819400000000005</c:v>
                </c:pt>
                <c:pt idx="3322">
                  <c:v>28.8262</c:v>
                </c:pt>
                <c:pt idx="3323">
                  <c:v>28.833100000000005</c:v>
                </c:pt>
                <c:pt idx="3324">
                  <c:v>28.839900000000068</c:v>
                </c:pt>
                <c:pt idx="3325">
                  <c:v>28.846800000000005</c:v>
                </c:pt>
                <c:pt idx="3326">
                  <c:v>28.8536</c:v>
                </c:pt>
                <c:pt idx="3327">
                  <c:v>28.860499999999917</c:v>
                </c:pt>
                <c:pt idx="3328">
                  <c:v>28.8673</c:v>
                </c:pt>
                <c:pt idx="3329">
                  <c:v>28.874099999999999</c:v>
                </c:pt>
                <c:pt idx="3330">
                  <c:v>28.881</c:v>
                </c:pt>
                <c:pt idx="3331">
                  <c:v>28.88779999999992</c:v>
                </c:pt>
                <c:pt idx="3332">
                  <c:v>28.8947</c:v>
                </c:pt>
                <c:pt idx="3333">
                  <c:v>28.90149999999992</c:v>
                </c:pt>
                <c:pt idx="3334">
                  <c:v>28.908399999999894</c:v>
                </c:pt>
                <c:pt idx="3335">
                  <c:v>28.915199999999921</c:v>
                </c:pt>
                <c:pt idx="3336">
                  <c:v>28.921999999999986</c:v>
                </c:pt>
                <c:pt idx="3337">
                  <c:v>28.928899999999921</c:v>
                </c:pt>
                <c:pt idx="3338">
                  <c:v>28.935699999999901</c:v>
                </c:pt>
                <c:pt idx="3339">
                  <c:v>28.942599999999871</c:v>
                </c:pt>
                <c:pt idx="3340">
                  <c:v>28.949399999999901</c:v>
                </c:pt>
                <c:pt idx="3341">
                  <c:v>28.956299999999924</c:v>
                </c:pt>
                <c:pt idx="3342">
                  <c:v>28.963099999999901</c:v>
                </c:pt>
                <c:pt idx="3343">
                  <c:v>28.969899999999935</c:v>
                </c:pt>
                <c:pt idx="3344">
                  <c:v>28.976800000000001</c:v>
                </c:pt>
                <c:pt idx="3345">
                  <c:v>28.983599999999871</c:v>
                </c:pt>
                <c:pt idx="3346">
                  <c:v>28.990499999999908</c:v>
                </c:pt>
                <c:pt idx="3347">
                  <c:v>28.997299999999989</c:v>
                </c:pt>
                <c:pt idx="3348">
                  <c:v>29.004200000000001</c:v>
                </c:pt>
                <c:pt idx="3349">
                  <c:v>29.010999999999999</c:v>
                </c:pt>
                <c:pt idx="3350">
                  <c:v>29.01780000000009</c:v>
                </c:pt>
                <c:pt idx="3351">
                  <c:v>29.024699999999989</c:v>
                </c:pt>
                <c:pt idx="3352">
                  <c:v>29.031500000000001</c:v>
                </c:pt>
                <c:pt idx="3353">
                  <c:v>29.038399999999989</c:v>
                </c:pt>
                <c:pt idx="3354">
                  <c:v>29.045199999999916</c:v>
                </c:pt>
                <c:pt idx="3355">
                  <c:v>29.052099999999989</c:v>
                </c:pt>
                <c:pt idx="3356">
                  <c:v>29.058900000000001</c:v>
                </c:pt>
                <c:pt idx="3357">
                  <c:v>29.065699999999882</c:v>
                </c:pt>
                <c:pt idx="3358">
                  <c:v>29.072599999999916</c:v>
                </c:pt>
                <c:pt idx="3359">
                  <c:v>29.0794</c:v>
                </c:pt>
                <c:pt idx="3360">
                  <c:v>29.086299999999916</c:v>
                </c:pt>
                <c:pt idx="3361">
                  <c:v>29.0931</c:v>
                </c:pt>
                <c:pt idx="3362">
                  <c:v>29.1</c:v>
                </c:pt>
                <c:pt idx="3363">
                  <c:v>29.106800000000035</c:v>
                </c:pt>
                <c:pt idx="3364">
                  <c:v>29.113700000000001</c:v>
                </c:pt>
                <c:pt idx="3365">
                  <c:v>29.1205</c:v>
                </c:pt>
                <c:pt idx="3366">
                  <c:v>29.127300000000005</c:v>
                </c:pt>
                <c:pt idx="3367">
                  <c:v>29.134200000000035</c:v>
                </c:pt>
                <c:pt idx="3368">
                  <c:v>29.140999999999988</c:v>
                </c:pt>
                <c:pt idx="3369">
                  <c:v>29.147900000000035</c:v>
                </c:pt>
                <c:pt idx="3370">
                  <c:v>29.154699999999988</c:v>
                </c:pt>
                <c:pt idx="3371">
                  <c:v>29.1616</c:v>
                </c:pt>
                <c:pt idx="3372">
                  <c:v>29.168399999999917</c:v>
                </c:pt>
                <c:pt idx="3373">
                  <c:v>29.1752</c:v>
                </c:pt>
                <c:pt idx="3374">
                  <c:v>29.182099999999917</c:v>
                </c:pt>
                <c:pt idx="3375">
                  <c:v>29.1889</c:v>
                </c:pt>
                <c:pt idx="3376">
                  <c:v>29.195799999999917</c:v>
                </c:pt>
                <c:pt idx="3377">
                  <c:v>29.202599999999894</c:v>
                </c:pt>
                <c:pt idx="3378">
                  <c:v>29.209499999999917</c:v>
                </c:pt>
                <c:pt idx="3379">
                  <c:v>29.2163</c:v>
                </c:pt>
                <c:pt idx="3380">
                  <c:v>29.223099999999921</c:v>
                </c:pt>
                <c:pt idx="3381">
                  <c:v>29.23</c:v>
                </c:pt>
                <c:pt idx="3382">
                  <c:v>29.236799999999921</c:v>
                </c:pt>
                <c:pt idx="3383">
                  <c:v>29.243699999999901</c:v>
                </c:pt>
                <c:pt idx="3384">
                  <c:v>29.250499999999924</c:v>
                </c:pt>
                <c:pt idx="3385">
                  <c:v>29.257400000000001</c:v>
                </c:pt>
                <c:pt idx="3386">
                  <c:v>29.264199999999924</c:v>
                </c:pt>
                <c:pt idx="3387">
                  <c:v>29.271000000000001</c:v>
                </c:pt>
                <c:pt idx="3388">
                  <c:v>29.277899999999999</c:v>
                </c:pt>
                <c:pt idx="3389">
                  <c:v>29.284699999999908</c:v>
                </c:pt>
                <c:pt idx="3390">
                  <c:v>29.291599999999928</c:v>
                </c:pt>
                <c:pt idx="3391">
                  <c:v>29.298399999999909</c:v>
                </c:pt>
                <c:pt idx="3392">
                  <c:v>29.305299999999928</c:v>
                </c:pt>
                <c:pt idx="3393">
                  <c:v>29.312100000000001</c:v>
                </c:pt>
                <c:pt idx="3394">
                  <c:v>29.318899999999999</c:v>
                </c:pt>
                <c:pt idx="3395">
                  <c:v>29.325800000000001</c:v>
                </c:pt>
                <c:pt idx="3396">
                  <c:v>29.332599999999989</c:v>
                </c:pt>
                <c:pt idx="3397">
                  <c:v>29.339500000000001</c:v>
                </c:pt>
                <c:pt idx="3398">
                  <c:v>29.346299999999989</c:v>
                </c:pt>
                <c:pt idx="3399">
                  <c:v>29.353200000000001</c:v>
                </c:pt>
                <c:pt idx="3400">
                  <c:v>29.36</c:v>
                </c:pt>
                <c:pt idx="3401">
                  <c:v>29.366800000000001</c:v>
                </c:pt>
                <c:pt idx="3402">
                  <c:v>29.373699999999989</c:v>
                </c:pt>
                <c:pt idx="3403">
                  <c:v>29.380499999999916</c:v>
                </c:pt>
                <c:pt idx="3404">
                  <c:v>29.3874</c:v>
                </c:pt>
                <c:pt idx="3405">
                  <c:v>29.394200000000001</c:v>
                </c:pt>
                <c:pt idx="3406">
                  <c:v>29.4011</c:v>
                </c:pt>
                <c:pt idx="3407">
                  <c:v>29.407900000000001</c:v>
                </c:pt>
                <c:pt idx="3408">
                  <c:v>29.4147</c:v>
                </c:pt>
                <c:pt idx="3409">
                  <c:v>29.421600000000002</c:v>
                </c:pt>
                <c:pt idx="3410">
                  <c:v>29.42839999999989</c:v>
                </c:pt>
                <c:pt idx="3411">
                  <c:v>29.435300000000002</c:v>
                </c:pt>
                <c:pt idx="3412">
                  <c:v>29.44209999999989</c:v>
                </c:pt>
                <c:pt idx="3413">
                  <c:v>29.449000000000002</c:v>
                </c:pt>
                <c:pt idx="3414">
                  <c:v>29.4558</c:v>
                </c:pt>
                <c:pt idx="3415">
                  <c:v>29.462599999999856</c:v>
                </c:pt>
                <c:pt idx="3416">
                  <c:v>29.46949999999989</c:v>
                </c:pt>
                <c:pt idx="3417">
                  <c:v>29.476299999999917</c:v>
                </c:pt>
                <c:pt idx="3418">
                  <c:v>29.48319999999989</c:v>
                </c:pt>
                <c:pt idx="3419">
                  <c:v>29.49</c:v>
                </c:pt>
                <c:pt idx="3420">
                  <c:v>29.4969</c:v>
                </c:pt>
                <c:pt idx="3421">
                  <c:v>29.503699999999917</c:v>
                </c:pt>
                <c:pt idx="3422">
                  <c:v>29.5105</c:v>
                </c:pt>
                <c:pt idx="3423">
                  <c:v>29.517399999999999</c:v>
                </c:pt>
                <c:pt idx="3424">
                  <c:v>29.5242</c:v>
                </c:pt>
                <c:pt idx="3425">
                  <c:v>29.531099999999999</c:v>
                </c:pt>
                <c:pt idx="3426">
                  <c:v>29.537900000000072</c:v>
                </c:pt>
                <c:pt idx="3427">
                  <c:v>29.54479999999992</c:v>
                </c:pt>
                <c:pt idx="3428">
                  <c:v>29.551600000000001</c:v>
                </c:pt>
                <c:pt idx="3429">
                  <c:v>29.558399999999928</c:v>
                </c:pt>
                <c:pt idx="3430">
                  <c:v>29.565299999999901</c:v>
                </c:pt>
                <c:pt idx="3431">
                  <c:v>29.572099999999928</c:v>
                </c:pt>
                <c:pt idx="3432">
                  <c:v>29.579000000000001</c:v>
                </c:pt>
                <c:pt idx="3433">
                  <c:v>29.585799999999871</c:v>
                </c:pt>
                <c:pt idx="3434">
                  <c:v>29.592699999999901</c:v>
                </c:pt>
                <c:pt idx="3435">
                  <c:v>29.599499999999928</c:v>
                </c:pt>
                <c:pt idx="3436">
                  <c:v>29.606300000000001</c:v>
                </c:pt>
                <c:pt idx="3437">
                  <c:v>29.613199999999999</c:v>
                </c:pt>
                <c:pt idx="3438">
                  <c:v>29.62</c:v>
                </c:pt>
                <c:pt idx="3439">
                  <c:v>29.626899999999999</c:v>
                </c:pt>
                <c:pt idx="3440">
                  <c:v>29.633700000000001</c:v>
                </c:pt>
                <c:pt idx="3441">
                  <c:v>29.640599999999989</c:v>
                </c:pt>
                <c:pt idx="3442">
                  <c:v>29.647400000000001</c:v>
                </c:pt>
                <c:pt idx="3443">
                  <c:v>29.654299999999999</c:v>
                </c:pt>
                <c:pt idx="3444">
                  <c:v>29.661100000000001</c:v>
                </c:pt>
                <c:pt idx="3445">
                  <c:v>29.667899999999999</c:v>
                </c:pt>
                <c:pt idx="3446">
                  <c:v>29.67480000000009</c:v>
                </c:pt>
                <c:pt idx="3447">
                  <c:v>29.6816</c:v>
                </c:pt>
                <c:pt idx="3448">
                  <c:v>29.688499999999916</c:v>
                </c:pt>
                <c:pt idx="3449">
                  <c:v>29.6953</c:v>
                </c:pt>
                <c:pt idx="3450">
                  <c:v>29.702199999999916</c:v>
                </c:pt>
                <c:pt idx="3451">
                  <c:v>29.709</c:v>
                </c:pt>
                <c:pt idx="3452">
                  <c:v>29.715800000000005</c:v>
                </c:pt>
                <c:pt idx="3453">
                  <c:v>29.722699999999882</c:v>
                </c:pt>
                <c:pt idx="3454">
                  <c:v>29.729500000000002</c:v>
                </c:pt>
                <c:pt idx="3455">
                  <c:v>29.7364</c:v>
                </c:pt>
                <c:pt idx="3456">
                  <c:v>29.743200000000002</c:v>
                </c:pt>
                <c:pt idx="3457">
                  <c:v>29.7501</c:v>
                </c:pt>
                <c:pt idx="3458">
                  <c:v>29.756900000000005</c:v>
                </c:pt>
                <c:pt idx="3459">
                  <c:v>29.76369999999989</c:v>
                </c:pt>
                <c:pt idx="3460">
                  <c:v>29.770600000000002</c:v>
                </c:pt>
                <c:pt idx="3461">
                  <c:v>29.7774</c:v>
                </c:pt>
                <c:pt idx="3462">
                  <c:v>29.784300000000002</c:v>
                </c:pt>
                <c:pt idx="3463">
                  <c:v>29.7911</c:v>
                </c:pt>
                <c:pt idx="3464">
                  <c:v>29.797999999999988</c:v>
                </c:pt>
                <c:pt idx="3465">
                  <c:v>29.804800000000068</c:v>
                </c:pt>
                <c:pt idx="3466">
                  <c:v>29.811599999999999</c:v>
                </c:pt>
                <c:pt idx="3467">
                  <c:v>29.8185</c:v>
                </c:pt>
                <c:pt idx="3468">
                  <c:v>29.82529999999992</c:v>
                </c:pt>
                <c:pt idx="3469">
                  <c:v>29.8322</c:v>
                </c:pt>
                <c:pt idx="3470">
                  <c:v>29.838999999999999</c:v>
                </c:pt>
                <c:pt idx="3471">
                  <c:v>29.8459</c:v>
                </c:pt>
                <c:pt idx="3472">
                  <c:v>29.852699999999921</c:v>
                </c:pt>
                <c:pt idx="3473">
                  <c:v>29.859500000000001</c:v>
                </c:pt>
                <c:pt idx="3474">
                  <c:v>29.866399999999921</c:v>
                </c:pt>
                <c:pt idx="3475">
                  <c:v>29.873200000000001</c:v>
                </c:pt>
                <c:pt idx="3476">
                  <c:v>29.880099999999921</c:v>
                </c:pt>
                <c:pt idx="3477">
                  <c:v>29.886900000000001</c:v>
                </c:pt>
                <c:pt idx="3478">
                  <c:v>29.893799999999924</c:v>
                </c:pt>
                <c:pt idx="3479">
                  <c:v>29.900599999999901</c:v>
                </c:pt>
                <c:pt idx="3480">
                  <c:v>29.907399999999935</c:v>
                </c:pt>
                <c:pt idx="3481">
                  <c:v>29.914300000000001</c:v>
                </c:pt>
                <c:pt idx="3482">
                  <c:v>29.921099999999935</c:v>
                </c:pt>
                <c:pt idx="3483">
                  <c:v>29.927999999999987</c:v>
                </c:pt>
                <c:pt idx="3484">
                  <c:v>29.934799999999989</c:v>
                </c:pt>
                <c:pt idx="3485">
                  <c:v>29.941699999999908</c:v>
                </c:pt>
                <c:pt idx="3486">
                  <c:v>29.948499999999878</c:v>
                </c:pt>
                <c:pt idx="3487">
                  <c:v>29.955299999999916</c:v>
                </c:pt>
                <c:pt idx="3488">
                  <c:v>29.962199999999878</c:v>
                </c:pt>
                <c:pt idx="3489">
                  <c:v>29.968999999999916</c:v>
                </c:pt>
                <c:pt idx="3490">
                  <c:v>29.975899999999989</c:v>
                </c:pt>
                <c:pt idx="3491">
                  <c:v>29.982699999999856</c:v>
                </c:pt>
                <c:pt idx="3492">
                  <c:v>29.989599999999879</c:v>
                </c:pt>
                <c:pt idx="3493">
                  <c:v>29.996399999999916</c:v>
                </c:pt>
                <c:pt idx="3494">
                  <c:v>30.0032</c:v>
                </c:pt>
                <c:pt idx="3495">
                  <c:v>30.010100000000001</c:v>
                </c:pt>
                <c:pt idx="3496">
                  <c:v>30.016900000000035</c:v>
                </c:pt>
                <c:pt idx="3497">
                  <c:v>30.023800000000001</c:v>
                </c:pt>
                <c:pt idx="3498">
                  <c:v>30.0306</c:v>
                </c:pt>
                <c:pt idx="3499">
                  <c:v>30.037500000000001</c:v>
                </c:pt>
                <c:pt idx="3500">
                  <c:v>30.0443</c:v>
                </c:pt>
                <c:pt idx="3501">
                  <c:v>30.051100000000005</c:v>
                </c:pt>
                <c:pt idx="3502">
                  <c:v>30.058</c:v>
                </c:pt>
                <c:pt idx="3503">
                  <c:v>30.064800000000005</c:v>
                </c:pt>
                <c:pt idx="3504">
                  <c:v>30.0717</c:v>
                </c:pt>
                <c:pt idx="3505">
                  <c:v>30.078499999999917</c:v>
                </c:pt>
                <c:pt idx="3506">
                  <c:v>30.08539999999989</c:v>
                </c:pt>
                <c:pt idx="3507">
                  <c:v>30.092199999999917</c:v>
                </c:pt>
                <c:pt idx="3508">
                  <c:v>30.099</c:v>
                </c:pt>
                <c:pt idx="3509">
                  <c:v>30.105899999999988</c:v>
                </c:pt>
                <c:pt idx="3510">
                  <c:v>30.1127</c:v>
                </c:pt>
                <c:pt idx="3511">
                  <c:v>30.119599999999988</c:v>
                </c:pt>
                <c:pt idx="3512">
                  <c:v>30.1264</c:v>
                </c:pt>
                <c:pt idx="3513">
                  <c:v>30.133299999999988</c:v>
                </c:pt>
                <c:pt idx="3514">
                  <c:v>30.1401</c:v>
                </c:pt>
                <c:pt idx="3515">
                  <c:v>30.146899999999999</c:v>
                </c:pt>
                <c:pt idx="3516">
                  <c:v>30.153800000000071</c:v>
                </c:pt>
                <c:pt idx="3517">
                  <c:v>30.160599999999921</c:v>
                </c:pt>
                <c:pt idx="3518">
                  <c:v>30.1675</c:v>
                </c:pt>
                <c:pt idx="3519">
                  <c:v>30.174299999999999</c:v>
                </c:pt>
                <c:pt idx="3520">
                  <c:v>30.1812</c:v>
                </c:pt>
                <c:pt idx="3521">
                  <c:v>30.187999999999999</c:v>
                </c:pt>
                <c:pt idx="3522">
                  <c:v>30.194900000000072</c:v>
                </c:pt>
                <c:pt idx="3523">
                  <c:v>30.201699999999924</c:v>
                </c:pt>
                <c:pt idx="3524">
                  <c:v>30.208499999999908</c:v>
                </c:pt>
                <c:pt idx="3525">
                  <c:v>30.215399999999928</c:v>
                </c:pt>
                <c:pt idx="3526">
                  <c:v>30.222199999999908</c:v>
                </c:pt>
                <c:pt idx="3527">
                  <c:v>30.229099999999928</c:v>
                </c:pt>
                <c:pt idx="3528">
                  <c:v>30.235900000000001</c:v>
                </c:pt>
                <c:pt idx="3529">
                  <c:v>30.242799999999871</c:v>
                </c:pt>
                <c:pt idx="3530">
                  <c:v>30.249599999999909</c:v>
                </c:pt>
                <c:pt idx="3531">
                  <c:v>30.256399999999989</c:v>
                </c:pt>
                <c:pt idx="3532">
                  <c:v>30.263299999999909</c:v>
                </c:pt>
                <c:pt idx="3533">
                  <c:v>30.270099999999989</c:v>
                </c:pt>
                <c:pt idx="3534">
                  <c:v>30.277000000000001</c:v>
                </c:pt>
                <c:pt idx="3535">
                  <c:v>30.283799999999879</c:v>
                </c:pt>
                <c:pt idx="3536">
                  <c:v>30.290699999999912</c:v>
                </c:pt>
                <c:pt idx="3537">
                  <c:v>30.297499999999989</c:v>
                </c:pt>
                <c:pt idx="3538">
                  <c:v>30.304300000000001</c:v>
                </c:pt>
                <c:pt idx="3539">
                  <c:v>30.311199999999999</c:v>
                </c:pt>
                <c:pt idx="3540">
                  <c:v>30.318000000000001</c:v>
                </c:pt>
                <c:pt idx="3541">
                  <c:v>30.324900000000031</c:v>
                </c:pt>
                <c:pt idx="3542">
                  <c:v>30.331700000000001</c:v>
                </c:pt>
                <c:pt idx="3543">
                  <c:v>30.3386</c:v>
                </c:pt>
                <c:pt idx="3544">
                  <c:v>30.345399999999916</c:v>
                </c:pt>
                <c:pt idx="3545">
                  <c:v>30.3522</c:v>
                </c:pt>
                <c:pt idx="3546">
                  <c:v>30.359100000000005</c:v>
                </c:pt>
                <c:pt idx="3547">
                  <c:v>30.3659</c:v>
                </c:pt>
                <c:pt idx="3548">
                  <c:v>30.372800000000005</c:v>
                </c:pt>
                <c:pt idx="3549">
                  <c:v>30.3796</c:v>
                </c:pt>
                <c:pt idx="3550">
                  <c:v>30.386500000000002</c:v>
                </c:pt>
                <c:pt idx="3551">
                  <c:v>30.3933</c:v>
                </c:pt>
                <c:pt idx="3552">
                  <c:v>30.400099999999917</c:v>
                </c:pt>
                <c:pt idx="3553">
                  <c:v>30.407</c:v>
                </c:pt>
                <c:pt idx="3554">
                  <c:v>30.413799999999917</c:v>
                </c:pt>
                <c:pt idx="3555">
                  <c:v>30.42069999999989</c:v>
                </c:pt>
                <c:pt idx="3556">
                  <c:v>30.427499999999917</c:v>
                </c:pt>
                <c:pt idx="3557">
                  <c:v>30.4344</c:v>
                </c:pt>
                <c:pt idx="3558">
                  <c:v>30.441199999999917</c:v>
                </c:pt>
                <c:pt idx="3559">
                  <c:v>30.447999999999986</c:v>
                </c:pt>
                <c:pt idx="3560">
                  <c:v>30.454899999999999</c:v>
                </c:pt>
                <c:pt idx="3561">
                  <c:v>30.461699999999901</c:v>
                </c:pt>
                <c:pt idx="3562">
                  <c:v>30.46859999999986</c:v>
                </c:pt>
                <c:pt idx="3563">
                  <c:v>30.475399999999908</c:v>
                </c:pt>
                <c:pt idx="3564">
                  <c:v>30.482299999999867</c:v>
                </c:pt>
                <c:pt idx="3565">
                  <c:v>30.489099999999908</c:v>
                </c:pt>
                <c:pt idx="3566">
                  <c:v>30.495899999999928</c:v>
                </c:pt>
                <c:pt idx="3567">
                  <c:v>30.502800000000001</c:v>
                </c:pt>
                <c:pt idx="3568">
                  <c:v>30.509599999999928</c:v>
                </c:pt>
                <c:pt idx="3569">
                  <c:v>30.516500000000001</c:v>
                </c:pt>
                <c:pt idx="3570">
                  <c:v>30.523299999999928</c:v>
                </c:pt>
                <c:pt idx="3571">
                  <c:v>30.530200000000001</c:v>
                </c:pt>
                <c:pt idx="3572">
                  <c:v>30.536999999999999</c:v>
                </c:pt>
                <c:pt idx="3573">
                  <c:v>30.543800000000001</c:v>
                </c:pt>
                <c:pt idx="3574">
                  <c:v>30.550699999999935</c:v>
                </c:pt>
                <c:pt idx="3575">
                  <c:v>30.557500000000001</c:v>
                </c:pt>
                <c:pt idx="3576">
                  <c:v>30.564399999999935</c:v>
                </c:pt>
                <c:pt idx="3577">
                  <c:v>30.571200000000001</c:v>
                </c:pt>
                <c:pt idx="3578">
                  <c:v>30.578099999999989</c:v>
                </c:pt>
                <c:pt idx="3579">
                  <c:v>30.584900000000001</c:v>
                </c:pt>
                <c:pt idx="3580">
                  <c:v>30.591699999999989</c:v>
                </c:pt>
                <c:pt idx="3581">
                  <c:v>30.598599999999912</c:v>
                </c:pt>
                <c:pt idx="3582">
                  <c:v>30.605399999999989</c:v>
                </c:pt>
                <c:pt idx="3583">
                  <c:v>30.612300000000001</c:v>
                </c:pt>
                <c:pt idx="3584">
                  <c:v>30.619100000000035</c:v>
                </c:pt>
                <c:pt idx="3585">
                  <c:v>30.626000000000001</c:v>
                </c:pt>
                <c:pt idx="3586">
                  <c:v>30.632800000000035</c:v>
                </c:pt>
                <c:pt idx="3587">
                  <c:v>30.639600000000005</c:v>
                </c:pt>
                <c:pt idx="3588">
                  <c:v>30.6465</c:v>
                </c:pt>
                <c:pt idx="3589">
                  <c:v>30.653300000000005</c:v>
                </c:pt>
                <c:pt idx="3590">
                  <c:v>30.6602</c:v>
                </c:pt>
                <c:pt idx="3591">
                  <c:v>30.667000000000005</c:v>
                </c:pt>
                <c:pt idx="3592">
                  <c:v>30.673900000000035</c:v>
                </c:pt>
                <c:pt idx="3593">
                  <c:v>30.680700000000002</c:v>
                </c:pt>
                <c:pt idx="3594">
                  <c:v>30.6875</c:v>
                </c:pt>
                <c:pt idx="3595">
                  <c:v>30.694400000000005</c:v>
                </c:pt>
                <c:pt idx="3596">
                  <c:v>30.7012</c:v>
                </c:pt>
                <c:pt idx="3597">
                  <c:v>30.708100000000002</c:v>
                </c:pt>
                <c:pt idx="3598">
                  <c:v>30.714900000000068</c:v>
                </c:pt>
                <c:pt idx="3599">
                  <c:v>30.721800000000005</c:v>
                </c:pt>
                <c:pt idx="3600">
                  <c:v>30.728599999999897</c:v>
                </c:pt>
                <c:pt idx="3601">
                  <c:v>30.735499999999917</c:v>
                </c:pt>
                <c:pt idx="3602">
                  <c:v>30.74229999999989</c:v>
                </c:pt>
                <c:pt idx="3603">
                  <c:v>30.74909999999992</c:v>
                </c:pt>
                <c:pt idx="3604">
                  <c:v>30.756</c:v>
                </c:pt>
                <c:pt idx="3605">
                  <c:v>30.76279999999986</c:v>
                </c:pt>
                <c:pt idx="3606">
                  <c:v>30.769699999999894</c:v>
                </c:pt>
                <c:pt idx="3607">
                  <c:v>30.77649999999992</c:v>
                </c:pt>
                <c:pt idx="3608">
                  <c:v>30.783399999999894</c:v>
                </c:pt>
                <c:pt idx="3609">
                  <c:v>30.790199999999921</c:v>
                </c:pt>
                <c:pt idx="3610">
                  <c:v>30.797000000000001</c:v>
                </c:pt>
                <c:pt idx="3611">
                  <c:v>30.803899999999999</c:v>
                </c:pt>
                <c:pt idx="3612">
                  <c:v>30.810700000000001</c:v>
                </c:pt>
                <c:pt idx="3613">
                  <c:v>30.817599999999999</c:v>
                </c:pt>
                <c:pt idx="3614">
                  <c:v>30.824400000000001</c:v>
                </c:pt>
                <c:pt idx="3615">
                  <c:v>30.831299999999999</c:v>
                </c:pt>
                <c:pt idx="3616">
                  <c:v>30.838100000000001</c:v>
                </c:pt>
                <c:pt idx="3617">
                  <c:v>30.844899999999999</c:v>
                </c:pt>
                <c:pt idx="3618">
                  <c:v>30.851800000000072</c:v>
                </c:pt>
                <c:pt idx="3619">
                  <c:v>30.858599999999935</c:v>
                </c:pt>
                <c:pt idx="3620">
                  <c:v>30.865499999999908</c:v>
                </c:pt>
                <c:pt idx="3621">
                  <c:v>30.872299999999989</c:v>
                </c:pt>
                <c:pt idx="3622">
                  <c:v>30.879200000000001</c:v>
                </c:pt>
                <c:pt idx="3623">
                  <c:v>30.885999999999989</c:v>
                </c:pt>
                <c:pt idx="3624">
                  <c:v>30.892800000000001</c:v>
                </c:pt>
                <c:pt idx="3625">
                  <c:v>30.899699999999989</c:v>
                </c:pt>
                <c:pt idx="3626">
                  <c:v>30.906499999999916</c:v>
                </c:pt>
                <c:pt idx="3627">
                  <c:v>30.913399999999989</c:v>
                </c:pt>
                <c:pt idx="3628">
                  <c:v>30.920199999999916</c:v>
                </c:pt>
                <c:pt idx="3629">
                  <c:v>30.927099999999989</c:v>
                </c:pt>
                <c:pt idx="3630">
                  <c:v>30.933900000000001</c:v>
                </c:pt>
                <c:pt idx="3631">
                  <c:v>30.940699999999882</c:v>
                </c:pt>
                <c:pt idx="3632">
                  <c:v>30.947599999999916</c:v>
                </c:pt>
                <c:pt idx="3633">
                  <c:v>30.9544</c:v>
                </c:pt>
                <c:pt idx="3634">
                  <c:v>30.961299999999916</c:v>
                </c:pt>
                <c:pt idx="3635">
                  <c:v>30.96809999999989</c:v>
                </c:pt>
                <c:pt idx="3636">
                  <c:v>30.974999999999987</c:v>
                </c:pt>
                <c:pt idx="3637">
                  <c:v>30.9818</c:v>
                </c:pt>
                <c:pt idx="3638">
                  <c:v>30.988599999999863</c:v>
                </c:pt>
                <c:pt idx="3639">
                  <c:v>30.99549999999989</c:v>
                </c:pt>
                <c:pt idx="3640">
                  <c:v>31.002300000000002</c:v>
                </c:pt>
                <c:pt idx="3641">
                  <c:v>31.0092</c:v>
                </c:pt>
                <c:pt idx="3642">
                  <c:v>31.015999999999988</c:v>
                </c:pt>
                <c:pt idx="3643">
                  <c:v>31.0229</c:v>
                </c:pt>
                <c:pt idx="3644">
                  <c:v>31.029699999999917</c:v>
                </c:pt>
                <c:pt idx="3645">
                  <c:v>31.0365</c:v>
                </c:pt>
                <c:pt idx="3646">
                  <c:v>31.043399999999917</c:v>
                </c:pt>
                <c:pt idx="3647">
                  <c:v>31.0502</c:v>
                </c:pt>
                <c:pt idx="3648">
                  <c:v>31.057099999999988</c:v>
                </c:pt>
                <c:pt idx="3649">
                  <c:v>31.0639</c:v>
                </c:pt>
                <c:pt idx="3650">
                  <c:v>31.070799999999917</c:v>
                </c:pt>
                <c:pt idx="3651">
                  <c:v>31.0776</c:v>
                </c:pt>
                <c:pt idx="3652">
                  <c:v>31.084399999999921</c:v>
                </c:pt>
                <c:pt idx="3653">
                  <c:v>31.0913</c:v>
                </c:pt>
                <c:pt idx="3654">
                  <c:v>31.098099999999921</c:v>
                </c:pt>
                <c:pt idx="3655">
                  <c:v>31.105</c:v>
                </c:pt>
                <c:pt idx="3656">
                  <c:v>31.111799999999999</c:v>
                </c:pt>
                <c:pt idx="3657">
                  <c:v>31.1187</c:v>
                </c:pt>
                <c:pt idx="3658">
                  <c:v>31.125499999999924</c:v>
                </c:pt>
                <c:pt idx="3659">
                  <c:v>31.132300000000001</c:v>
                </c:pt>
                <c:pt idx="3660">
                  <c:v>31.139199999999999</c:v>
                </c:pt>
                <c:pt idx="3661">
                  <c:v>31.146000000000001</c:v>
                </c:pt>
                <c:pt idx="3662">
                  <c:v>31.152899999999999</c:v>
                </c:pt>
                <c:pt idx="3663">
                  <c:v>31.159700000000001</c:v>
                </c:pt>
                <c:pt idx="3664">
                  <c:v>31.166599999999928</c:v>
                </c:pt>
                <c:pt idx="3665">
                  <c:v>31.173400000000001</c:v>
                </c:pt>
                <c:pt idx="3666">
                  <c:v>31.180199999999989</c:v>
                </c:pt>
                <c:pt idx="3667">
                  <c:v>31.187100000000001</c:v>
                </c:pt>
                <c:pt idx="3668">
                  <c:v>31.193899999999999</c:v>
                </c:pt>
                <c:pt idx="3669">
                  <c:v>31.200800000000001</c:v>
                </c:pt>
                <c:pt idx="3670">
                  <c:v>31.207599999999989</c:v>
                </c:pt>
                <c:pt idx="3671">
                  <c:v>31.214500000000001</c:v>
                </c:pt>
                <c:pt idx="3672">
                  <c:v>31.221299999999989</c:v>
                </c:pt>
                <c:pt idx="3673">
                  <c:v>31.228099999999916</c:v>
                </c:pt>
                <c:pt idx="3674">
                  <c:v>31.234999999999999</c:v>
                </c:pt>
                <c:pt idx="3675">
                  <c:v>31.241800000000001</c:v>
                </c:pt>
                <c:pt idx="3676">
                  <c:v>31.248699999999879</c:v>
                </c:pt>
                <c:pt idx="3677">
                  <c:v>31.255499999999916</c:v>
                </c:pt>
                <c:pt idx="3678">
                  <c:v>31.262399999999882</c:v>
                </c:pt>
                <c:pt idx="3679">
                  <c:v>31.269199999999916</c:v>
                </c:pt>
                <c:pt idx="3680">
                  <c:v>31.2761</c:v>
                </c:pt>
                <c:pt idx="3681">
                  <c:v>31.282899999999916</c:v>
                </c:pt>
                <c:pt idx="3682">
                  <c:v>31.28969999999989</c:v>
                </c:pt>
                <c:pt idx="3683">
                  <c:v>31.296600000000002</c:v>
                </c:pt>
                <c:pt idx="3684">
                  <c:v>31.3034</c:v>
                </c:pt>
                <c:pt idx="3685">
                  <c:v>31.310300000000005</c:v>
                </c:pt>
                <c:pt idx="3686">
                  <c:v>31.317100000000035</c:v>
                </c:pt>
                <c:pt idx="3687">
                  <c:v>31.324000000000005</c:v>
                </c:pt>
                <c:pt idx="3688">
                  <c:v>31.330800000000064</c:v>
                </c:pt>
                <c:pt idx="3689">
                  <c:v>31.337599999999988</c:v>
                </c:pt>
                <c:pt idx="3690">
                  <c:v>31.3445</c:v>
                </c:pt>
                <c:pt idx="3691">
                  <c:v>31.351299999999988</c:v>
                </c:pt>
                <c:pt idx="3692">
                  <c:v>31.3582</c:v>
                </c:pt>
                <c:pt idx="3693">
                  <c:v>31.364999999999988</c:v>
                </c:pt>
                <c:pt idx="3694">
                  <c:v>31.371900000000068</c:v>
                </c:pt>
                <c:pt idx="3695">
                  <c:v>31.378699999999917</c:v>
                </c:pt>
                <c:pt idx="3696">
                  <c:v>31.385499999999901</c:v>
                </c:pt>
                <c:pt idx="3697">
                  <c:v>31.39239999999992</c:v>
                </c:pt>
                <c:pt idx="3698">
                  <c:v>31.3992</c:v>
                </c:pt>
                <c:pt idx="3699">
                  <c:v>31.40609999999992</c:v>
                </c:pt>
                <c:pt idx="3700">
                  <c:v>31.4129</c:v>
                </c:pt>
                <c:pt idx="3701">
                  <c:v>31.41979999999992</c:v>
                </c:pt>
                <c:pt idx="3702">
                  <c:v>31.426599999999908</c:v>
                </c:pt>
                <c:pt idx="3703">
                  <c:v>31.433399999999928</c:v>
                </c:pt>
                <c:pt idx="3704">
                  <c:v>31.440299999999901</c:v>
                </c:pt>
                <c:pt idx="3705">
                  <c:v>31.447099999999928</c:v>
                </c:pt>
                <c:pt idx="3706">
                  <c:v>31.454000000000001</c:v>
                </c:pt>
                <c:pt idx="3707">
                  <c:v>31.460799999999871</c:v>
                </c:pt>
                <c:pt idx="3708">
                  <c:v>31.467699999999901</c:v>
                </c:pt>
                <c:pt idx="3709">
                  <c:v>31.474499999999928</c:v>
                </c:pt>
                <c:pt idx="3710">
                  <c:v>31.481299999999909</c:v>
                </c:pt>
                <c:pt idx="3711">
                  <c:v>31.488199999999871</c:v>
                </c:pt>
                <c:pt idx="3712">
                  <c:v>31.494999999999987</c:v>
                </c:pt>
                <c:pt idx="3713">
                  <c:v>31.501899999999999</c:v>
                </c:pt>
                <c:pt idx="3714">
                  <c:v>31.508699999999912</c:v>
                </c:pt>
                <c:pt idx="3715">
                  <c:v>31.515599999999989</c:v>
                </c:pt>
                <c:pt idx="3716">
                  <c:v>31.522399999999912</c:v>
                </c:pt>
                <c:pt idx="3717">
                  <c:v>31.529199999999989</c:v>
                </c:pt>
                <c:pt idx="3718">
                  <c:v>31.536100000000001</c:v>
                </c:pt>
                <c:pt idx="3719">
                  <c:v>31.542899999999989</c:v>
                </c:pt>
                <c:pt idx="3720">
                  <c:v>31.549800000000001</c:v>
                </c:pt>
                <c:pt idx="3721">
                  <c:v>31.5566</c:v>
                </c:pt>
                <c:pt idx="3722">
                  <c:v>31.563499999999916</c:v>
                </c:pt>
                <c:pt idx="3723">
                  <c:v>31.5703</c:v>
                </c:pt>
                <c:pt idx="3724">
                  <c:v>31.577100000000005</c:v>
                </c:pt>
                <c:pt idx="3725">
                  <c:v>31.584</c:v>
                </c:pt>
                <c:pt idx="3726">
                  <c:v>31.590800000000005</c:v>
                </c:pt>
                <c:pt idx="3727">
                  <c:v>31.5977</c:v>
                </c:pt>
                <c:pt idx="3728">
                  <c:v>31.604500000000005</c:v>
                </c:pt>
                <c:pt idx="3729">
                  <c:v>31.611400000000035</c:v>
                </c:pt>
                <c:pt idx="3730">
                  <c:v>31.618200000000005</c:v>
                </c:pt>
                <c:pt idx="3731">
                  <c:v>31.625</c:v>
                </c:pt>
                <c:pt idx="3732">
                  <c:v>31.631900000000098</c:v>
                </c:pt>
                <c:pt idx="3733">
                  <c:v>31.6387</c:v>
                </c:pt>
                <c:pt idx="3734">
                  <c:v>31.645600000000002</c:v>
                </c:pt>
                <c:pt idx="3735">
                  <c:v>31.6524</c:v>
                </c:pt>
                <c:pt idx="3736">
                  <c:v>31.659300000000005</c:v>
                </c:pt>
                <c:pt idx="3737">
                  <c:v>31.6661</c:v>
                </c:pt>
                <c:pt idx="3738">
                  <c:v>31.672899999999988</c:v>
                </c:pt>
                <c:pt idx="3739">
                  <c:v>31.679800000000068</c:v>
                </c:pt>
                <c:pt idx="3740">
                  <c:v>31.68659999999992</c:v>
                </c:pt>
                <c:pt idx="3741">
                  <c:v>31.6935</c:v>
                </c:pt>
                <c:pt idx="3742">
                  <c:v>31.70029999999992</c:v>
                </c:pt>
                <c:pt idx="3743">
                  <c:v>31.7072</c:v>
                </c:pt>
                <c:pt idx="3744">
                  <c:v>31.713999999999999</c:v>
                </c:pt>
                <c:pt idx="3745">
                  <c:v>31.720800000000001</c:v>
                </c:pt>
                <c:pt idx="3746">
                  <c:v>31.727699999999921</c:v>
                </c:pt>
                <c:pt idx="3747">
                  <c:v>31.734500000000001</c:v>
                </c:pt>
                <c:pt idx="3748">
                  <c:v>31.741399999999921</c:v>
                </c:pt>
                <c:pt idx="3749">
                  <c:v>31.748199999999901</c:v>
                </c:pt>
                <c:pt idx="3750">
                  <c:v>31.755099999999921</c:v>
                </c:pt>
                <c:pt idx="3751">
                  <c:v>31.761900000000001</c:v>
                </c:pt>
                <c:pt idx="3752">
                  <c:v>31.768699999999871</c:v>
                </c:pt>
                <c:pt idx="3753">
                  <c:v>31.775599999999901</c:v>
                </c:pt>
                <c:pt idx="3754">
                  <c:v>31.782399999999871</c:v>
                </c:pt>
                <c:pt idx="3755">
                  <c:v>31.789299999999908</c:v>
                </c:pt>
                <c:pt idx="3756">
                  <c:v>31.796099999999935</c:v>
                </c:pt>
                <c:pt idx="3757">
                  <c:v>31.803000000000001</c:v>
                </c:pt>
                <c:pt idx="3758">
                  <c:v>31.809799999999989</c:v>
                </c:pt>
                <c:pt idx="3759">
                  <c:v>31.816700000000001</c:v>
                </c:pt>
                <c:pt idx="3760">
                  <c:v>31.823499999999989</c:v>
                </c:pt>
                <c:pt idx="3761">
                  <c:v>31.830300000000001</c:v>
                </c:pt>
                <c:pt idx="3762">
                  <c:v>31.837199999999999</c:v>
                </c:pt>
                <c:pt idx="3763">
                  <c:v>31.844000000000001</c:v>
                </c:pt>
                <c:pt idx="3764">
                  <c:v>31.850899999999999</c:v>
                </c:pt>
                <c:pt idx="3765">
                  <c:v>31.857700000000001</c:v>
                </c:pt>
                <c:pt idx="3766">
                  <c:v>31.864599999999989</c:v>
                </c:pt>
                <c:pt idx="3767">
                  <c:v>31.871400000000001</c:v>
                </c:pt>
                <c:pt idx="3768">
                  <c:v>31.8782</c:v>
                </c:pt>
                <c:pt idx="3769">
                  <c:v>31.885099999999916</c:v>
                </c:pt>
                <c:pt idx="3770">
                  <c:v>31.891900000000035</c:v>
                </c:pt>
                <c:pt idx="3771">
                  <c:v>31.898800000000001</c:v>
                </c:pt>
                <c:pt idx="3772">
                  <c:v>31.90559999999989</c:v>
                </c:pt>
                <c:pt idx="3773">
                  <c:v>31.912499999999916</c:v>
                </c:pt>
                <c:pt idx="3774">
                  <c:v>31.9193</c:v>
                </c:pt>
                <c:pt idx="3775">
                  <c:v>31.926100000000002</c:v>
                </c:pt>
                <c:pt idx="3776">
                  <c:v>31.933</c:v>
                </c:pt>
                <c:pt idx="3777">
                  <c:v>31.939800000000005</c:v>
                </c:pt>
                <c:pt idx="3778">
                  <c:v>31.94669999999989</c:v>
                </c:pt>
                <c:pt idx="3779">
                  <c:v>31.953499999999917</c:v>
                </c:pt>
                <c:pt idx="3780">
                  <c:v>31.96039999999989</c:v>
                </c:pt>
                <c:pt idx="3781">
                  <c:v>31.967199999999917</c:v>
                </c:pt>
                <c:pt idx="3782">
                  <c:v>31.974</c:v>
                </c:pt>
                <c:pt idx="3783">
                  <c:v>31.980899999999917</c:v>
                </c:pt>
                <c:pt idx="3784">
                  <c:v>31.987699999999894</c:v>
                </c:pt>
                <c:pt idx="3785">
                  <c:v>31.994599999999917</c:v>
                </c:pt>
                <c:pt idx="3786">
                  <c:v>32.001400000000004</c:v>
                </c:pt>
                <c:pt idx="3787">
                  <c:v>32.008200000000002</c:v>
                </c:pt>
                <c:pt idx="3788">
                  <c:v>32.015100000000011</c:v>
                </c:pt>
                <c:pt idx="3789">
                  <c:v>32.021900000000002</c:v>
                </c:pt>
                <c:pt idx="3790">
                  <c:v>32.028800000000011</c:v>
                </c:pt>
                <c:pt idx="3791">
                  <c:v>32.035600000000002</c:v>
                </c:pt>
                <c:pt idx="3792">
                  <c:v>32.042500000000011</c:v>
                </c:pt>
                <c:pt idx="3793">
                  <c:v>32.049300000000002</c:v>
                </c:pt>
                <c:pt idx="3794">
                  <c:v>32.056200000000004</c:v>
                </c:pt>
                <c:pt idx="3795">
                  <c:v>32.063000000000002</c:v>
                </c:pt>
                <c:pt idx="3796">
                  <c:v>32.069800000000001</c:v>
                </c:pt>
                <c:pt idx="3797">
                  <c:v>32.076700000000002</c:v>
                </c:pt>
                <c:pt idx="3798">
                  <c:v>32.083500000000001</c:v>
                </c:pt>
                <c:pt idx="3799">
                  <c:v>32.090400000000002</c:v>
                </c:pt>
                <c:pt idx="3800">
                  <c:v>32.097200000000001</c:v>
                </c:pt>
                <c:pt idx="3801">
                  <c:v>32.104100000000003</c:v>
                </c:pt>
                <c:pt idx="3802">
                  <c:v>32.110900000000001</c:v>
                </c:pt>
                <c:pt idx="3803">
                  <c:v>32.117699999999999</c:v>
                </c:pt>
                <c:pt idx="3804">
                  <c:v>32.124600000000001</c:v>
                </c:pt>
                <c:pt idx="3805">
                  <c:v>32.131400000000006</c:v>
                </c:pt>
                <c:pt idx="3806">
                  <c:v>32.138300000000136</c:v>
                </c:pt>
                <c:pt idx="3807">
                  <c:v>32.145100000000063</c:v>
                </c:pt>
                <c:pt idx="3808">
                  <c:v>32.151899999999998</c:v>
                </c:pt>
                <c:pt idx="3809">
                  <c:v>32.158800000000006</c:v>
                </c:pt>
                <c:pt idx="3810">
                  <c:v>32.165600000000012</c:v>
                </c:pt>
                <c:pt idx="3811">
                  <c:v>32.172500000000063</c:v>
                </c:pt>
                <c:pt idx="3812">
                  <c:v>32.179300000000012</c:v>
                </c:pt>
                <c:pt idx="3813">
                  <c:v>32.186200000000007</c:v>
                </c:pt>
                <c:pt idx="3814">
                  <c:v>32.193000000000012</c:v>
                </c:pt>
                <c:pt idx="3815">
                  <c:v>32.199800000000003</c:v>
                </c:pt>
                <c:pt idx="3816">
                  <c:v>32.206700000000012</c:v>
                </c:pt>
                <c:pt idx="3817">
                  <c:v>32.213500000000003</c:v>
                </c:pt>
                <c:pt idx="3818">
                  <c:v>32.220400000000012</c:v>
                </c:pt>
                <c:pt idx="3819">
                  <c:v>32.227200000000003</c:v>
                </c:pt>
                <c:pt idx="3820">
                  <c:v>32.234100000000012</c:v>
                </c:pt>
                <c:pt idx="3821">
                  <c:v>32.240900000000003</c:v>
                </c:pt>
                <c:pt idx="3822">
                  <c:v>32.247800000000005</c:v>
                </c:pt>
                <c:pt idx="3823">
                  <c:v>32.254600000000003</c:v>
                </c:pt>
                <c:pt idx="3824">
                  <c:v>32.261400000000002</c:v>
                </c:pt>
                <c:pt idx="3825">
                  <c:v>32.268300000000188</c:v>
                </c:pt>
                <c:pt idx="3826">
                  <c:v>32.275100000000144</c:v>
                </c:pt>
                <c:pt idx="3827">
                  <c:v>32.282000000000011</c:v>
                </c:pt>
                <c:pt idx="3828">
                  <c:v>32.288800000000002</c:v>
                </c:pt>
                <c:pt idx="3829">
                  <c:v>32.295700000000174</c:v>
                </c:pt>
                <c:pt idx="3830">
                  <c:v>32.302500000000002</c:v>
                </c:pt>
                <c:pt idx="3831">
                  <c:v>32.3093</c:v>
                </c:pt>
                <c:pt idx="3832">
                  <c:v>32.316200000000002</c:v>
                </c:pt>
                <c:pt idx="3833">
                  <c:v>32.323</c:v>
                </c:pt>
                <c:pt idx="3834">
                  <c:v>32.329900000000002</c:v>
                </c:pt>
                <c:pt idx="3835">
                  <c:v>32.3367</c:v>
                </c:pt>
                <c:pt idx="3836">
                  <c:v>32.343600000000002</c:v>
                </c:pt>
                <c:pt idx="3837">
                  <c:v>32.350399999999993</c:v>
                </c:pt>
                <c:pt idx="3838">
                  <c:v>32.357299999999995</c:v>
                </c:pt>
                <c:pt idx="3839">
                  <c:v>32.364100000000001</c:v>
                </c:pt>
                <c:pt idx="3840">
                  <c:v>32.370899999999999</c:v>
                </c:pt>
                <c:pt idx="3841">
                  <c:v>32.377799999999993</c:v>
                </c:pt>
                <c:pt idx="3842">
                  <c:v>32.384599999999999</c:v>
                </c:pt>
                <c:pt idx="3843">
                  <c:v>32.391400000000004</c:v>
                </c:pt>
                <c:pt idx="3844">
                  <c:v>32.398300000000013</c:v>
                </c:pt>
                <c:pt idx="3845">
                  <c:v>32.405100000000012</c:v>
                </c:pt>
                <c:pt idx="3846">
                  <c:v>32.411999999999999</c:v>
                </c:pt>
                <c:pt idx="3847">
                  <c:v>32.418800000000005</c:v>
                </c:pt>
                <c:pt idx="3848">
                  <c:v>32.425700000000013</c:v>
                </c:pt>
                <c:pt idx="3849">
                  <c:v>32.432500000000012</c:v>
                </c:pt>
                <c:pt idx="3850">
                  <c:v>32.439400000000006</c:v>
                </c:pt>
                <c:pt idx="3851">
                  <c:v>32.446200000000005</c:v>
                </c:pt>
                <c:pt idx="3852">
                  <c:v>32.453000000000003</c:v>
                </c:pt>
                <c:pt idx="3853">
                  <c:v>32.459899999999998</c:v>
                </c:pt>
                <c:pt idx="3854">
                  <c:v>32.466700000000003</c:v>
                </c:pt>
                <c:pt idx="3855">
                  <c:v>32.473600000000005</c:v>
                </c:pt>
                <c:pt idx="3856">
                  <c:v>32.480400000000003</c:v>
                </c:pt>
                <c:pt idx="3857">
                  <c:v>32.487299999999998</c:v>
                </c:pt>
                <c:pt idx="3858">
                  <c:v>32.494100000000003</c:v>
                </c:pt>
                <c:pt idx="3859">
                  <c:v>32.501000000000005</c:v>
                </c:pt>
                <c:pt idx="3860">
                  <c:v>32.507800000000003</c:v>
                </c:pt>
                <c:pt idx="3861">
                  <c:v>32.514600000000002</c:v>
                </c:pt>
                <c:pt idx="3862">
                  <c:v>32.521500000000003</c:v>
                </c:pt>
                <c:pt idx="3863">
                  <c:v>32.528300000000144</c:v>
                </c:pt>
                <c:pt idx="3864">
                  <c:v>32.535200000000003</c:v>
                </c:pt>
                <c:pt idx="3865">
                  <c:v>32.542000000000002</c:v>
                </c:pt>
                <c:pt idx="3866">
                  <c:v>32.548900000000003</c:v>
                </c:pt>
                <c:pt idx="3867">
                  <c:v>32.555700000000002</c:v>
                </c:pt>
                <c:pt idx="3868">
                  <c:v>32.562500000000128</c:v>
                </c:pt>
                <c:pt idx="3869">
                  <c:v>32.569400000000002</c:v>
                </c:pt>
                <c:pt idx="3870">
                  <c:v>32.5762</c:v>
                </c:pt>
                <c:pt idx="3871">
                  <c:v>32.583100000000002</c:v>
                </c:pt>
                <c:pt idx="3872">
                  <c:v>32.5899</c:v>
                </c:pt>
                <c:pt idx="3873">
                  <c:v>32.596800000000002</c:v>
                </c:pt>
                <c:pt idx="3874">
                  <c:v>32.6036</c:v>
                </c:pt>
                <c:pt idx="3875">
                  <c:v>32.610400000000006</c:v>
                </c:pt>
                <c:pt idx="3876">
                  <c:v>32.6173</c:v>
                </c:pt>
                <c:pt idx="3877">
                  <c:v>32.624100000000013</c:v>
                </c:pt>
                <c:pt idx="3878">
                  <c:v>32.631</c:v>
                </c:pt>
                <c:pt idx="3879">
                  <c:v>32.637800000000006</c:v>
                </c:pt>
                <c:pt idx="3880">
                  <c:v>32.644600000000004</c:v>
                </c:pt>
                <c:pt idx="3881">
                  <c:v>32.651499999999999</c:v>
                </c:pt>
                <c:pt idx="3882">
                  <c:v>32.658300000000011</c:v>
                </c:pt>
                <c:pt idx="3883">
                  <c:v>32.665200000000013</c:v>
                </c:pt>
                <c:pt idx="3884">
                  <c:v>32.672000000000011</c:v>
                </c:pt>
                <c:pt idx="3885">
                  <c:v>32.678900000000013</c:v>
                </c:pt>
                <c:pt idx="3886">
                  <c:v>32.685700000000011</c:v>
                </c:pt>
                <c:pt idx="3887">
                  <c:v>32.692500000000166</c:v>
                </c:pt>
                <c:pt idx="3888">
                  <c:v>32.699400000000011</c:v>
                </c:pt>
                <c:pt idx="3889">
                  <c:v>32.706200000000003</c:v>
                </c:pt>
                <c:pt idx="3890">
                  <c:v>32.713100000000011</c:v>
                </c:pt>
                <c:pt idx="3891">
                  <c:v>32.719900000000003</c:v>
                </c:pt>
                <c:pt idx="3892">
                  <c:v>32.726800000000011</c:v>
                </c:pt>
                <c:pt idx="3893">
                  <c:v>32.733600000000003</c:v>
                </c:pt>
                <c:pt idx="3894">
                  <c:v>32.740500000000011</c:v>
                </c:pt>
                <c:pt idx="3895">
                  <c:v>32.747300000000003</c:v>
                </c:pt>
                <c:pt idx="3896">
                  <c:v>32.754100000000001</c:v>
                </c:pt>
                <c:pt idx="3897">
                  <c:v>32.761000000000003</c:v>
                </c:pt>
                <c:pt idx="3898">
                  <c:v>32.767800000000001</c:v>
                </c:pt>
                <c:pt idx="3899">
                  <c:v>32.774700000000003</c:v>
                </c:pt>
                <c:pt idx="3900">
                  <c:v>32.781500000000001</c:v>
                </c:pt>
                <c:pt idx="3901">
                  <c:v>32.788400000000003</c:v>
                </c:pt>
                <c:pt idx="3902">
                  <c:v>32.795200000000143</c:v>
                </c:pt>
                <c:pt idx="3903">
                  <c:v>32.802</c:v>
                </c:pt>
                <c:pt idx="3904">
                  <c:v>32.808900000000001</c:v>
                </c:pt>
                <c:pt idx="3905">
                  <c:v>32.8157</c:v>
                </c:pt>
                <c:pt idx="3906">
                  <c:v>32.822600000000001</c:v>
                </c:pt>
                <c:pt idx="3907">
                  <c:v>32.8294</c:v>
                </c:pt>
                <c:pt idx="3908">
                  <c:v>32.836300000000001</c:v>
                </c:pt>
                <c:pt idx="3909">
                  <c:v>32.8431</c:v>
                </c:pt>
                <c:pt idx="3910">
                  <c:v>32.849899999999998</c:v>
                </c:pt>
                <c:pt idx="3911">
                  <c:v>32.856799999999993</c:v>
                </c:pt>
                <c:pt idx="3912">
                  <c:v>32.863600000000005</c:v>
                </c:pt>
                <c:pt idx="3913">
                  <c:v>32.8705</c:v>
                </c:pt>
                <c:pt idx="3914">
                  <c:v>32.877299999999998</c:v>
                </c:pt>
                <c:pt idx="3915">
                  <c:v>32.884099999999997</c:v>
                </c:pt>
                <c:pt idx="3916">
                  <c:v>32.891000000000005</c:v>
                </c:pt>
                <c:pt idx="3917">
                  <c:v>32.897800000000004</c:v>
                </c:pt>
                <c:pt idx="3918">
                  <c:v>32.904699999999998</c:v>
                </c:pt>
                <c:pt idx="3919">
                  <c:v>32.911499999999997</c:v>
                </c:pt>
                <c:pt idx="3920">
                  <c:v>32.918400000000005</c:v>
                </c:pt>
                <c:pt idx="3921">
                  <c:v>32.925200000000011</c:v>
                </c:pt>
                <c:pt idx="3922">
                  <c:v>32.932000000000002</c:v>
                </c:pt>
                <c:pt idx="3923">
                  <c:v>32.938900000000011</c:v>
                </c:pt>
                <c:pt idx="3924">
                  <c:v>32.945700000000002</c:v>
                </c:pt>
                <c:pt idx="3925">
                  <c:v>32.952600000000004</c:v>
                </c:pt>
                <c:pt idx="3926">
                  <c:v>32.959400000000002</c:v>
                </c:pt>
                <c:pt idx="3927">
                  <c:v>32.966300000000011</c:v>
                </c:pt>
                <c:pt idx="3928">
                  <c:v>32.973100000000002</c:v>
                </c:pt>
                <c:pt idx="3929">
                  <c:v>32.980000000000004</c:v>
                </c:pt>
                <c:pt idx="3930">
                  <c:v>32.986800000000002</c:v>
                </c:pt>
                <c:pt idx="3931">
                  <c:v>32.993700000000011</c:v>
                </c:pt>
                <c:pt idx="3932">
                  <c:v>33.000500000000002</c:v>
                </c:pt>
                <c:pt idx="3933">
                  <c:v>33.007300000000001</c:v>
                </c:pt>
                <c:pt idx="3934">
                  <c:v>33.014200000000002</c:v>
                </c:pt>
                <c:pt idx="3935">
                  <c:v>33.021000000000001</c:v>
                </c:pt>
                <c:pt idx="3936">
                  <c:v>33.027900000000002</c:v>
                </c:pt>
                <c:pt idx="3937">
                  <c:v>33.034700000000001</c:v>
                </c:pt>
                <c:pt idx="3938">
                  <c:v>33.041600000000003</c:v>
                </c:pt>
                <c:pt idx="3939">
                  <c:v>33.048400000000001</c:v>
                </c:pt>
                <c:pt idx="3940">
                  <c:v>33.055200000000006</c:v>
                </c:pt>
                <c:pt idx="3941">
                  <c:v>33.062100000000136</c:v>
                </c:pt>
                <c:pt idx="3942">
                  <c:v>33.068900000000063</c:v>
                </c:pt>
                <c:pt idx="3943">
                  <c:v>33.075800000000001</c:v>
                </c:pt>
                <c:pt idx="3944">
                  <c:v>33.082600000000006</c:v>
                </c:pt>
                <c:pt idx="3945">
                  <c:v>33.089400000000005</c:v>
                </c:pt>
                <c:pt idx="3946">
                  <c:v>33.096300000000063</c:v>
                </c:pt>
                <c:pt idx="3947">
                  <c:v>33.103100000000012</c:v>
                </c:pt>
                <c:pt idx="3948">
                  <c:v>33.11</c:v>
                </c:pt>
                <c:pt idx="3949">
                  <c:v>33.116800000000005</c:v>
                </c:pt>
                <c:pt idx="3950">
                  <c:v>33.123700000000063</c:v>
                </c:pt>
                <c:pt idx="3951">
                  <c:v>33.130500000000012</c:v>
                </c:pt>
                <c:pt idx="3952">
                  <c:v>33.137300000000003</c:v>
                </c:pt>
                <c:pt idx="3953">
                  <c:v>33.144200000000005</c:v>
                </c:pt>
                <c:pt idx="3954">
                  <c:v>33.151000000000003</c:v>
                </c:pt>
                <c:pt idx="3955">
                  <c:v>33.157899999999998</c:v>
                </c:pt>
                <c:pt idx="3956">
                  <c:v>33.164700000000003</c:v>
                </c:pt>
                <c:pt idx="3957">
                  <c:v>33.171600000000005</c:v>
                </c:pt>
                <c:pt idx="3958">
                  <c:v>33.178400000000003</c:v>
                </c:pt>
                <c:pt idx="3959">
                  <c:v>33.185300000000012</c:v>
                </c:pt>
                <c:pt idx="3960">
                  <c:v>33.192100000000174</c:v>
                </c:pt>
                <c:pt idx="3961">
                  <c:v>33.198900000000144</c:v>
                </c:pt>
                <c:pt idx="3962">
                  <c:v>33.205800000000011</c:v>
                </c:pt>
                <c:pt idx="3963">
                  <c:v>33.212600000000002</c:v>
                </c:pt>
                <c:pt idx="3964">
                  <c:v>33.219500000000011</c:v>
                </c:pt>
                <c:pt idx="3965">
                  <c:v>33.226300000000144</c:v>
                </c:pt>
                <c:pt idx="3966">
                  <c:v>33.233200000000011</c:v>
                </c:pt>
                <c:pt idx="3967">
                  <c:v>33.24</c:v>
                </c:pt>
                <c:pt idx="3968">
                  <c:v>33.2468</c:v>
                </c:pt>
                <c:pt idx="3969">
                  <c:v>33.253700000000002</c:v>
                </c:pt>
                <c:pt idx="3970">
                  <c:v>33.260500000000128</c:v>
                </c:pt>
                <c:pt idx="3971">
                  <c:v>33.267400000000002</c:v>
                </c:pt>
                <c:pt idx="3972">
                  <c:v>33.2742</c:v>
                </c:pt>
                <c:pt idx="3973">
                  <c:v>33.281100000000002</c:v>
                </c:pt>
                <c:pt idx="3974">
                  <c:v>33.2879</c:v>
                </c:pt>
                <c:pt idx="3975">
                  <c:v>33.294700000000013</c:v>
                </c:pt>
                <c:pt idx="3976">
                  <c:v>33.301599999999993</c:v>
                </c:pt>
                <c:pt idx="3977">
                  <c:v>33.308400000000006</c:v>
                </c:pt>
                <c:pt idx="3978">
                  <c:v>33.315300000000001</c:v>
                </c:pt>
                <c:pt idx="3979">
                  <c:v>33.322100000000013</c:v>
                </c:pt>
                <c:pt idx="3980">
                  <c:v>33.328900000000012</c:v>
                </c:pt>
                <c:pt idx="3981">
                  <c:v>33.335800000000006</c:v>
                </c:pt>
                <c:pt idx="3982">
                  <c:v>33.342600000000004</c:v>
                </c:pt>
                <c:pt idx="3983">
                  <c:v>33.349499999999999</c:v>
                </c:pt>
                <c:pt idx="3984">
                  <c:v>33.356299999999997</c:v>
                </c:pt>
                <c:pt idx="3985">
                  <c:v>33.363200000000006</c:v>
                </c:pt>
                <c:pt idx="3986">
                  <c:v>33.370000000000005</c:v>
                </c:pt>
                <c:pt idx="3987">
                  <c:v>33.376800000000003</c:v>
                </c:pt>
                <c:pt idx="3988">
                  <c:v>33.383699999999997</c:v>
                </c:pt>
                <c:pt idx="3989">
                  <c:v>33.390500000000003</c:v>
                </c:pt>
                <c:pt idx="3990">
                  <c:v>33.397400000000005</c:v>
                </c:pt>
                <c:pt idx="3991">
                  <c:v>33.404200000000003</c:v>
                </c:pt>
                <c:pt idx="3992">
                  <c:v>33.411099999999998</c:v>
                </c:pt>
                <c:pt idx="3993">
                  <c:v>33.417899999999996</c:v>
                </c:pt>
                <c:pt idx="3994">
                  <c:v>33.424800000000005</c:v>
                </c:pt>
                <c:pt idx="3995">
                  <c:v>33.431600000000003</c:v>
                </c:pt>
                <c:pt idx="3996">
                  <c:v>33.438500000000012</c:v>
                </c:pt>
                <c:pt idx="3997">
                  <c:v>33.445300000000003</c:v>
                </c:pt>
                <c:pt idx="3998">
                  <c:v>33.452100000000002</c:v>
                </c:pt>
                <c:pt idx="3999">
                  <c:v>33.459000000000003</c:v>
                </c:pt>
                <c:pt idx="4000">
                  <c:v>33.465800000000002</c:v>
                </c:pt>
                <c:pt idx="4001">
                  <c:v>33.472700000000003</c:v>
                </c:pt>
                <c:pt idx="4002">
                  <c:v>33.479500000000002</c:v>
                </c:pt>
                <c:pt idx="4003">
                  <c:v>33.486400000000003</c:v>
                </c:pt>
                <c:pt idx="4004">
                  <c:v>33.493200000000002</c:v>
                </c:pt>
                <c:pt idx="4005">
                  <c:v>33.5</c:v>
                </c:pt>
                <c:pt idx="4006">
                  <c:v>33.506900000000002</c:v>
                </c:pt>
                <c:pt idx="4007">
                  <c:v>33.5137</c:v>
                </c:pt>
                <c:pt idx="4008">
                  <c:v>33.520600000000002</c:v>
                </c:pt>
                <c:pt idx="4009">
                  <c:v>33.5274</c:v>
                </c:pt>
                <c:pt idx="4010">
                  <c:v>33.534300000000002</c:v>
                </c:pt>
                <c:pt idx="4011">
                  <c:v>33.5411</c:v>
                </c:pt>
                <c:pt idx="4012">
                  <c:v>33.547899999999998</c:v>
                </c:pt>
                <c:pt idx="4013">
                  <c:v>33.554799999999993</c:v>
                </c:pt>
                <c:pt idx="4014">
                  <c:v>33.561600000000006</c:v>
                </c:pt>
                <c:pt idx="4015">
                  <c:v>33.568500000000128</c:v>
                </c:pt>
                <c:pt idx="4016">
                  <c:v>33.575300000000013</c:v>
                </c:pt>
                <c:pt idx="4017">
                  <c:v>33.582100000000011</c:v>
                </c:pt>
                <c:pt idx="4018">
                  <c:v>33.589000000000006</c:v>
                </c:pt>
                <c:pt idx="4019">
                  <c:v>33.595800000000011</c:v>
                </c:pt>
                <c:pt idx="4020">
                  <c:v>33.602700000000013</c:v>
                </c:pt>
                <c:pt idx="4021">
                  <c:v>33.609500000000011</c:v>
                </c:pt>
                <c:pt idx="4022">
                  <c:v>33.616400000000006</c:v>
                </c:pt>
                <c:pt idx="4023">
                  <c:v>33.623200000000011</c:v>
                </c:pt>
                <c:pt idx="4024">
                  <c:v>33.630000000000003</c:v>
                </c:pt>
                <c:pt idx="4025">
                  <c:v>33.636900000000011</c:v>
                </c:pt>
                <c:pt idx="4026">
                  <c:v>33.643700000000003</c:v>
                </c:pt>
                <c:pt idx="4027">
                  <c:v>33.650600000000004</c:v>
                </c:pt>
                <c:pt idx="4028">
                  <c:v>33.657400000000003</c:v>
                </c:pt>
                <c:pt idx="4029">
                  <c:v>33.664300000000011</c:v>
                </c:pt>
                <c:pt idx="4030">
                  <c:v>33.671100000000003</c:v>
                </c:pt>
                <c:pt idx="4031">
                  <c:v>33.678000000000011</c:v>
                </c:pt>
                <c:pt idx="4032">
                  <c:v>33.684800000000003</c:v>
                </c:pt>
                <c:pt idx="4033">
                  <c:v>33.691600000000001</c:v>
                </c:pt>
                <c:pt idx="4034">
                  <c:v>33.698500000000173</c:v>
                </c:pt>
                <c:pt idx="4035">
                  <c:v>33.705300000000143</c:v>
                </c:pt>
                <c:pt idx="4036">
                  <c:v>33.712200000000003</c:v>
                </c:pt>
                <c:pt idx="4037">
                  <c:v>33.719000000000001</c:v>
                </c:pt>
                <c:pt idx="4038">
                  <c:v>33.725900000000173</c:v>
                </c:pt>
                <c:pt idx="4039">
                  <c:v>33.732700000000143</c:v>
                </c:pt>
                <c:pt idx="4040">
                  <c:v>33.739500000000113</c:v>
                </c:pt>
                <c:pt idx="4041">
                  <c:v>33.746400000000001</c:v>
                </c:pt>
                <c:pt idx="4042">
                  <c:v>33.7532</c:v>
                </c:pt>
                <c:pt idx="4043">
                  <c:v>33.760100000000143</c:v>
                </c:pt>
                <c:pt idx="4044">
                  <c:v>33.766900000000113</c:v>
                </c:pt>
                <c:pt idx="4045">
                  <c:v>33.773800000000001</c:v>
                </c:pt>
                <c:pt idx="4046">
                  <c:v>33.7806</c:v>
                </c:pt>
                <c:pt idx="4047">
                  <c:v>33.787400000000005</c:v>
                </c:pt>
                <c:pt idx="4048">
                  <c:v>33.794300000000113</c:v>
                </c:pt>
                <c:pt idx="4049">
                  <c:v>33.801099999999998</c:v>
                </c:pt>
                <c:pt idx="4050">
                  <c:v>33.808</c:v>
                </c:pt>
                <c:pt idx="4051">
                  <c:v>33.814799999999998</c:v>
                </c:pt>
                <c:pt idx="4052">
                  <c:v>33.821600000000004</c:v>
                </c:pt>
                <c:pt idx="4053">
                  <c:v>33.828500000000012</c:v>
                </c:pt>
                <c:pt idx="4054">
                  <c:v>33.835300000000011</c:v>
                </c:pt>
                <c:pt idx="4055">
                  <c:v>33.842200000000005</c:v>
                </c:pt>
                <c:pt idx="4056">
                  <c:v>33.849000000000004</c:v>
                </c:pt>
                <c:pt idx="4057">
                  <c:v>33.855899999999998</c:v>
                </c:pt>
                <c:pt idx="4058">
                  <c:v>33.862700000000011</c:v>
                </c:pt>
                <c:pt idx="4059">
                  <c:v>33.869500000000002</c:v>
                </c:pt>
                <c:pt idx="4060">
                  <c:v>33.876400000000004</c:v>
                </c:pt>
                <c:pt idx="4061">
                  <c:v>33.883200000000002</c:v>
                </c:pt>
                <c:pt idx="4062">
                  <c:v>33.890100000000011</c:v>
                </c:pt>
                <c:pt idx="4063">
                  <c:v>33.896900000000002</c:v>
                </c:pt>
                <c:pt idx="4064">
                  <c:v>33.903800000000004</c:v>
                </c:pt>
                <c:pt idx="4065">
                  <c:v>33.910600000000002</c:v>
                </c:pt>
                <c:pt idx="4066">
                  <c:v>33.917499999999997</c:v>
                </c:pt>
                <c:pt idx="4067">
                  <c:v>33.924300000000002</c:v>
                </c:pt>
                <c:pt idx="4068">
                  <c:v>33.931100000000001</c:v>
                </c:pt>
                <c:pt idx="4069">
                  <c:v>33.938000000000002</c:v>
                </c:pt>
                <c:pt idx="4070">
                  <c:v>33.944800000000001</c:v>
                </c:pt>
                <c:pt idx="4071">
                  <c:v>33.951699999999995</c:v>
                </c:pt>
                <c:pt idx="4072">
                  <c:v>33.958500000000001</c:v>
                </c:pt>
                <c:pt idx="4073">
                  <c:v>33.965400000000002</c:v>
                </c:pt>
                <c:pt idx="4074">
                  <c:v>33.972200000000001</c:v>
                </c:pt>
                <c:pt idx="4075">
                  <c:v>33.979100000000003</c:v>
                </c:pt>
                <c:pt idx="4076">
                  <c:v>33.985900000000001</c:v>
                </c:pt>
                <c:pt idx="4077">
                  <c:v>33.992700000000013</c:v>
                </c:pt>
                <c:pt idx="4078">
                  <c:v>33.999600000000001</c:v>
                </c:pt>
                <c:pt idx="4079">
                  <c:v>34.006400000000006</c:v>
                </c:pt>
                <c:pt idx="4080">
                  <c:v>34.013200000000005</c:v>
                </c:pt>
                <c:pt idx="4081">
                  <c:v>34.020100000000063</c:v>
                </c:pt>
                <c:pt idx="4082">
                  <c:v>34.026900000000012</c:v>
                </c:pt>
                <c:pt idx="4083">
                  <c:v>34.033800000000006</c:v>
                </c:pt>
                <c:pt idx="4084">
                  <c:v>34.040600000000005</c:v>
                </c:pt>
                <c:pt idx="4085">
                  <c:v>34.047499999999999</c:v>
                </c:pt>
                <c:pt idx="4086">
                  <c:v>34.054299999999998</c:v>
                </c:pt>
                <c:pt idx="4087">
                  <c:v>34.061200000000007</c:v>
                </c:pt>
                <c:pt idx="4088">
                  <c:v>34.068000000000012</c:v>
                </c:pt>
                <c:pt idx="4089">
                  <c:v>34.074800000000003</c:v>
                </c:pt>
                <c:pt idx="4090">
                  <c:v>34.081699999999998</c:v>
                </c:pt>
                <c:pt idx="4091">
                  <c:v>34.088500000000003</c:v>
                </c:pt>
                <c:pt idx="4092">
                  <c:v>34.095400000000012</c:v>
                </c:pt>
                <c:pt idx="4093">
                  <c:v>34.102200000000003</c:v>
                </c:pt>
                <c:pt idx="4094">
                  <c:v>34.109100000000012</c:v>
                </c:pt>
                <c:pt idx="4095">
                  <c:v>34.115900000000003</c:v>
                </c:pt>
                <c:pt idx="4096">
                  <c:v>34.122800000000012</c:v>
                </c:pt>
                <c:pt idx="4097">
                  <c:v>34.129600000000003</c:v>
                </c:pt>
                <c:pt idx="4098">
                  <c:v>34.136400000000002</c:v>
                </c:pt>
                <c:pt idx="4099">
                  <c:v>34.143300000000011</c:v>
                </c:pt>
                <c:pt idx="4100">
                  <c:v>34.150100000000002</c:v>
                </c:pt>
                <c:pt idx="4101">
                  <c:v>34.157000000000004</c:v>
                </c:pt>
                <c:pt idx="4102">
                  <c:v>34.163800000000002</c:v>
                </c:pt>
                <c:pt idx="4103">
                  <c:v>34.170700000000011</c:v>
                </c:pt>
                <c:pt idx="4104">
                  <c:v>34.177500000000002</c:v>
                </c:pt>
                <c:pt idx="4105">
                  <c:v>34.1843</c:v>
                </c:pt>
                <c:pt idx="4106">
                  <c:v>34.191200000000002</c:v>
                </c:pt>
                <c:pt idx="4107">
                  <c:v>34.198000000000128</c:v>
                </c:pt>
                <c:pt idx="4108">
                  <c:v>34.204900000000002</c:v>
                </c:pt>
                <c:pt idx="4109">
                  <c:v>34.2117</c:v>
                </c:pt>
                <c:pt idx="4110">
                  <c:v>34.218600000000002</c:v>
                </c:pt>
                <c:pt idx="4111">
                  <c:v>34.225400000000128</c:v>
                </c:pt>
                <c:pt idx="4112">
                  <c:v>34.232200000000013</c:v>
                </c:pt>
                <c:pt idx="4113">
                  <c:v>34.239100000000128</c:v>
                </c:pt>
                <c:pt idx="4114">
                  <c:v>34.245900000000013</c:v>
                </c:pt>
                <c:pt idx="4115">
                  <c:v>34.252800000000001</c:v>
                </c:pt>
                <c:pt idx="4116">
                  <c:v>34.259600000000006</c:v>
                </c:pt>
                <c:pt idx="4117">
                  <c:v>34.266400000000012</c:v>
                </c:pt>
                <c:pt idx="4118">
                  <c:v>34.273300000000013</c:v>
                </c:pt>
                <c:pt idx="4119">
                  <c:v>34.280100000000012</c:v>
                </c:pt>
                <c:pt idx="4120">
                  <c:v>34.287000000000006</c:v>
                </c:pt>
                <c:pt idx="4121">
                  <c:v>34.293800000000012</c:v>
                </c:pt>
                <c:pt idx="4122">
                  <c:v>34.300699999999999</c:v>
                </c:pt>
                <c:pt idx="4123">
                  <c:v>34.307499999999997</c:v>
                </c:pt>
                <c:pt idx="4124">
                  <c:v>34.314299999999996</c:v>
                </c:pt>
                <c:pt idx="4125">
                  <c:v>34.321200000000005</c:v>
                </c:pt>
                <c:pt idx="4126">
                  <c:v>34.328000000000003</c:v>
                </c:pt>
                <c:pt idx="4127">
                  <c:v>34.334899999999998</c:v>
                </c:pt>
                <c:pt idx="4128">
                  <c:v>34.341699999999996</c:v>
                </c:pt>
                <c:pt idx="4129">
                  <c:v>34.348600000000005</c:v>
                </c:pt>
                <c:pt idx="4130">
                  <c:v>34.355400000000003</c:v>
                </c:pt>
                <c:pt idx="4131">
                  <c:v>34.362300000000012</c:v>
                </c:pt>
                <c:pt idx="4132">
                  <c:v>34.369100000000003</c:v>
                </c:pt>
                <c:pt idx="4133">
                  <c:v>34.375900000000001</c:v>
                </c:pt>
                <c:pt idx="4134">
                  <c:v>34.382800000000003</c:v>
                </c:pt>
                <c:pt idx="4135">
                  <c:v>34.389600000000002</c:v>
                </c:pt>
                <c:pt idx="4136">
                  <c:v>34.396500000000003</c:v>
                </c:pt>
                <c:pt idx="4137">
                  <c:v>34.403300000000002</c:v>
                </c:pt>
                <c:pt idx="4138">
                  <c:v>34.410200000000003</c:v>
                </c:pt>
                <c:pt idx="4139">
                  <c:v>34.417000000000002</c:v>
                </c:pt>
                <c:pt idx="4140">
                  <c:v>34.4238</c:v>
                </c:pt>
                <c:pt idx="4141">
                  <c:v>34.430700000000002</c:v>
                </c:pt>
                <c:pt idx="4142">
                  <c:v>34.4375</c:v>
                </c:pt>
                <c:pt idx="4143">
                  <c:v>34.444400000000002</c:v>
                </c:pt>
                <c:pt idx="4144">
                  <c:v>34.451199999999993</c:v>
                </c:pt>
                <c:pt idx="4145">
                  <c:v>34.458100000000002</c:v>
                </c:pt>
                <c:pt idx="4146">
                  <c:v>34.4649</c:v>
                </c:pt>
                <c:pt idx="4147">
                  <c:v>34.471699999999998</c:v>
                </c:pt>
                <c:pt idx="4148">
                  <c:v>34.4786</c:v>
                </c:pt>
                <c:pt idx="4149">
                  <c:v>34.485400000000006</c:v>
                </c:pt>
                <c:pt idx="4150">
                  <c:v>34.492300000000128</c:v>
                </c:pt>
                <c:pt idx="4151">
                  <c:v>34.499100000000013</c:v>
                </c:pt>
                <c:pt idx="4152">
                  <c:v>34.505900000000011</c:v>
                </c:pt>
                <c:pt idx="4153">
                  <c:v>34.512800000000006</c:v>
                </c:pt>
                <c:pt idx="4154">
                  <c:v>34.519600000000004</c:v>
                </c:pt>
                <c:pt idx="4155">
                  <c:v>34.526500000000013</c:v>
                </c:pt>
                <c:pt idx="4156">
                  <c:v>34.533300000000011</c:v>
                </c:pt>
                <c:pt idx="4157">
                  <c:v>34.540200000000006</c:v>
                </c:pt>
                <c:pt idx="4158">
                  <c:v>34.547000000000004</c:v>
                </c:pt>
                <c:pt idx="4159">
                  <c:v>34.553800000000003</c:v>
                </c:pt>
                <c:pt idx="4160">
                  <c:v>34.560700000000011</c:v>
                </c:pt>
                <c:pt idx="4161">
                  <c:v>34.567500000000003</c:v>
                </c:pt>
                <c:pt idx="4162">
                  <c:v>34.574400000000004</c:v>
                </c:pt>
                <c:pt idx="4163">
                  <c:v>34.581200000000003</c:v>
                </c:pt>
                <c:pt idx="4164">
                  <c:v>34.588100000000011</c:v>
                </c:pt>
                <c:pt idx="4165">
                  <c:v>34.594900000000003</c:v>
                </c:pt>
                <c:pt idx="4166">
                  <c:v>34.601800000000004</c:v>
                </c:pt>
                <c:pt idx="4167">
                  <c:v>34.608600000000003</c:v>
                </c:pt>
                <c:pt idx="4168">
                  <c:v>34.615500000000011</c:v>
                </c:pt>
                <c:pt idx="4169">
                  <c:v>34.622300000000173</c:v>
                </c:pt>
                <c:pt idx="4170">
                  <c:v>34.629100000000136</c:v>
                </c:pt>
                <c:pt idx="4171">
                  <c:v>34.636000000000003</c:v>
                </c:pt>
                <c:pt idx="4172">
                  <c:v>34.642800000000001</c:v>
                </c:pt>
                <c:pt idx="4173">
                  <c:v>34.649700000000003</c:v>
                </c:pt>
                <c:pt idx="4174">
                  <c:v>34.656500000000001</c:v>
                </c:pt>
                <c:pt idx="4175">
                  <c:v>34.663400000000003</c:v>
                </c:pt>
                <c:pt idx="4176">
                  <c:v>34.670200000000001</c:v>
                </c:pt>
                <c:pt idx="4177">
                  <c:v>34.677</c:v>
                </c:pt>
                <c:pt idx="4178">
                  <c:v>34.683900000000001</c:v>
                </c:pt>
                <c:pt idx="4179">
                  <c:v>34.690700000000113</c:v>
                </c:pt>
                <c:pt idx="4180">
                  <c:v>34.697600000000001</c:v>
                </c:pt>
                <c:pt idx="4181">
                  <c:v>34.7044</c:v>
                </c:pt>
                <c:pt idx="4182">
                  <c:v>34.711300000000001</c:v>
                </c:pt>
                <c:pt idx="4183">
                  <c:v>34.718100000000113</c:v>
                </c:pt>
                <c:pt idx="4184">
                  <c:v>34.724900000000012</c:v>
                </c:pt>
                <c:pt idx="4185">
                  <c:v>34.7318</c:v>
                </c:pt>
                <c:pt idx="4186">
                  <c:v>34.738600000000012</c:v>
                </c:pt>
                <c:pt idx="4187">
                  <c:v>34.745500000000128</c:v>
                </c:pt>
                <c:pt idx="4188">
                  <c:v>34.752300000000012</c:v>
                </c:pt>
                <c:pt idx="4189">
                  <c:v>34.759100000000011</c:v>
                </c:pt>
                <c:pt idx="4190">
                  <c:v>34.766000000000012</c:v>
                </c:pt>
                <c:pt idx="4191">
                  <c:v>34.772800000000011</c:v>
                </c:pt>
                <c:pt idx="4192">
                  <c:v>34.779700000000012</c:v>
                </c:pt>
                <c:pt idx="4193">
                  <c:v>34.786500000000011</c:v>
                </c:pt>
                <c:pt idx="4194">
                  <c:v>34.793400000000013</c:v>
                </c:pt>
                <c:pt idx="4195">
                  <c:v>34.800200000000004</c:v>
                </c:pt>
                <c:pt idx="4196">
                  <c:v>34.807000000000002</c:v>
                </c:pt>
                <c:pt idx="4197">
                  <c:v>34.813899999999997</c:v>
                </c:pt>
                <c:pt idx="4198">
                  <c:v>34.820700000000002</c:v>
                </c:pt>
                <c:pt idx="4199">
                  <c:v>34.827600000000004</c:v>
                </c:pt>
                <c:pt idx="4200">
                  <c:v>34.834400000000002</c:v>
                </c:pt>
                <c:pt idx="4201">
                  <c:v>34.841299999999997</c:v>
                </c:pt>
                <c:pt idx="4202">
                  <c:v>34.848100000000002</c:v>
                </c:pt>
                <c:pt idx="4203">
                  <c:v>34.854999999999997</c:v>
                </c:pt>
                <c:pt idx="4204">
                  <c:v>34.861800000000002</c:v>
                </c:pt>
                <c:pt idx="4205">
                  <c:v>34.868600000000001</c:v>
                </c:pt>
                <c:pt idx="4206">
                  <c:v>34.875500000000002</c:v>
                </c:pt>
                <c:pt idx="4207">
                  <c:v>34.882300000000001</c:v>
                </c:pt>
                <c:pt idx="4208">
                  <c:v>34.889200000000002</c:v>
                </c:pt>
                <c:pt idx="4209">
                  <c:v>34.896000000000001</c:v>
                </c:pt>
                <c:pt idx="4210">
                  <c:v>34.902900000000002</c:v>
                </c:pt>
                <c:pt idx="4211">
                  <c:v>34.909700000000001</c:v>
                </c:pt>
                <c:pt idx="4212">
                  <c:v>34.916499999999999</c:v>
                </c:pt>
                <c:pt idx="4213">
                  <c:v>34.923400000000001</c:v>
                </c:pt>
                <c:pt idx="4214">
                  <c:v>34.930200000000006</c:v>
                </c:pt>
                <c:pt idx="4215">
                  <c:v>34.937100000000001</c:v>
                </c:pt>
                <c:pt idx="4216">
                  <c:v>34.943899999999999</c:v>
                </c:pt>
                <c:pt idx="4217">
                  <c:v>34.950699999999998</c:v>
                </c:pt>
                <c:pt idx="4218">
                  <c:v>34.957599999999999</c:v>
                </c:pt>
                <c:pt idx="4219">
                  <c:v>34.964400000000005</c:v>
                </c:pt>
                <c:pt idx="4220">
                  <c:v>34.971299999999999</c:v>
                </c:pt>
                <c:pt idx="4221">
                  <c:v>34.978100000000012</c:v>
                </c:pt>
                <c:pt idx="4222">
                  <c:v>34.984999999999999</c:v>
                </c:pt>
                <c:pt idx="4223">
                  <c:v>34.991800000000005</c:v>
                </c:pt>
                <c:pt idx="4224">
                  <c:v>34.998700000000063</c:v>
                </c:pt>
                <c:pt idx="4225">
                  <c:v>35.005500000000012</c:v>
                </c:pt>
                <c:pt idx="4226">
                  <c:v>35.012300000000003</c:v>
                </c:pt>
                <c:pt idx="4227">
                  <c:v>35.019200000000005</c:v>
                </c:pt>
                <c:pt idx="4228">
                  <c:v>35.026000000000003</c:v>
                </c:pt>
                <c:pt idx="4229">
                  <c:v>35.032900000000012</c:v>
                </c:pt>
                <c:pt idx="4230">
                  <c:v>35.039700000000003</c:v>
                </c:pt>
                <c:pt idx="4231">
                  <c:v>35.046600000000005</c:v>
                </c:pt>
                <c:pt idx="4232">
                  <c:v>35.053400000000003</c:v>
                </c:pt>
                <c:pt idx="4233">
                  <c:v>35.060300000000012</c:v>
                </c:pt>
                <c:pt idx="4234">
                  <c:v>35.067100000000003</c:v>
                </c:pt>
                <c:pt idx="4235">
                  <c:v>35.073900000000002</c:v>
                </c:pt>
                <c:pt idx="4236">
                  <c:v>35.080800000000004</c:v>
                </c:pt>
                <c:pt idx="4237">
                  <c:v>35.087600000000002</c:v>
                </c:pt>
                <c:pt idx="4238">
                  <c:v>35.094500000000011</c:v>
                </c:pt>
                <c:pt idx="4239">
                  <c:v>35.101300000000002</c:v>
                </c:pt>
                <c:pt idx="4240">
                  <c:v>35.108200000000011</c:v>
                </c:pt>
                <c:pt idx="4241">
                  <c:v>35.115000000000002</c:v>
                </c:pt>
                <c:pt idx="4242">
                  <c:v>35.1218</c:v>
                </c:pt>
                <c:pt idx="4243">
                  <c:v>35.128700000000144</c:v>
                </c:pt>
                <c:pt idx="4244">
                  <c:v>35.135500000000128</c:v>
                </c:pt>
                <c:pt idx="4245">
                  <c:v>35.142400000000002</c:v>
                </c:pt>
                <c:pt idx="4246">
                  <c:v>35.1492</c:v>
                </c:pt>
                <c:pt idx="4247">
                  <c:v>35.156100000000002</c:v>
                </c:pt>
                <c:pt idx="4248">
                  <c:v>35.162900000000128</c:v>
                </c:pt>
                <c:pt idx="4249">
                  <c:v>35.169700000000013</c:v>
                </c:pt>
                <c:pt idx="4250">
                  <c:v>35.176600000000001</c:v>
                </c:pt>
                <c:pt idx="4251">
                  <c:v>35.183400000000006</c:v>
                </c:pt>
                <c:pt idx="4252">
                  <c:v>35.190300000000128</c:v>
                </c:pt>
                <c:pt idx="4253">
                  <c:v>35.197100000000013</c:v>
                </c:pt>
                <c:pt idx="4254">
                  <c:v>35.203900000000012</c:v>
                </c:pt>
                <c:pt idx="4255">
                  <c:v>35.210800000000006</c:v>
                </c:pt>
                <c:pt idx="4256">
                  <c:v>35.217600000000004</c:v>
                </c:pt>
                <c:pt idx="4257">
                  <c:v>35.224500000000013</c:v>
                </c:pt>
                <c:pt idx="4258">
                  <c:v>35.231300000000012</c:v>
                </c:pt>
                <c:pt idx="4259">
                  <c:v>35.238200000000013</c:v>
                </c:pt>
                <c:pt idx="4260">
                  <c:v>35.245000000000012</c:v>
                </c:pt>
                <c:pt idx="4261">
                  <c:v>35.251899999999999</c:v>
                </c:pt>
                <c:pt idx="4262">
                  <c:v>35.258700000000012</c:v>
                </c:pt>
                <c:pt idx="4263">
                  <c:v>35.265500000000173</c:v>
                </c:pt>
                <c:pt idx="4264">
                  <c:v>35.272400000000012</c:v>
                </c:pt>
                <c:pt idx="4265">
                  <c:v>35.279200000000003</c:v>
                </c:pt>
                <c:pt idx="4266">
                  <c:v>35.286100000000012</c:v>
                </c:pt>
                <c:pt idx="4267">
                  <c:v>35.292900000000174</c:v>
                </c:pt>
                <c:pt idx="4268">
                  <c:v>35.299800000000012</c:v>
                </c:pt>
                <c:pt idx="4269">
                  <c:v>35.306600000000003</c:v>
                </c:pt>
                <c:pt idx="4270">
                  <c:v>35.313400000000001</c:v>
                </c:pt>
                <c:pt idx="4271">
                  <c:v>35.320300000000003</c:v>
                </c:pt>
                <c:pt idx="4272">
                  <c:v>35.327100000000002</c:v>
                </c:pt>
                <c:pt idx="4273">
                  <c:v>35.334000000000003</c:v>
                </c:pt>
                <c:pt idx="4274">
                  <c:v>35.340800000000002</c:v>
                </c:pt>
                <c:pt idx="4275">
                  <c:v>35.347699999999996</c:v>
                </c:pt>
                <c:pt idx="4276">
                  <c:v>35.354499999999994</c:v>
                </c:pt>
                <c:pt idx="4277">
                  <c:v>35.3613</c:v>
                </c:pt>
                <c:pt idx="4278">
                  <c:v>35.368200000000002</c:v>
                </c:pt>
                <c:pt idx="4279">
                  <c:v>35.375</c:v>
                </c:pt>
                <c:pt idx="4280">
                  <c:v>35.381899999999995</c:v>
                </c:pt>
                <c:pt idx="4281">
                  <c:v>35.3887</c:v>
                </c:pt>
                <c:pt idx="4282">
                  <c:v>35.395600000000002</c:v>
                </c:pt>
                <c:pt idx="4283">
                  <c:v>35.4024</c:v>
                </c:pt>
                <c:pt idx="4284">
                  <c:v>35.409200000000006</c:v>
                </c:pt>
                <c:pt idx="4285">
                  <c:v>35.4161</c:v>
                </c:pt>
                <c:pt idx="4286">
                  <c:v>35.422900000000013</c:v>
                </c:pt>
                <c:pt idx="4287">
                  <c:v>35.4298</c:v>
                </c:pt>
                <c:pt idx="4288">
                  <c:v>35.436600000000006</c:v>
                </c:pt>
                <c:pt idx="4289">
                  <c:v>35.443400000000004</c:v>
                </c:pt>
                <c:pt idx="4290">
                  <c:v>35.450299999999999</c:v>
                </c:pt>
                <c:pt idx="4291">
                  <c:v>35.457099999999997</c:v>
                </c:pt>
                <c:pt idx="4292">
                  <c:v>35.464000000000006</c:v>
                </c:pt>
                <c:pt idx="4293">
                  <c:v>35.470800000000004</c:v>
                </c:pt>
                <c:pt idx="4294">
                  <c:v>35.477699999999999</c:v>
                </c:pt>
                <c:pt idx="4295">
                  <c:v>35.484499999999997</c:v>
                </c:pt>
                <c:pt idx="4296">
                  <c:v>35.491400000000006</c:v>
                </c:pt>
                <c:pt idx="4297">
                  <c:v>35.498200000000011</c:v>
                </c:pt>
                <c:pt idx="4298">
                  <c:v>35.505000000000003</c:v>
                </c:pt>
                <c:pt idx="4299">
                  <c:v>35.511899999999997</c:v>
                </c:pt>
                <c:pt idx="4300">
                  <c:v>35.518700000000003</c:v>
                </c:pt>
                <c:pt idx="4301">
                  <c:v>35.525600000000011</c:v>
                </c:pt>
                <c:pt idx="4302">
                  <c:v>35.532400000000003</c:v>
                </c:pt>
                <c:pt idx="4303">
                  <c:v>35.539300000000011</c:v>
                </c:pt>
                <c:pt idx="4304">
                  <c:v>35.546100000000003</c:v>
                </c:pt>
                <c:pt idx="4305">
                  <c:v>35.552900000000001</c:v>
                </c:pt>
                <c:pt idx="4306">
                  <c:v>35.559800000000003</c:v>
                </c:pt>
                <c:pt idx="4307">
                  <c:v>35.566600000000001</c:v>
                </c:pt>
                <c:pt idx="4308">
                  <c:v>35.573500000000003</c:v>
                </c:pt>
                <c:pt idx="4309">
                  <c:v>35.580300000000001</c:v>
                </c:pt>
                <c:pt idx="4310">
                  <c:v>35.587200000000003</c:v>
                </c:pt>
                <c:pt idx="4311">
                  <c:v>35.594000000000001</c:v>
                </c:pt>
                <c:pt idx="4312">
                  <c:v>35.600900000000003</c:v>
                </c:pt>
                <c:pt idx="4313">
                  <c:v>35.607700000000001</c:v>
                </c:pt>
                <c:pt idx="4314">
                  <c:v>35.6145</c:v>
                </c:pt>
                <c:pt idx="4315">
                  <c:v>35.621400000000001</c:v>
                </c:pt>
                <c:pt idx="4316">
                  <c:v>35.628200000000113</c:v>
                </c:pt>
                <c:pt idx="4317">
                  <c:v>35.635100000000143</c:v>
                </c:pt>
                <c:pt idx="4318">
                  <c:v>35.6419</c:v>
                </c:pt>
                <c:pt idx="4319">
                  <c:v>35.648800000000001</c:v>
                </c:pt>
                <c:pt idx="4320">
                  <c:v>35.6556</c:v>
                </c:pt>
                <c:pt idx="4321">
                  <c:v>35.662400000000012</c:v>
                </c:pt>
                <c:pt idx="4322">
                  <c:v>35.669300000000113</c:v>
                </c:pt>
                <c:pt idx="4323">
                  <c:v>35.676100000000012</c:v>
                </c:pt>
                <c:pt idx="4324">
                  <c:v>35.683</c:v>
                </c:pt>
                <c:pt idx="4325">
                  <c:v>35.689800000000005</c:v>
                </c:pt>
                <c:pt idx="4326">
                  <c:v>35.696600000000011</c:v>
                </c:pt>
                <c:pt idx="4327">
                  <c:v>35.703500000000012</c:v>
                </c:pt>
                <c:pt idx="4328">
                  <c:v>35.710300000000011</c:v>
                </c:pt>
                <c:pt idx="4329">
                  <c:v>35.717200000000005</c:v>
                </c:pt>
                <c:pt idx="4330">
                  <c:v>35.724000000000011</c:v>
                </c:pt>
                <c:pt idx="4331">
                  <c:v>35.730900000000013</c:v>
                </c:pt>
                <c:pt idx="4332">
                  <c:v>35.737700000000011</c:v>
                </c:pt>
                <c:pt idx="4333">
                  <c:v>35.744600000000005</c:v>
                </c:pt>
                <c:pt idx="4334">
                  <c:v>35.751400000000004</c:v>
                </c:pt>
                <c:pt idx="4335">
                  <c:v>35.758200000000002</c:v>
                </c:pt>
                <c:pt idx="4336">
                  <c:v>35.765100000000174</c:v>
                </c:pt>
                <c:pt idx="4337">
                  <c:v>35.771900000000002</c:v>
                </c:pt>
                <c:pt idx="4338">
                  <c:v>35.778800000000011</c:v>
                </c:pt>
                <c:pt idx="4339">
                  <c:v>35.785600000000002</c:v>
                </c:pt>
                <c:pt idx="4340">
                  <c:v>35.792500000000189</c:v>
                </c:pt>
                <c:pt idx="4341">
                  <c:v>35.799300000000159</c:v>
                </c:pt>
                <c:pt idx="4342">
                  <c:v>35.806100000000001</c:v>
                </c:pt>
                <c:pt idx="4343">
                  <c:v>35.813000000000002</c:v>
                </c:pt>
                <c:pt idx="4344">
                  <c:v>35.819800000000001</c:v>
                </c:pt>
                <c:pt idx="4345">
                  <c:v>35.826700000000002</c:v>
                </c:pt>
                <c:pt idx="4346">
                  <c:v>35.833500000000001</c:v>
                </c:pt>
                <c:pt idx="4347">
                  <c:v>35.840400000000002</c:v>
                </c:pt>
                <c:pt idx="4348">
                  <c:v>35.847200000000001</c:v>
                </c:pt>
                <c:pt idx="4349">
                  <c:v>35.853999999999999</c:v>
                </c:pt>
                <c:pt idx="4350">
                  <c:v>35.860900000000001</c:v>
                </c:pt>
                <c:pt idx="4351">
                  <c:v>35.867699999999999</c:v>
                </c:pt>
                <c:pt idx="4352">
                  <c:v>35.874600000000001</c:v>
                </c:pt>
                <c:pt idx="4353">
                  <c:v>35.881399999999999</c:v>
                </c:pt>
                <c:pt idx="4354">
                  <c:v>35.888200000000005</c:v>
                </c:pt>
                <c:pt idx="4355">
                  <c:v>35.895100000000063</c:v>
                </c:pt>
                <c:pt idx="4356">
                  <c:v>35.901899999999998</c:v>
                </c:pt>
                <c:pt idx="4357">
                  <c:v>35.908800000000006</c:v>
                </c:pt>
                <c:pt idx="4358">
                  <c:v>35.915600000000005</c:v>
                </c:pt>
                <c:pt idx="4359">
                  <c:v>35.922500000000063</c:v>
                </c:pt>
                <c:pt idx="4360">
                  <c:v>35.929300000000012</c:v>
                </c:pt>
                <c:pt idx="4361">
                  <c:v>35.936200000000007</c:v>
                </c:pt>
                <c:pt idx="4362">
                  <c:v>35.943000000000005</c:v>
                </c:pt>
                <c:pt idx="4363">
                  <c:v>35.949800000000003</c:v>
                </c:pt>
                <c:pt idx="4364">
                  <c:v>35.956699999999998</c:v>
                </c:pt>
                <c:pt idx="4365">
                  <c:v>35.963500000000003</c:v>
                </c:pt>
                <c:pt idx="4366">
                  <c:v>35.970400000000005</c:v>
                </c:pt>
                <c:pt idx="4367">
                  <c:v>35.977200000000003</c:v>
                </c:pt>
                <c:pt idx="4368">
                  <c:v>35.984099999999998</c:v>
                </c:pt>
                <c:pt idx="4369">
                  <c:v>35.990900000000003</c:v>
                </c:pt>
                <c:pt idx="4370">
                  <c:v>35.997700000000002</c:v>
                </c:pt>
                <c:pt idx="4371">
                  <c:v>36.004600000000003</c:v>
                </c:pt>
                <c:pt idx="4372">
                  <c:v>36.011400000000002</c:v>
                </c:pt>
                <c:pt idx="4373">
                  <c:v>36.018300000000011</c:v>
                </c:pt>
                <c:pt idx="4374">
                  <c:v>36.025100000000144</c:v>
                </c:pt>
                <c:pt idx="4375">
                  <c:v>36.032000000000011</c:v>
                </c:pt>
                <c:pt idx="4376">
                  <c:v>36.038800000000002</c:v>
                </c:pt>
                <c:pt idx="4377">
                  <c:v>36.0456</c:v>
                </c:pt>
                <c:pt idx="4378">
                  <c:v>36.052500000000002</c:v>
                </c:pt>
                <c:pt idx="4379">
                  <c:v>36.0593</c:v>
                </c:pt>
                <c:pt idx="4380">
                  <c:v>36.066200000000002</c:v>
                </c:pt>
                <c:pt idx="4381">
                  <c:v>36.073</c:v>
                </c:pt>
                <c:pt idx="4382">
                  <c:v>36.079900000000002</c:v>
                </c:pt>
                <c:pt idx="4383">
                  <c:v>36.0867</c:v>
                </c:pt>
                <c:pt idx="4384">
                  <c:v>36.093500000000013</c:v>
                </c:pt>
                <c:pt idx="4385">
                  <c:v>36.1004</c:v>
                </c:pt>
                <c:pt idx="4386">
                  <c:v>36.107200000000006</c:v>
                </c:pt>
                <c:pt idx="4387">
                  <c:v>36.114100000000001</c:v>
                </c:pt>
                <c:pt idx="4388">
                  <c:v>36.120900000000013</c:v>
                </c:pt>
                <c:pt idx="4389">
                  <c:v>36.127700000000011</c:v>
                </c:pt>
                <c:pt idx="4390">
                  <c:v>36.134600000000006</c:v>
                </c:pt>
                <c:pt idx="4391">
                  <c:v>36.141400000000004</c:v>
                </c:pt>
                <c:pt idx="4392">
                  <c:v>36.148300000000013</c:v>
                </c:pt>
                <c:pt idx="4393">
                  <c:v>36.155100000000012</c:v>
                </c:pt>
                <c:pt idx="4394">
                  <c:v>36.162000000000013</c:v>
                </c:pt>
                <c:pt idx="4395">
                  <c:v>36.168800000000012</c:v>
                </c:pt>
                <c:pt idx="4396">
                  <c:v>36.175700000000013</c:v>
                </c:pt>
                <c:pt idx="4397">
                  <c:v>36.182500000000012</c:v>
                </c:pt>
                <c:pt idx="4398">
                  <c:v>36.189400000000006</c:v>
                </c:pt>
                <c:pt idx="4399">
                  <c:v>36.196200000000012</c:v>
                </c:pt>
                <c:pt idx="4400">
                  <c:v>36.203000000000003</c:v>
                </c:pt>
                <c:pt idx="4401">
                  <c:v>36.209900000000012</c:v>
                </c:pt>
                <c:pt idx="4402">
                  <c:v>36.216700000000003</c:v>
                </c:pt>
                <c:pt idx="4403">
                  <c:v>36.223600000000012</c:v>
                </c:pt>
                <c:pt idx="4404">
                  <c:v>36.230400000000003</c:v>
                </c:pt>
                <c:pt idx="4405">
                  <c:v>36.237300000000012</c:v>
                </c:pt>
                <c:pt idx="4406">
                  <c:v>36.244100000000003</c:v>
                </c:pt>
                <c:pt idx="4407">
                  <c:v>36.250900000000001</c:v>
                </c:pt>
                <c:pt idx="4408">
                  <c:v>36.257800000000003</c:v>
                </c:pt>
                <c:pt idx="4409">
                  <c:v>36.264600000000002</c:v>
                </c:pt>
                <c:pt idx="4410">
                  <c:v>36.271500000000003</c:v>
                </c:pt>
                <c:pt idx="4411">
                  <c:v>36.278300000000144</c:v>
                </c:pt>
                <c:pt idx="4412">
                  <c:v>36.285200000000003</c:v>
                </c:pt>
                <c:pt idx="4413">
                  <c:v>36.292000000000144</c:v>
                </c:pt>
                <c:pt idx="4414">
                  <c:v>36.298800000000128</c:v>
                </c:pt>
                <c:pt idx="4415">
                  <c:v>36.305700000000002</c:v>
                </c:pt>
                <c:pt idx="4416">
                  <c:v>36.3125</c:v>
                </c:pt>
                <c:pt idx="4417">
                  <c:v>36.319400000000002</c:v>
                </c:pt>
                <c:pt idx="4418">
                  <c:v>36.3262</c:v>
                </c:pt>
                <c:pt idx="4419">
                  <c:v>36.333100000000002</c:v>
                </c:pt>
                <c:pt idx="4420">
                  <c:v>36.3399</c:v>
                </c:pt>
                <c:pt idx="4421">
                  <c:v>36.346699999999998</c:v>
                </c:pt>
                <c:pt idx="4422">
                  <c:v>36.353599999999993</c:v>
                </c:pt>
                <c:pt idx="4423">
                  <c:v>36.360400000000006</c:v>
                </c:pt>
                <c:pt idx="4424">
                  <c:v>36.3673</c:v>
                </c:pt>
                <c:pt idx="4425">
                  <c:v>36.374099999999999</c:v>
                </c:pt>
                <c:pt idx="4426">
                  <c:v>36.380899999999997</c:v>
                </c:pt>
                <c:pt idx="4427">
                  <c:v>36.387799999999999</c:v>
                </c:pt>
                <c:pt idx="4428">
                  <c:v>36.394600000000004</c:v>
                </c:pt>
                <c:pt idx="4429">
                  <c:v>36.401499999999999</c:v>
                </c:pt>
                <c:pt idx="4430">
                  <c:v>36.408300000000011</c:v>
                </c:pt>
                <c:pt idx="4431">
                  <c:v>36.415200000000006</c:v>
                </c:pt>
                <c:pt idx="4432">
                  <c:v>36.422000000000011</c:v>
                </c:pt>
                <c:pt idx="4433">
                  <c:v>36.428900000000013</c:v>
                </c:pt>
                <c:pt idx="4434">
                  <c:v>36.435700000000011</c:v>
                </c:pt>
                <c:pt idx="4435">
                  <c:v>36.442500000000003</c:v>
                </c:pt>
                <c:pt idx="4436">
                  <c:v>36.449400000000004</c:v>
                </c:pt>
                <c:pt idx="4437">
                  <c:v>36.456200000000003</c:v>
                </c:pt>
                <c:pt idx="4438">
                  <c:v>36.463100000000011</c:v>
                </c:pt>
                <c:pt idx="4439">
                  <c:v>36.469900000000003</c:v>
                </c:pt>
                <c:pt idx="4440">
                  <c:v>36.476800000000004</c:v>
                </c:pt>
                <c:pt idx="4441">
                  <c:v>36.483600000000003</c:v>
                </c:pt>
                <c:pt idx="4442">
                  <c:v>36.490400000000001</c:v>
                </c:pt>
                <c:pt idx="4443">
                  <c:v>36.497300000000003</c:v>
                </c:pt>
                <c:pt idx="4444">
                  <c:v>36.504100000000001</c:v>
                </c:pt>
                <c:pt idx="4445">
                  <c:v>36.511000000000003</c:v>
                </c:pt>
                <c:pt idx="4446">
                  <c:v>36.517800000000001</c:v>
                </c:pt>
                <c:pt idx="4447">
                  <c:v>36.524700000000003</c:v>
                </c:pt>
                <c:pt idx="4448">
                  <c:v>36.531500000000001</c:v>
                </c:pt>
                <c:pt idx="4449">
                  <c:v>36.538300000000113</c:v>
                </c:pt>
                <c:pt idx="4450">
                  <c:v>36.545200000000001</c:v>
                </c:pt>
                <c:pt idx="4451">
                  <c:v>36.552</c:v>
                </c:pt>
                <c:pt idx="4452">
                  <c:v>36.558900000000001</c:v>
                </c:pt>
                <c:pt idx="4453">
                  <c:v>36.565700000000113</c:v>
                </c:pt>
                <c:pt idx="4454">
                  <c:v>36.572600000000001</c:v>
                </c:pt>
                <c:pt idx="4455">
                  <c:v>36.5794</c:v>
                </c:pt>
                <c:pt idx="4456">
                  <c:v>36.586200000000005</c:v>
                </c:pt>
                <c:pt idx="4457">
                  <c:v>36.593100000000113</c:v>
                </c:pt>
                <c:pt idx="4458">
                  <c:v>36.599900000000012</c:v>
                </c:pt>
                <c:pt idx="4459">
                  <c:v>36.6068</c:v>
                </c:pt>
                <c:pt idx="4460">
                  <c:v>36.613600000000005</c:v>
                </c:pt>
                <c:pt idx="4461">
                  <c:v>36.620500000000128</c:v>
                </c:pt>
                <c:pt idx="4462">
                  <c:v>36.627300000000012</c:v>
                </c:pt>
                <c:pt idx="4463">
                  <c:v>36.634100000000011</c:v>
                </c:pt>
                <c:pt idx="4464">
                  <c:v>36.641000000000005</c:v>
                </c:pt>
                <c:pt idx="4465">
                  <c:v>36.647800000000004</c:v>
                </c:pt>
                <c:pt idx="4466">
                  <c:v>36.654699999999998</c:v>
                </c:pt>
                <c:pt idx="4467">
                  <c:v>36.661500000000011</c:v>
                </c:pt>
                <c:pt idx="4468">
                  <c:v>36.668400000000013</c:v>
                </c:pt>
                <c:pt idx="4469">
                  <c:v>36.675200000000011</c:v>
                </c:pt>
                <c:pt idx="4470">
                  <c:v>36.682100000000013</c:v>
                </c:pt>
                <c:pt idx="4471">
                  <c:v>36.688900000000011</c:v>
                </c:pt>
                <c:pt idx="4472">
                  <c:v>36.695700000000159</c:v>
                </c:pt>
                <c:pt idx="4473">
                  <c:v>36.702600000000011</c:v>
                </c:pt>
                <c:pt idx="4474">
                  <c:v>36.709400000000002</c:v>
                </c:pt>
                <c:pt idx="4475">
                  <c:v>36.716300000000011</c:v>
                </c:pt>
                <c:pt idx="4476">
                  <c:v>36.723100000000159</c:v>
                </c:pt>
                <c:pt idx="4477">
                  <c:v>36.730000000000011</c:v>
                </c:pt>
                <c:pt idx="4478">
                  <c:v>36.736800000000002</c:v>
                </c:pt>
                <c:pt idx="4479">
                  <c:v>36.743600000000001</c:v>
                </c:pt>
                <c:pt idx="4480">
                  <c:v>36.750500000000002</c:v>
                </c:pt>
                <c:pt idx="4481">
                  <c:v>36.757300000000001</c:v>
                </c:pt>
                <c:pt idx="4482">
                  <c:v>36.764200000000002</c:v>
                </c:pt>
                <c:pt idx="4483">
                  <c:v>36.771000000000001</c:v>
                </c:pt>
                <c:pt idx="4484">
                  <c:v>36.777900000000002</c:v>
                </c:pt>
                <c:pt idx="4485">
                  <c:v>36.784700000000001</c:v>
                </c:pt>
                <c:pt idx="4486">
                  <c:v>36.791500000000013</c:v>
                </c:pt>
                <c:pt idx="4487">
                  <c:v>36.798400000000136</c:v>
                </c:pt>
                <c:pt idx="4488">
                  <c:v>36.805200000000006</c:v>
                </c:pt>
                <c:pt idx="4489">
                  <c:v>36.812100000000001</c:v>
                </c:pt>
                <c:pt idx="4490">
                  <c:v>36.818899999999999</c:v>
                </c:pt>
                <c:pt idx="4491">
                  <c:v>36.825700000000012</c:v>
                </c:pt>
                <c:pt idx="4492">
                  <c:v>36.832600000000006</c:v>
                </c:pt>
                <c:pt idx="4493">
                  <c:v>36.839400000000005</c:v>
                </c:pt>
                <c:pt idx="4494">
                  <c:v>36.846299999999999</c:v>
                </c:pt>
                <c:pt idx="4495">
                  <c:v>36.853099999999998</c:v>
                </c:pt>
                <c:pt idx="4496">
                  <c:v>36.86</c:v>
                </c:pt>
                <c:pt idx="4497">
                  <c:v>36.866800000000005</c:v>
                </c:pt>
                <c:pt idx="4498">
                  <c:v>36.873699999999999</c:v>
                </c:pt>
                <c:pt idx="4499">
                  <c:v>36.880499999999998</c:v>
                </c:pt>
                <c:pt idx="4500">
                  <c:v>36.887299999999996</c:v>
                </c:pt>
                <c:pt idx="4501">
                  <c:v>36.894200000000005</c:v>
                </c:pt>
                <c:pt idx="4502">
                  <c:v>36.901000000000003</c:v>
                </c:pt>
                <c:pt idx="4503">
                  <c:v>36.907899999999998</c:v>
                </c:pt>
                <c:pt idx="4504">
                  <c:v>36.914699999999996</c:v>
                </c:pt>
                <c:pt idx="4505">
                  <c:v>36.921600000000005</c:v>
                </c:pt>
                <c:pt idx="4506">
                  <c:v>36.928400000000003</c:v>
                </c:pt>
                <c:pt idx="4507">
                  <c:v>36.935200000000002</c:v>
                </c:pt>
                <c:pt idx="4508">
                  <c:v>36.942100000000003</c:v>
                </c:pt>
                <c:pt idx="4509">
                  <c:v>36.948900000000002</c:v>
                </c:pt>
                <c:pt idx="4510">
                  <c:v>36.955800000000004</c:v>
                </c:pt>
                <c:pt idx="4511">
                  <c:v>36.962600000000002</c:v>
                </c:pt>
                <c:pt idx="4512">
                  <c:v>36.969500000000011</c:v>
                </c:pt>
                <c:pt idx="4513">
                  <c:v>36.976300000000002</c:v>
                </c:pt>
                <c:pt idx="4514">
                  <c:v>36.9831</c:v>
                </c:pt>
                <c:pt idx="4515">
                  <c:v>36.99</c:v>
                </c:pt>
                <c:pt idx="4516">
                  <c:v>36.9968</c:v>
                </c:pt>
                <c:pt idx="4517">
                  <c:v>37.003700000000002</c:v>
                </c:pt>
                <c:pt idx="4518">
                  <c:v>37.0105</c:v>
                </c:pt>
                <c:pt idx="4519">
                  <c:v>37.017400000000002</c:v>
                </c:pt>
                <c:pt idx="4520">
                  <c:v>37.0242</c:v>
                </c:pt>
                <c:pt idx="4521">
                  <c:v>37.031000000000006</c:v>
                </c:pt>
                <c:pt idx="4522">
                  <c:v>37.0379</c:v>
                </c:pt>
                <c:pt idx="4523">
                  <c:v>37.044699999999999</c:v>
                </c:pt>
                <c:pt idx="4524">
                  <c:v>37.051599999999993</c:v>
                </c:pt>
                <c:pt idx="4525">
                  <c:v>37.058400000000006</c:v>
                </c:pt>
                <c:pt idx="4526">
                  <c:v>37.065200000000011</c:v>
                </c:pt>
                <c:pt idx="4527">
                  <c:v>37.072100000000013</c:v>
                </c:pt>
                <c:pt idx="4528">
                  <c:v>37.078900000000012</c:v>
                </c:pt>
                <c:pt idx="4529">
                  <c:v>37.085800000000006</c:v>
                </c:pt>
                <c:pt idx="4530">
                  <c:v>37.092600000000012</c:v>
                </c:pt>
                <c:pt idx="4531">
                  <c:v>37.099500000000013</c:v>
                </c:pt>
                <c:pt idx="4532">
                  <c:v>37.106300000000012</c:v>
                </c:pt>
                <c:pt idx="4533">
                  <c:v>37.113200000000006</c:v>
                </c:pt>
                <c:pt idx="4534">
                  <c:v>37.120000000000012</c:v>
                </c:pt>
                <c:pt idx="4535">
                  <c:v>37.126800000000003</c:v>
                </c:pt>
                <c:pt idx="4536">
                  <c:v>37.133700000000012</c:v>
                </c:pt>
                <c:pt idx="4537">
                  <c:v>37.140500000000003</c:v>
                </c:pt>
                <c:pt idx="4538">
                  <c:v>37.147400000000005</c:v>
                </c:pt>
                <c:pt idx="4539">
                  <c:v>37.154200000000003</c:v>
                </c:pt>
                <c:pt idx="4540">
                  <c:v>37.161100000000012</c:v>
                </c:pt>
                <c:pt idx="4541">
                  <c:v>37.167900000000003</c:v>
                </c:pt>
                <c:pt idx="4542">
                  <c:v>37.174700000000001</c:v>
                </c:pt>
                <c:pt idx="4543">
                  <c:v>37.181600000000003</c:v>
                </c:pt>
                <c:pt idx="4544">
                  <c:v>37.188400000000001</c:v>
                </c:pt>
                <c:pt idx="4545">
                  <c:v>37.195300000000174</c:v>
                </c:pt>
                <c:pt idx="4546">
                  <c:v>37.202100000000144</c:v>
                </c:pt>
                <c:pt idx="4547">
                  <c:v>37.209000000000003</c:v>
                </c:pt>
                <c:pt idx="4548">
                  <c:v>37.215800000000002</c:v>
                </c:pt>
                <c:pt idx="4549">
                  <c:v>37.222700000000174</c:v>
                </c:pt>
                <c:pt idx="4550">
                  <c:v>37.229500000000144</c:v>
                </c:pt>
                <c:pt idx="4551">
                  <c:v>37.236300000000128</c:v>
                </c:pt>
                <c:pt idx="4552">
                  <c:v>37.243200000000002</c:v>
                </c:pt>
              </c:numCache>
            </c:numRef>
          </c:xVal>
          <c:yVal>
            <c:numRef>
              <c:f>tic_front!$B$3:$B$4555</c:f>
              <c:numCache>
                <c:formatCode>General</c:formatCode>
                <c:ptCount val="4553"/>
                <c:pt idx="0">
                  <c:v>116844</c:v>
                </c:pt>
                <c:pt idx="1">
                  <c:v>117180</c:v>
                </c:pt>
                <c:pt idx="2">
                  <c:v>115589</c:v>
                </c:pt>
                <c:pt idx="3">
                  <c:v>115235</c:v>
                </c:pt>
                <c:pt idx="4">
                  <c:v>112580</c:v>
                </c:pt>
                <c:pt idx="5">
                  <c:v>112825</c:v>
                </c:pt>
                <c:pt idx="6">
                  <c:v>113058</c:v>
                </c:pt>
                <c:pt idx="7">
                  <c:v>108708</c:v>
                </c:pt>
                <c:pt idx="8">
                  <c:v>109755</c:v>
                </c:pt>
                <c:pt idx="9">
                  <c:v>110822</c:v>
                </c:pt>
                <c:pt idx="10">
                  <c:v>109940</c:v>
                </c:pt>
                <c:pt idx="11">
                  <c:v>106782</c:v>
                </c:pt>
                <c:pt idx="12">
                  <c:v>106943</c:v>
                </c:pt>
                <c:pt idx="13">
                  <c:v>106467</c:v>
                </c:pt>
                <c:pt idx="14">
                  <c:v>104055</c:v>
                </c:pt>
                <c:pt idx="15">
                  <c:v>107942</c:v>
                </c:pt>
                <c:pt idx="16">
                  <c:v>107237</c:v>
                </c:pt>
                <c:pt idx="17">
                  <c:v>106847</c:v>
                </c:pt>
                <c:pt idx="18">
                  <c:v>105664</c:v>
                </c:pt>
                <c:pt idx="19">
                  <c:v>103514</c:v>
                </c:pt>
                <c:pt idx="20">
                  <c:v>102863</c:v>
                </c:pt>
                <c:pt idx="21">
                  <c:v>100546</c:v>
                </c:pt>
                <c:pt idx="22">
                  <c:v>107774</c:v>
                </c:pt>
                <c:pt idx="23">
                  <c:v>105298</c:v>
                </c:pt>
                <c:pt idx="24">
                  <c:v>102356</c:v>
                </c:pt>
                <c:pt idx="25">
                  <c:v>98385</c:v>
                </c:pt>
                <c:pt idx="26">
                  <c:v>94703</c:v>
                </c:pt>
                <c:pt idx="27">
                  <c:v>94661</c:v>
                </c:pt>
                <c:pt idx="28">
                  <c:v>92472</c:v>
                </c:pt>
                <c:pt idx="29">
                  <c:v>90181</c:v>
                </c:pt>
                <c:pt idx="30">
                  <c:v>91665</c:v>
                </c:pt>
                <c:pt idx="31">
                  <c:v>92029</c:v>
                </c:pt>
                <c:pt idx="32">
                  <c:v>95843</c:v>
                </c:pt>
                <c:pt idx="33">
                  <c:v>96884</c:v>
                </c:pt>
                <c:pt idx="34">
                  <c:v>94858</c:v>
                </c:pt>
                <c:pt idx="35">
                  <c:v>94355</c:v>
                </c:pt>
                <c:pt idx="36">
                  <c:v>93664</c:v>
                </c:pt>
                <c:pt idx="37">
                  <c:v>92528</c:v>
                </c:pt>
                <c:pt idx="38">
                  <c:v>90715</c:v>
                </c:pt>
                <c:pt idx="39">
                  <c:v>90782</c:v>
                </c:pt>
                <c:pt idx="40">
                  <c:v>90156</c:v>
                </c:pt>
                <c:pt idx="41">
                  <c:v>89765</c:v>
                </c:pt>
                <c:pt idx="42">
                  <c:v>88022</c:v>
                </c:pt>
                <c:pt idx="43">
                  <c:v>86852</c:v>
                </c:pt>
                <c:pt idx="44">
                  <c:v>85968</c:v>
                </c:pt>
                <c:pt idx="45">
                  <c:v>85745</c:v>
                </c:pt>
                <c:pt idx="46">
                  <c:v>85520</c:v>
                </c:pt>
                <c:pt idx="47">
                  <c:v>83316</c:v>
                </c:pt>
                <c:pt idx="48">
                  <c:v>83252</c:v>
                </c:pt>
                <c:pt idx="49">
                  <c:v>83593</c:v>
                </c:pt>
                <c:pt idx="50">
                  <c:v>81581</c:v>
                </c:pt>
                <c:pt idx="51">
                  <c:v>79354</c:v>
                </c:pt>
                <c:pt idx="52">
                  <c:v>80113</c:v>
                </c:pt>
                <c:pt idx="53">
                  <c:v>80400</c:v>
                </c:pt>
                <c:pt idx="54">
                  <c:v>80075</c:v>
                </c:pt>
                <c:pt idx="55">
                  <c:v>79246</c:v>
                </c:pt>
                <c:pt idx="56">
                  <c:v>77740</c:v>
                </c:pt>
                <c:pt idx="57">
                  <c:v>77700</c:v>
                </c:pt>
                <c:pt idx="58">
                  <c:v>79535</c:v>
                </c:pt>
                <c:pt idx="59">
                  <c:v>83297</c:v>
                </c:pt>
                <c:pt idx="60">
                  <c:v>82366</c:v>
                </c:pt>
                <c:pt idx="61">
                  <c:v>79253</c:v>
                </c:pt>
                <c:pt idx="62">
                  <c:v>76233</c:v>
                </c:pt>
                <c:pt idx="63">
                  <c:v>77396</c:v>
                </c:pt>
                <c:pt idx="64">
                  <c:v>76705</c:v>
                </c:pt>
                <c:pt idx="65">
                  <c:v>75132</c:v>
                </c:pt>
                <c:pt idx="66">
                  <c:v>73612</c:v>
                </c:pt>
                <c:pt idx="67">
                  <c:v>74415</c:v>
                </c:pt>
                <c:pt idx="68">
                  <c:v>73386</c:v>
                </c:pt>
                <c:pt idx="69">
                  <c:v>73968</c:v>
                </c:pt>
                <c:pt idx="70">
                  <c:v>76991</c:v>
                </c:pt>
                <c:pt idx="71">
                  <c:v>76192</c:v>
                </c:pt>
                <c:pt idx="72">
                  <c:v>73079</c:v>
                </c:pt>
                <c:pt idx="73">
                  <c:v>78660</c:v>
                </c:pt>
                <c:pt idx="74">
                  <c:v>77957</c:v>
                </c:pt>
                <c:pt idx="75">
                  <c:v>74709</c:v>
                </c:pt>
                <c:pt idx="76">
                  <c:v>71558</c:v>
                </c:pt>
                <c:pt idx="77">
                  <c:v>69541</c:v>
                </c:pt>
                <c:pt idx="78">
                  <c:v>70829</c:v>
                </c:pt>
                <c:pt idx="79">
                  <c:v>68965</c:v>
                </c:pt>
                <c:pt idx="80">
                  <c:v>69648</c:v>
                </c:pt>
                <c:pt idx="81">
                  <c:v>68365</c:v>
                </c:pt>
                <c:pt idx="82">
                  <c:v>67737</c:v>
                </c:pt>
                <c:pt idx="83">
                  <c:v>65882</c:v>
                </c:pt>
                <c:pt idx="84">
                  <c:v>76773</c:v>
                </c:pt>
                <c:pt idx="85">
                  <c:v>73951</c:v>
                </c:pt>
                <c:pt idx="86">
                  <c:v>72353</c:v>
                </c:pt>
                <c:pt idx="87">
                  <c:v>70221</c:v>
                </c:pt>
                <c:pt idx="88">
                  <c:v>68351</c:v>
                </c:pt>
                <c:pt idx="89">
                  <c:v>65175</c:v>
                </c:pt>
                <c:pt idx="90">
                  <c:v>66126</c:v>
                </c:pt>
                <c:pt idx="91">
                  <c:v>65937</c:v>
                </c:pt>
                <c:pt idx="92">
                  <c:v>65608</c:v>
                </c:pt>
                <c:pt idx="93">
                  <c:v>66291</c:v>
                </c:pt>
                <c:pt idx="94">
                  <c:v>68371</c:v>
                </c:pt>
                <c:pt idx="95">
                  <c:v>69821</c:v>
                </c:pt>
                <c:pt idx="96">
                  <c:v>75713</c:v>
                </c:pt>
                <c:pt idx="97">
                  <c:v>84059</c:v>
                </c:pt>
                <c:pt idx="98">
                  <c:v>98052</c:v>
                </c:pt>
                <c:pt idx="99">
                  <c:v>102574</c:v>
                </c:pt>
                <c:pt idx="100">
                  <c:v>100777</c:v>
                </c:pt>
                <c:pt idx="101">
                  <c:v>94626</c:v>
                </c:pt>
                <c:pt idx="102">
                  <c:v>83279</c:v>
                </c:pt>
                <c:pt idx="103">
                  <c:v>75336</c:v>
                </c:pt>
                <c:pt idx="104">
                  <c:v>71763</c:v>
                </c:pt>
                <c:pt idx="105">
                  <c:v>67369</c:v>
                </c:pt>
                <c:pt idx="106">
                  <c:v>67441</c:v>
                </c:pt>
                <c:pt idx="107">
                  <c:v>70894</c:v>
                </c:pt>
                <c:pt idx="108">
                  <c:v>69949</c:v>
                </c:pt>
                <c:pt idx="109">
                  <c:v>62613</c:v>
                </c:pt>
                <c:pt idx="110">
                  <c:v>62250</c:v>
                </c:pt>
                <c:pt idx="111">
                  <c:v>63003</c:v>
                </c:pt>
                <c:pt idx="112">
                  <c:v>61598</c:v>
                </c:pt>
                <c:pt idx="113">
                  <c:v>62577</c:v>
                </c:pt>
                <c:pt idx="114">
                  <c:v>60199</c:v>
                </c:pt>
                <c:pt idx="115">
                  <c:v>59192</c:v>
                </c:pt>
                <c:pt idx="116">
                  <c:v>59843</c:v>
                </c:pt>
                <c:pt idx="117">
                  <c:v>59659</c:v>
                </c:pt>
                <c:pt idx="118">
                  <c:v>67297</c:v>
                </c:pt>
                <c:pt idx="119">
                  <c:v>65477</c:v>
                </c:pt>
                <c:pt idx="120">
                  <c:v>62879</c:v>
                </c:pt>
                <c:pt idx="121">
                  <c:v>60708</c:v>
                </c:pt>
                <c:pt idx="122">
                  <c:v>58534</c:v>
                </c:pt>
                <c:pt idx="123">
                  <c:v>57609</c:v>
                </c:pt>
                <c:pt idx="124">
                  <c:v>64196</c:v>
                </c:pt>
                <c:pt idx="125">
                  <c:v>62908</c:v>
                </c:pt>
                <c:pt idx="126">
                  <c:v>61482</c:v>
                </c:pt>
                <c:pt idx="127">
                  <c:v>59536</c:v>
                </c:pt>
                <c:pt idx="128">
                  <c:v>58669</c:v>
                </c:pt>
                <c:pt idx="129">
                  <c:v>59579</c:v>
                </c:pt>
                <c:pt idx="130">
                  <c:v>57856</c:v>
                </c:pt>
                <c:pt idx="131">
                  <c:v>63418</c:v>
                </c:pt>
                <c:pt idx="132">
                  <c:v>63775</c:v>
                </c:pt>
                <c:pt idx="133">
                  <c:v>62203</c:v>
                </c:pt>
                <c:pt idx="134">
                  <c:v>57643</c:v>
                </c:pt>
                <c:pt idx="135">
                  <c:v>57923</c:v>
                </c:pt>
                <c:pt idx="136">
                  <c:v>57409</c:v>
                </c:pt>
                <c:pt idx="137">
                  <c:v>58811</c:v>
                </c:pt>
                <c:pt idx="138">
                  <c:v>58073</c:v>
                </c:pt>
                <c:pt idx="139">
                  <c:v>56946</c:v>
                </c:pt>
                <c:pt idx="140">
                  <c:v>57078</c:v>
                </c:pt>
                <c:pt idx="141">
                  <c:v>56659</c:v>
                </c:pt>
                <c:pt idx="142">
                  <c:v>54818</c:v>
                </c:pt>
                <c:pt idx="143">
                  <c:v>63625</c:v>
                </c:pt>
                <c:pt idx="144">
                  <c:v>63382</c:v>
                </c:pt>
                <c:pt idx="145">
                  <c:v>60861</c:v>
                </c:pt>
                <c:pt idx="146">
                  <c:v>57658</c:v>
                </c:pt>
                <c:pt idx="147">
                  <c:v>56314</c:v>
                </c:pt>
                <c:pt idx="148">
                  <c:v>56259</c:v>
                </c:pt>
                <c:pt idx="149">
                  <c:v>53261</c:v>
                </c:pt>
                <c:pt idx="150">
                  <c:v>52794</c:v>
                </c:pt>
                <c:pt idx="151">
                  <c:v>51682</c:v>
                </c:pt>
                <c:pt idx="152">
                  <c:v>52295</c:v>
                </c:pt>
                <c:pt idx="153">
                  <c:v>50349</c:v>
                </c:pt>
                <c:pt idx="154">
                  <c:v>51389</c:v>
                </c:pt>
                <c:pt idx="155">
                  <c:v>50304</c:v>
                </c:pt>
                <c:pt idx="156">
                  <c:v>51563</c:v>
                </c:pt>
                <c:pt idx="157">
                  <c:v>53585</c:v>
                </c:pt>
                <c:pt idx="158">
                  <c:v>51994</c:v>
                </c:pt>
                <c:pt idx="159">
                  <c:v>50715</c:v>
                </c:pt>
                <c:pt idx="160">
                  <c:v>50233</c:v>
                </c:pt>
                <c:pt idx="161">
                  <c:v>48972</c:v>
                </c:pt>
                <c:pt idx="162">
                  <c:v>49143</c:v>
                </c:pt>
                <c:pt idx="163">
                  <c:v>57832</c:v>
                </c:pt>
                <c:pt idx="164">
                  <c:v>56530</c:v>
                </c:pt>
                <c:pt idx="165">
                  <c:v>52340</c:v>
                </c:pt>
                <c:pt idx="166">
                  <c:v>51146</c:v>
                </c:pt>
                <c:pt idx="167">
                  <c:v>49852</c:v>
                </c:pt>
                <c:pt idx="168">
                  <c:v>49717</c:v>
                </c:pt>
                <c:pt idx="169">
                  <c:v>49437</c:v>
                </c:pt>
                <c:pt idx="170">
                  <c:v>48197</c:v>
                </c:pt>
                <c:pt idx="171">
                  <c:v>49243</c:v>
                </c:pt>
                <c:pt idx="172">
                  <c:v>48434</c:v>
                </c:pt>
                <c:pt idx="173">
                  <c:v>47989</c:v>
                </c:pt>
                <c:pt idx="174">
                  <c:v>49400</c:v>
                </c:pt>
                <c:pt idx="175">
                  <c:v>48994</c:v>
                </c:pt>
                <c:pt idx="176">
                  <c:v>49062</c:v>
                </c:pt>
                <c:pt idx="177">
                  <c:v>52114</c:v>
                </c:pt>
                <c:pt idx="178">
                  <c:v>52420</c:v>
                </c:pt>
                <c:pt idx="179">
                  <c:v>53892</c:v>
                </c:pt>
                <c:pt idx="180">
                  <c:v>52880</c:v>
                </c:pt>
                <c:pt idx="181">
                  <c:v>49761</c:v>
                </c:pt>
                <c:pt idx="182">
                  <c:v>48688</c:v>
                </c:pt>
                <c:pt idx="183">
                  <c:v>46182</c:v>
                </c:pt>
                <c:pt idx="184">
                  <c:v>45773</c:v>
                </c:pt>
                <c:pt idx="185">
                  <c:v>48264</c:v>
                </c:pt>
                <c:pt idx="186">
                  <c:v>47211</c:v>
                </c:pt>
                <c:pt idx="187">
                  <c:v>44158</c:v>
                </c:pt>
                <c:pt idx="188">
                  <c:v>42498</c:v>
                </c:pt>
                <c:pt idx="189">
                  <c:v>47658</c:v>
                </c:pt>
                <c:pt idx="190">
                  <c:v>44982</c:v>
                </c:pt>
                <c:pt idx="191">
                  <c:v>46252</c:v>
                </c:pt>
                <c:pt idx="192">
                  <c:v>43400</c:v>
                </c:pt>
                <c:pt idx="193">
                  <c:v>50231</c:v>
                </c:pt>
                <c:pt idx="194">
                  <c:v>47999</c:v>
                </c:pt>
                <c:pt idx="195">
                  <c:v>49496</c:v>
                </c:pt>
                <c:pt idx="196">
                  <c:v>48183</c:v>
                </c:pt>
                <c:pt idx="197">
                  <c:v>47353</c:v>
                </c:pt>
                <c:pt idx="198">
                  <c:v>43872</c:v>
                </c:pt>
                <c:pt idx="199">
                  <c:v>43282</c:v>
                </c:pt>
                <c:pt idx="200">
                  <c:v>42324</c:v>
                </c:pt>
                <c:pt idx="201">
                  <c:v>43562</c:v>
                </c:pt>
                <c:pt idx="202">
                  <c:v>42392</c:v>
                </c:pt>
                <c:pt idx="203">
                  <c:v>41472</c:v>
                </c:pt>
                <c:pt idx="204">
                  <c:v>41572</c:v>
                </c:pt>
                <c:pt idx="205">
                  <c:v>41327</c:v>
                </c:pt>
                <c:pt idx="206">
                  <c:v>41585</c:v>
                </c:pt>
                <c:pt idx="207">
                  <c:v>40671</c:v>
                </c:pt>
                <c:pt idx="208">
                  <c:v>42882</c:v>
                </c:pt>
                <c:pt idx="209">
                  <c:v>40186</c:v>
                </c:pt>
                <c:pt idx="210">
                  <c:v>41451</c:v>
                </c:pt>
                <c:pt idx="211">
                  <c:v>40009</c:v>
                </c:pt>
                <c:pt idx="212">
                  <c:v>42165</c:v>
                </c:pt>
                <c:pt idx="213">
                  <c:v>46333</c:v>
                </c:pt>
                <c:pt idx="214">
                  <c:v>46599</c:v>
                </c:pt>
                <c:pt idx="215">
                  <c:v>46121</c:v>
                </c:pt>
                <c:pt idx="216">
                  <c:v>45342</c:v>
                </c:pt>
                <c:pt idx="217">
                  <c:v>43417</c:v>
                </c:pt>
                <c:pt idx="218">
                  <c:v>41387</c:v>
                </c:pt>
                <c:pt idx="219">
                  <c:v>39947</c:v>
                </c:pt>
                <c:pt idx="220">
                  <c:v>39615</c:v>
                </c:pt>
                <c:pt idx="221">
                  <c:v>39984</c:v>
                </c:pt>
                <c:pt idx="222">
                  <c:v>37995</c:v>
                </c:pt>
                <c:pt idx="223">
                  <c:v>39906</c:v>
                </c:pt>
                <c:pt idx="224">
                  <c:v>39112</c:v>
                </c:pt>
                <c:pt idx="225">
                  <c:v>39052</c:v>
                </c:pt>
                <c:pt idx="226">
                  <c:v>38890</c:v>
                </c:pt>
                <c:pt idx="227">
                  <c:v>38095</c:v>
                </c:pt>
                <c:pt idx="228">
                  <c:v>37472</c:v>
                </c:pt>
                <c:pt idx="229">
                  <c:v>38091</c:v>
                </c:pt>
                <c:pt idx="230">
                  <c:v>41326</c:v>
                </c:pt>
                <c:pt idx="231">
                  <c:v>37947</c:v>
                </c:pt>
                <c:pt idx="232">
                  <c:v>38312</c:v>
                </c:pt>
                <c:pt idx="233">
                  <c:v>37389</c:v>
                </c:pt>
                <c:pt idx="234">
                  <c:v>37746</c:v>
                </c:pt>
                <c:pt idx="235">
                  <c:v>38643</c:v>
                </c:pt>
                <c:pt idx="236">
                  <c:v>38786</c:v>
                </c:pt>
                <c:pt idx="237">
                  <c:v>38590</c:v>
                </c:pt>
                <c:pt idx="238">
                  <c:v>38047</c:v>
                </c:pt>
                <c:pt idx="239">
                  <c:v>41001</c:v>
                </c:pt>
                <c:pt idx="240">
                  <c:v>39802</c:v>
                </c:pt>
                <c:pt idx="241">
                  <c:v>38266</c:v>
                </c:pt>
                <c:pt idx="242">
                  <c:v>38360</c:v>
                </c:pt>
                <c:pt idx="243">
                  <c:v>39720</c:v>
                </c:pt>
                <c:pt idx="244">
                  <c:v>39984</c:v>
                </c:pt>
                <c:pt idx="245">
                  <c:v>38286</c:v>
                </c:pt>
                <c:pt idx="246">
                  <c:v>35794</c:v>
                </c:pt>
                <c:pt idx="247">
                  <c:v>37453</c:v>
                </c:pt>
                <c:pt idx="248">
                  <c:v>37348</c:v>
                </c:pt>
                <c:pt idx="249">
                  <c:v>37092</c:v>
                </c:pt>
                <c:pt idx="250">
                  <c:v>35973</c:v>
                </c:pt>
                <c:pt idx="251">
                  <c:v>35491</c:v>
                </c:pt>
                <c:pt idx="252">
                  <c:v>36487</c:v>
                </c:pt>
                <c:pt idx="253">
                  <c:v>35644</c:v>
                </c:pt>
                <c:pt idx="254">
                  <c:v>37501</c:v>
                </c:pt>
                <c:pt idx="255">
                  <c:v>35964</c:v>
                </c:pt>
                <c:pt idx="256">
                  <c:v>36211</c:v>
                </c:pt>
                <c:pt idx="257">
                  <c:v>36161</c:v>
                </c:pt>
                <c:pt idx="258">
                  <c:v>35855</c:v>
                </c:pt>
                <c:pt idx="259">
                  <c:v>35622</c:v>
                </c:pt>
                <c:pt idx="260">
                  <c:v>34441</c:v>
                </c:pt>
                <c:pt idx="261">
                  <c:v>33705</c:v>
                </c:pt>
                <c:pt idx="262">
                  <c:v>35288</c:v>
                </c:pt>
                <c:pt idx="263">
                  <c:v>39705</c:v>
                </c:pt>
                <c:pt idx="264">
                  <c:v>39988</c:v>
                </c:pt>
                <c:pt idx="265">
                  <c:v>35888</c:v>
                </c:pt>
                <c:pt idx="266">
                  <c:v>35191</c:v>
                </c:pt>
                <c:pt idx="267">
                  <c:v>33819</c:v>
                </c:pt>
                <c:pt idx="268">
                  <c:v>34599</c:v>
                </c:pt>
                <c:pt idx="269">
                  <c:v>34267</c:v>
                </c:pt>
                <c:pt idx="270">
                  <c:v>34814</c:v>
                </c:pt>
                <c:pt idx="271">
                  <c:v>37681</c:v>
                </c:pt>
                <c:pt idx="272">
                  <c:v>34216</c:v>
                </c:pt>
                <c:pt idx="273">
                  <c:v>33637</c:v>
                </c:pt>
                <c:pt idx="274">
                  <c:v>34165</c:v>
                </c:pt>
                <c:pt idx="275">
                  <c:v>35113</c:v>
                </c:pt>
                <c:pt idx="276">
                  <c:v>35258</c:v>
                </c:pt>
                <c:pt idx="277">
                  <c:v>32630</c:v>
                </c:pt>
                <c:pt idx="278">
                  <c:v>36380</c:v>
                </c:pt>
                <c:pt idx="279">
                  <c:v>36438</c:v>
                </c:pt>
                <c:pt idx="280">
                  <c:v>36409</c:v>
                </c:pt>
                <c:pt idx="281">
                  <c:v>35157</c:v>
                </c:pt>
                <c:pt idx="282">
                  <c:v>33952</c:v>
                </c:pt>
                <c:pt idx="283">
                  <c:v>33737</c:v>
                </c:pt>
                <c:pt idx="284">
                  <c:v>32963</c:v>
                </c:pt>
                <c:pt idx="285">
                  <c:v>33431</c:v>
                </c:pt>
                <c:pt idx="286">
                  <c:v>33621</c:v>
                </c:pt>
                <c:pt idx="287">
                  <c:v>36299</c:v>
                </c:pt>
                <c:pt idx="288">
                  <c:v>36603</c:v>
                </c:pt>
                <c:pt idx="289">
                  <c:v>36100</c:v>
                </c:pt>
                <c:pt idx="290">
                  <c:v>35152</c:v>
                </c:pt>
                <c:pt idx="291">
                  <c:v>33500</c:v>
                </c:pt>
                <c:pt idx="292">
                  <c:v>34820</c:v>
                </c:pt>
                <c:pt idx="293">
                  <c:v>35509</c:v>
                </c:pt>
                <c:pt idx="294">
                  <c:v>35817</c:v>
                </c:pt>
                <c:pt idx="295">
                  <c:v>37168</c:v>
                </c:pt>
                <c:pt idx="296">
                  <c:v>40527</c:v>
                </c:pt>
                <c:pt idx="297">
                  <c:v>44532</c:v>
                </c:pt>
                <c:pt idx="298">
                  <c:v>54314</c:v>
                </c:pt>
                <c:pt idx="299">
                  <c:v>55494</c:v>
                </c:pt>
                <c:pt idx="300">
                  <c:v>56535</c:v>
                </c:pt>
                <c:pt idx="301">
                  <c:v>57165</c:v>
                </c:pt>
                <c:pt idx="302">
                  <c:v>52998</c:v>
                </c:pt>
                <c:pt idx="303">
                  <c:v>48631</c:v>
                </c:pt>
                <c:pt idx="304">
                  <c:v>45392</c:v>
                </c:pt>
                <c:pt idx="305">
                  <c:v>41325</c:v>
                </c:pt>
                <c:pt idx="306">
                  <c:v>45316</c:v>
                </c:pt>
                <c:pt idx="307">
                  <c:v>44158</c:v>
                </c:pt>
                <c:pt idx="308">
                  <c:v>40537</c:v>
                </c:pt>
                <c:pt idx="309">
                  <c:v>36724</c:v>
                </c:pt>
                <c:pt idx="310">
                  <c:v>36769</c:v>
                </c:pt>
                <c:pt idx="311">
                  <c:v>36706</c:v>
                </c:pt>
                <c:pt idx="312">
                  <c:v>37897</c:v>
                </c:pt>
                <c:pt idx="313">
                  <c:v>40675</c:v>
                </c:pt>
                <c:pt idx="314">
                  <c:v>43917</c:v>
                </c:pt>
                <c:pt idx="315">
                  <c:v>51324</c:v>
                </c:pt>
                <c:pt idx="316">
                  <c:v>57662</c:v>
                </c:pt>
                <c:pt idx="317">
                  <c:v>61960</c:v>
                </c:pt>
                <c:pt idx="318">
                  <c:v>62151</c:v>
                </c:pt>
                <c:pt idx="319">
                  <c:v>62558</c:v>
                </c:pt>
                <c:pt idx="320">
                  <c:v>61556</c:v>
                </c:pt>
                <c:pt idx="321">
                  <c:v>55434</c:v>
                </c:pt>
                <c:pt idx="322">
                  <c:v>52419</c:v>
                </c:pt>
                <c:pt idx="323">
                  <c:v>48752</c:v>
                </c:pt>
                <c:pt idx="324">
                  <c:v>46459</c:v>
                </c:pt>
                <c:pt idx="325">
                  <c:v>44723</c:v>
                </c:pt>
                <c:pt idx="326">
                  <c:v>45989</c:v>
                </c:pt>
                <c:pt idx="327">
                  <c:v>44016</c:v>
                </c:pt>
                <c:pt idx="328">
                  <c:v>42074</c:v>
                </c:pt>
                <c:pt idx="329">
                  <c:v>39978</c:v>
                </c:pt>
                <c:pt idx="330">
                  <c:v>39204</c:v>
                </c:pt>
                <c:pt idx="331">
                  <c:v>37948</c:v>
                </c:pt>
                <c:pt idx="332">
                  <c:v>36125</c:v>
                </c:pt>
                <c:pt idx="333">
                  <c:v>39779</c:v>
                </c:pt>
                <c:pt idx="334">
                  <c:v>39000</c:v>
                </c:pt>
                <c:pt idx="335">
                  <c:v>37733</c:v>
                </c:pt>
                <c:pt idx="336">
                  <c:v>34194</c:v>
                </c:pt>
                <c:pt idx="337">
                  <c:v>33790</c:v>
                </c:pt>
                <c:pt idx="338">
                  <c:v>34764</c:v>
                </c:pt>
                <c:pt idx="339">
                  <c:v>33439</c:v>
                </c:pt>
                <c:pt idx="340">
                  <c:v>33368</c:v>
                </c:pt>
                <c:pt idx="341">
                  <c:v>33341</c:v>
                </c:pt>
                <c:pt idx="342">
                  <c:v>31586</c:v>
                </c:pt>
                <c:pt idx="343">
                  <c:v>30758</c:v>
                </c:pt>
                <c:pt idx="344">
                  <c:v>32549</c:v>
                </c:pt>
                <c:pt idx="345">
                  <c:v>35328</c:v>
                </c:pt>
                <c:pt idx="346">
                  <c:v>32413</c:v>
                </c:pt>
                <c:pt idx="347">
                  <c:v>32792</c:v>
                </c:pt>
                <c:pt idx="348">
                  <c:v>30858</c:v>
                </c:pt>
                <c:pt idx="349">
                  <c:v>37863</c:v>
                </c:pt>
                <c:pt idx="350">
                  <c:v>37511</c:v>
                </c:pt>
                <c:pt idx="351">
                  <c:v>35016</c:v>
                </c:pt>
                <c:pt idx="352">
                  <c:v>33813</c:v>
                </c:pt>
                <c:pt idx="353">
                  <c:v>31932</c:v>
                </c:pt>
                <c:pt idx="354">
                  <c:v>32418</c:v>
                </c:pt>
                <c:pt idx="355">
                  <c:v>32368</c:v>
                </c:pt>
                <c:pt idx="356">
                  <c:v>30504</c:v>
                </c:pt>
                <c:pt idx="357">
                  <c:v>30766</c:v>
                </c:pt>
                <c:pt idx="358">
                  <c:v>30983</c:v>
                </c:pt>
                <c:pt idx="359">
                  <c:v>29511</c:v>
                </c:pt>
                <c:pt idx="360">
                  <c:v>29300</c:v>
                </c:pt>
                <c:pt idx="361">
                  <c:v>29713</c:v>
                </c:pt>
                <c:pt idx="362">
                  <c:v>30836</c:v>
                </c:pt>
                <c:pt idx="363">
                  <c:v>29756</c:v>
                </c:pt>
                <c:pt idx="364">
                  <c:v>30374</c:v>
                </c:pt>
                <c:pt idx="365">
                  <c:v>27894</c:v>
                </c:pt>
                <c:pt idx="366">
                  <c:v>27878</c:v>
                </c:pt>
                <c:pt idx="367">
                  <c:v>28081</c:v>
                </c:pt>
                <c:pt idx="368">
                  <c:v>34677</c:v>
                </c:pt>
                <c:pt idx="369">
                  <c:v>34624</c:v>
                </c:pt>
                <c:pt idx="370">
                  <c:v>33876</c:v>
                </c:pt>
                <c:pt idx="371">
                  <c:v>34440</c:v>
                </c:pt>
                <c:pt idx="372">
                  <c:v>33835</c:v>
                </c:pt>
                <c:pt idx="373">
                  <c:v>33390</c:v>
                </c:pt>
                <c:pt idx="374">
                  <c:v>33744</c:v>
                </c:pt>
                <c:pt idx="375">
                  <c:v>37506</c:v>
                </c:pt>
                <c:pt idx="376">
                  <c:v>39186</c:v>
                </c:pt>
                <c:pt idx="377">
                  <c:v>38339</c:v>
                </c:pt>
                <c:pt idx="378">
                  <c:v>38376</c:v>
                </c:pt>
                <c:pt idx="379">
                  <c:v>37639</c:v>
                </c:pt>
                <c:pt idx="380">
                  <c:v>37434</c:v>
                </c:pt>
                <c:pt idx="381">
                  <c:v>39143</c:v>
                </c:pt>
                <c:pt idx="382">
                  <c:v>37033</c:v>
                </c:pt>
                <c:pt idx="383">
                  <c:v>32994</c:v>
                </c:pt>
                <c:pt idx="384">
                  <c:v>34716</c:v>
                </c:pt>
                <c:pt idx="385">
                  <c:v>32542</c:v>
                </c:pt>
                <c:pt idx="386">
                  <c:v>32508</c:v>
                </c:pt>
                <c:pt idx="387">
                  <c:v>36066</c:v>
                </c:pt>
                <c:pt idx="388">
                  <c:v>33494</c:v>
                </c:pt>
                <c:pt idx="389">
                  <c:v>30481</c:v>
                </c:pt>
                <c:pt idx="390">
                  <c:v>29419</c:v>
                </c:pt>
                <c:pt idx="391">
                  <c:v>29521</c:v>
                </c:pt>
                <c:pt idx="392">
                  <c:v>29269</c:v>
                </c:pt>
                <c:pt idx="393">
                  <c:v>27990</c:v>
                </c:pt>
                <c:pt idx="394">
                  <c:v>28059</c:v>
                </c:pt>
                <c:pt idx="395">
                  <c:v>28515</c:v>
                </c:pt>
                <c:pt idx="396">
                  <c:v>31053</c:v>
                </c:pt>
                <c:pt idx="397">
                  <c:v>29931</c:v>
                </c:pt>
                <c:pt idx="398">
                  <c:v>27164</c:v>
                </c:pt>
                <c:pt idx="399">
                  <c:v>29112</c:v>
                </c:pt>
                <c:pt idx="400">
                  <c:v>27686</c:v>
                </c:pt>
                <c:pt idx="401">
                  <c:v>28612</c:v>
                </c:pt>
                <c:pt idx="402">
                  <c:v>32600</c:v>
                </c:pt>
                <c:pt idx="403">
                  <c:v>30625</c:v>
                </c:pt>
                <c:pt idx="404">
                  <c:v>27380</c:v>
                </c:pt>
                <c:pt idx="405">
                  <c:v>27520</c:v>
                </c:pt>
                <c:pt idx="406">
                  <c:v>26950</c:v>
                </c:pt>
                <c:pt idx="407">
                  <c:v>26828</c:v>
                </c:pt>
                <c:pt idx="408">
                  <c:v>26147</c:v>
                </c:pt>
                <c:pt idx="409">
                  <c:v>26544</c:v>
                </c:pt>
                <c:pt idx="410">
                  <c:v>30344</c:v>
                </c:pt>
                <c:pt idx="411">
                  <c:v>26605</c:v>
                </c:pt>
                <c:pt idx="412">
                  <c:v>28863</c:v>
                </c:pt>
                <c:pt idx="413">
                  <c:v>28230</c:v>
                </c:pt>
                <c:pt idx="414">
                  <c:v>27737</c:v>
                </c:pt>
                <c:pt idx="415">
                  <c:v>26997</c:v>
                </c:pt>
                <c:pt idx="416">
                  <c:v>26591</c:v>
                </c:pt>
                <c:pt idx="417">
                  <c:v>26125</c:v>
                </c:pt>
                <c:pt idx="418">
                  <c:v>25501</c:v>
                </c:pt>
                <c:pt idx="419">
                  <c:v>26004</c:v>
                </c:pt>
                <c:pt idx="420">
                  <c:v>26692</c:v>
                </c:pt>
                <c:pt idx="421">
                  <c:v>25545</c:v>
                </c:pt>
                <c:pt idx="422">
                  <c:v>26603</c:v>
                </c:pt>
                <c:pt idx="423">
                  <c:v>25470</c:v>
                </c:pt>
                <c:pt idx="424">
                  <c:v>27039</c:v>
                </c:pt>
                <c:pt idx="425">
                  <c:v>27140</c:v>
                </c:pt>
                <c:pt idx="426">
                  <c:v>24933</c:v>
                </c:pt>
                <c:pt idx="427">
                  <c:v>25769</c:v>
                </c:pt>
                <c:pt idx="428">
                  <c:v>25385</c:v>
                </c:pt>
                <c:pt idx="429">
                  <c:v>26783</c:v>
                </c:pt>
                <c:pt idx="430">
                  <c:v>25870</c:v>
                </c:pt>
                <c:pt idx="431">
                  <c:v>30853</c:v>
                </c:pt>
                <c:pt idx="432">
                  <c:v>29839</c:v>
                </c:pt>
                <c:pt idx="433">
                  <c:v>29745</c:v>
                </c:pt>
                <c:pt idx="434">
                  <c:v>27351</c:v>
                </c:pt>
                <c:pt idx="435">
                  <c:v>25829</c:v>
                </c:pt>
                <c:pt idx="436">
                  <c:v>25609</c:v>
                </c:pt>
                <c:pt idx="437">
                  <c:v>24410</c:v>
                </c:pt>
                <c:pt idx="438">
                  <c:v>25456</c:v>
                </c:pt>
                <c:pt idx="439">
                  <c:v>24540</c:v>
                </c:pt>
                <c:pt idx="440">
                  <c:v>25743</c:v>
                </c:pt>
                <c:pt idx="441">
                  <c:v>26672</c:v>
                </c:pt>
                <c:pt idx="442">
                  <c:v>24752</c:v>
                </c:pt>
                <c:pt idx="443">
                  <c:v>24506</c:v>
                </c:pt>
                <c:pt idx="444">
                  <c:v>24935</c:v>
                </c:pt>
                <c:pt idx="445">
                  <c:v>24417</c:v>
                </c:pt>
                <c:pt idx="446">
                  <c:v>24436</c:v>
                </c:pt>
                <c:pt idx="447">
                  <c:v>27158</c:v>
                </c:pt>
                <c:pt idx="448">
                  <c:v>25119</c:v>
                </c:pt>
                <c:pt idx="449">
                  <c:v>23028</c:v>
                </c:pt>
                <c:pt idx="450">
                  <c:v>24306</c:v>
                </c:pt>
                <c:pt idx="451">
                  <c:v>23739</c:v>
                </c:pt>
                <c:pt idx="452">
                  <c:v>24030</c:v>
                </c:pt>
                <c:pt idx="453">
                  <c:v>24295</c:v>
                </c:pt>
                <c:pt idx="454">
                  <c:v>24338</c:v>
                </c:pt>
                <c:pt idx="455">
                  <c:v>28952</c:v>
                </c:pt>
                <c:pt idx="456">
                  <c:v>27943</c:v>
                </c:pt>
                <c:pt idx="457">
                  <c:v>26206</c:v>
                </c:pt>
                <c:pt idx="458">
                  <c:v>23656</c:v>
                </c:pt>
                <c:pt idx="459">
                  <c:v>24399</c:v>
                </c:pt>
                <c:pt idx="460">
                  <c:v>24366</c:v>
                </c:pt>
                <c:pt idx="461">
                  <c:v>24791</c:v>
                </c:pt>
                <c:pt idx="462">
                  <c:v>24068</c:v>
                </c:pt>
                <c:pt idx="463">
                  <c:v>24159</c:v>
                </c:pt>
                <c:pt idx="464">
                  <c:v>23178</c:v>
                </c:pt>
                <c:pt idx="465">
                  <c:v>23280</c:v>
                </c:pt>
                <c:pt idx="466">
                  <c:v>23113</c:v>
                </c:pt>
                <c:pt idx="467">
                  <c:v>22959</c:v>
                </c:pt>
                <c:pt idx="468">
                  <c:v>24775</c:v>
                </c:pt>
                <c:pt idx="469">
                  <c:v>25405</c:v>
                </c:pt>
                <c:pt idx="470">
                  <c:v>23869</c:v>
                </c:pt>
                <c:pt idx="471">
                  <c:v>24109</c:v>
                </c:pt>
                <c:pt idx="472">
                  <c:v>25374</c:v>
                </c:pt>
                <c:pt idx="473">
                  <c:v>25709</c:v>
                </c:pt>
                <c:pt idx="474">
                  <c:v>29117</c:v>
                </c:pt>
                <c:pt idx="475">
                  <c:v>26730</c:v>
                </c:pt>
                <c:pt idx="476">
                  <c:v>24091</c:v>
                </c:pt>
                <c:pt idx="477">
                  <c:v>24812</c:v>
                </c:pt>
                <c:pt idx="478">
                  <c:v>24305</c:v>
                </c:pt>
                <c:pt idx="479">
                  <c:v>22059</c:v>
                </c:pt>
                <c:pt idx="480">
                  <c:v>23372</c:v>
                </c:pt>
                <c:pt idx="481">
                  <c:v>22250</c:v>
                </c:pt>
                <c:pt idx="482">
                  <c:v>25565</c:v>
                </c:pt>
                <c:pt idx="483">
                  <c:v>23957</c:v>
                </c:pt>
                <c:pt idx="484">
                  <c:v>23022</c:v>
                </c:pt>
                <c:pt idx="485">
                  <c:v>22331</c:v>
                </c:pt>
                <c:pt idx="486">
                  <c:v>23119</c:v>
                </c:pt>
                <c:pt idx="487">
                  <c:v>21073</c:v>
                </c:pt>
                <c:pt idx="488">
                  <c:v>20729</c:v>
                </c:pt>
                <c:pt idx="489">
                  <c:v>25785</c:v>
                </c:pt>
                <c:pt idx="490">
                  <c:v>23795</c:v>
                </c:pt>
                <c:pt idx="491">
                  <c:v>21123</c:v>
                </c:pt>
                <c:pt idx="492">
                  <c:v>21514</c:v>
                </c:pt>
                <c:pt idx="493">
                  <c:v>24421</c:v>
                </c:pt>
                <c:pt idx="494">
                  <c:v>20818</c:v>
                </c:pt>
                <c:pt idx="495">
                  <c:v>21120</c:v>
                </c:pt>
                <c:pt idx="496">
                  <c:v>23916</c:v>
                </c:pt>
                <c:pt idx="497">
                  <c:v>21136</c:v>
                </c:pt>
                <c:pt idx="498">
                  <c:v>20261</c:v>
                </c:pt>
                <c:pt idx="499">
                  <c:v>24480</c:v>
                </c:pt>
                <c:pt idx="500">
                  <c:v>22823</c:v>
                </c:pt>
                <c:pt idx="501">
                  <c:v>21468</c:v>
                </c:pt>
                <c:pt idx="502">
                  <c:v>21802</c:v>
                </c:pt>
                <c:pt idx="503">
                  <c:v>22495</c:v>
                </c:pt>
                <c:pt idx="504">
                  <c:v>23803</c:v>
                </c:pt>
                <c:pt idx="505">
                  <c:v>21441</c:v>
                </c:pt>
                <c:pt idx="506">
                  <c:v>25633</c:v>
                </c:pt>
                <c:pt idx="507">
                  <c:v>26350</c:v>
                </c:pt>
                <c:pt idx="508">
                  <c:v>26079</c:v>
                </c:pt>
                <c:pt idx="509">
                  <c:v>27356</c:v>
                </c:pt>
                <c:pt idx="510">
                  <c:v>26692</c:v>
                </c:pt>
                <c:pt idx="511">
                  <c:v>26213</c:v>
                </c:pt>
                <c:pt idx="512">
                  <c:v>26801</c:v>
                </c:pt>
                <c:pt idx="513">
                  <c:v>26983</c:v>
                </c:pt>
                <c:pt idx="514">
                  <c:v>27920</c:v>
                </c:pt>
                <c:pt idx="515">
                  <c:v>27674</c:v>
                </c:pt>
                <c:pt idx="516">
                  <c:v>27822</c:v>
                </c:pt>
                <c:pt idx="517">
                  <c:v>26928</c:v>
                </c:pt>
                <c:pt idx="518">
                  <c:v>28328</c:v>
                </c:pt>
                <c:pt idx="519">
                  <c:v>27449</c:v>
                </c:pt>
                <c:pt idx="520">
                  <c:v>28465</c:v>
                </c:pt>
                <c:pt idx="521">
                  <c:v>29658</c:v>
                </c:pt>
                <c:pt idx="522">
                  <c:v>31931</c:v>
                </c:pt>
                <c:pt idx="523">
                  <c:v>32955</c:v>
                </c:pt>
                <c:pt idx="524">
                  <c:v>32073</c:v>
                </c:pt>
                <c:pt idx="525">
                  <c:v>28489</c:v>
                </c:pt>
                <c:pt idx="526">
                  <c:v>28269</c:v>
                </c:pt>
                <c:pt idx="527">
                  <c:v>26682</c:v>
                </c:pt>
                <c:pt idx="528">
                  <c:v>25645</c:v>
                </c:pt>
                <c:pt idx="529">
                  <c:v>24115</c:v>
                </c:pt>
                <c:pt idx="530">
                  <c:v>24177</c:v>
                </c:pt>
                <c:pt idx="531">
                  <c:v>23405</c:v>
                </c:pt>
                <c:pt idx="532">
                  <c:v>22614</c:v>
                </c:pt>
                <c:pt idx="533">
                  <c:v>21844</c:v>
                </c:pt>
                <c:pt idx="534">
                  <c:v>20943</c:v>
                </c:pt>
                <c:pt idx="535">
                  <c:v>19673</c:v>
                </c:pt>
                <c:pt idx="536">
                  <c:v>20430</c:v>
                </c:pt>
                <c:pt idx="537">
                  <c:v>20085</c:v>
                </c:pt>
                <c:pt idx="538">
                  <c:v>19047</c:v>
                </c:pt>
                <c:pt idx="539">
                  <c:v>20167</c:v>
                </c:pt>
                <c:pt idx="540">
                  <c:v>21521</c:v>
                </c:pt>
                <c:pt idx="541">
                  <c:v>18812</c:v>
                </c:pt>
                <c:pt idx="542">
                  <c:v>22937</c:v>
                </c:pt>
                <c:pt idx="543">
                  <c:v>21865</c:v>
                </c:pt>
                <c:pt idx="544">
                  <c:v>20590</c:v>
                </c:pt>
                <c:pt idx="545">
                  <c:v>19537</c:v>
                </c:pt>
                <c:pt idx="546">
                  <c:v>21904</c:v>
                </c:pt>
                <c:pt idx="547">
                  <c:v>20640</c:v>
                </c:pt>
                <c:pt idx="548">
                  <c:v>19973</c:v>
                </c:pt>
                <c:pt idx="549">
                  <c:v>23536</c:v>
                </c:pt>
                <c:pt idx="550">
                  <c:v>22904</c:v>
                </c:pt>
                <c:pt idx="551">
                  <c:v>21773</c:v>
                </c:pt>
                <c:pt idx="552">
                  <c:v>20633</c:v>
                </c:pt>
                <c:pt idx="553">
                  <c:v>19877</c:v>
                </c:pt>
                <c:pt idx="554">
                  <c:v>20397</c:v>
                </c:pt>
                <c:pt idx="555">
                  <c:v>22575</c:v>
                </c:pt>
                <c:pt idx="556">
                  <c:v>21992</c:v>
                </c:pt>
                <c:pt idx="557">
                  <c:v>21061</c:v>
                </c:pt>
                <c:pt idx="558">
                  <c:v>22204</c:v>
                </c:pt>
                <c:pt idx="559">
                  <c:v>20559</c:v>
                </c:pt>
                <c:pt idx="560">
                  <c:v>23191</c:v>
                </c:pt>
                <c:pt idx="561">
                  <c:v>22488</c:v>
                </c:pt>
                <c:pt idx="562">
                  <c:v>19749</c:v>
                </c:pt>
                <c:pt idx="563">
                  <c:v>19357</c:v>
                </c:pt>
                <c:pt idx="564">
                  <c:v>19356</c:v>
                </c:pt>
                <c:pt idx="565">
                  <c:v>19205</c:v>
                </c:pt>
                <c:pt idx="566">
                  <c:v>18791</c:v>
                </c:pt>
                <c:pt idx="567">
                  <c:v>19368</c:v>
                </c:pt>
                <c:pt idx="568">
                  <c:v>18922</c:v>
                </c:pt>
                <c:pt idx="569">
                  <c:v>18410</c:v>
                </c:pt>
                <c:pt idx="570">
                  <c:v>18429</c:v>
                </c:pt>
                <c:pt idx="571">
                  <c:v>19171</c:v>
                </c:pt>
                <c:pt idx="572">
                  <c:v>18840</c:v>
                </c:pt>
                <c:pt idx="573">
                  <c:v>18711</c:v>
                </c:pt>
                <c:pt idx="574">
                  <c:v>19104</c:v>
                </c:pt>
                <c:pt idx="575">
                  <c:v>19243</c:v>
                </c:pt>
                <c:pt idx="576">
                  <c:v>21035</c:v>
                </c:pt>
                <c:pt idx="577">
                  <c:v>19739</c:v>
                </c:pt>
                <c:pt idx="578">
                  <c:v>18285</c:v>
                </c:pt>
                <c:pt idx="579">
                  <c:v>22588</c:v>
                </c:pt>
                <c:pt idx="580">
                  <c:v>21110</c:v>
                </c:pt>
                <c:pt idx="581">
                  <c:v>22041</c:v>
                </c:pt>
                <c:pt idx="582">
                  <c:v>20286</c:v>
                </c:pt>
                <c:pt idx="583">
                  <c:v>19191</c:v>
                </c:pt>
                <c:pt idx="584">
                  <c:v>18726</c:v>
                </c:pt>
                <c:pt idx="585">
                  <c:v>19692</c:v>
                </c:pt>
                <c:pt idx="586">
                  <c:v>20774</c:v>
                </c:pt>
                <c:pt idx="587">
                  <c:v>20150</c:v>
                </c:pt>
                <c:pt idx="588">
                  <c:v>20662</c:v>
                </c:pt>
                <c:pt idx="589">
                  <c:v>20142</c:v>
                </c:pt>
                <c:pt idx="590">
                  <c:v>23170</c:v>
                </c:pt>
                <c:pt idx="591">
                  <c:v>21756</c:v>
                </c:pt>
                <c:pt idx="592">
                  <c:v>20652</c:v>
                </c:pt>
                <c:pt idx="593">
                  <c:v>18643</c:v>
                </c:pt>
                <c:pt idx="594">
                  <c:v>19258</c:v>
                </c:pt>
                <c:pt idx="595">
                  <c:v>18398</c:v>
                </c:pt>
                <c:pt idx="596">
                  <c:v>18547</c:v>
                </c:pt>
                <c:pt idx="597">
                  <c:v>18538</c:v>
                </c:pt>
                <c:pt idx="598">
                  <c:v>18460</c:v>
                </c:pt>
                <c:pt idx="599">
                  <c:v>18071</c:v>
                </c:pt>
                <c:pt idx="600">
                  <c:v>18433</c:v>
                </c:pt>
                <c:pt idx="601">
                  <c:v>17608</c:v>
                </c:pt>
                <c:pt idx="602">
                  <c:v>18253</c:v>
                </c:pt>
                <c:pt idx="603">
                  <c:v>18732</c:v>
                </c:pt>
                <c:pt idx="604">
                  <c:v>21552</c:v>
                </c:pt>
                <c:pt idx="605">
                  <c:v>20479</c:v>
                </c:pt>
                <c:pt idx="606">
                  <c:v>18793</c:v>
                </c:pt>
                <c:pt idx="607">
                  <c:v>18190</c:v>
                </c:pt>
                <c:pt idx="608">
                  <c:v>17464</c:v>
                </c:pt>
                <c:pt idx="609">
                  <c:v>17030</c:v>
                </c:pt>
                <c:pt idx="610">
                  <c:v>17933</c:v>
                </c:pt>
                <c:pt idx="611">
                  <c:v>17687</c:v>
                </c:pt>
                <c:pt idx="612">
                  <c:v>19185</c:v>
                </c:pt>
                <c:pt idx="613">
                  <c:v>18040</c:v>
                </c:pt>
                <c:pt idx="614">
                  <c:v>17188</c:v>
                </c:pt>
                <c:pt idx="615">
                  <c:v>17116</c:v>
                </c:pt>
                <c:pt idx="616">
                  <c:v>20641</c:v>
                </c:pt>
                <c:pt idx="617">
                  <c:v>19244</c:v>
                </c:pt>
                <c:pt idx="618">
                  <c:v>18895</c:v>
                </c:pt>
                <c:pt idx="619">
                  <c:v>17552</c:v>
                </c:pt>
                <c:pt idx="620">
                  <c:v>18602</c:v>
                </c:pt>
                <c:pt idx="621">
                  <c:v>19362</c:v>
                </c:pt>
                <c:pt idx="622">
                  <c:v>19004</c:v>
                </c:pt>
                <c:pt idx="623">
                  <c:v>18774</c:v>
                </c:pt>
                <c:pt idx="624">
                  <c:v>16965</c:v>
                </c:pt>
                <c:pt idx="625">
                  <c:v>19021</c:v>
                </c:pt>
                <c:pt idx="626">
                  <c:v>19579</c:v>
                </c:pt>
                <c:pt idx="627">
                  <c:v>18609</c:v>
                </c:pt>
                <c:pt idx="628">
                  <c:v>18476</c:v>
                </c:pt>
                <c:pt idx="629">
                  <c:v>15955</c:v>
                </c:pt>
                <c:pt idx="630">
                  <c:v>19767</c:v>
                </c:pt>
                <c:pt idx="631">
                  <c:v>17793</c:v>
                </c:pt>
                <c:pt idx="632">
                  <c:v>16440</c:v>
                </c:pt>
                <c:pt idx="633">
                  <c:v>17730</c:v>
                </c:pt>
                <c:pt idx="634">
                  <c:v>19179</c:v>
                </c:pt>
                <c:pt idx="635">
                  <c:v>18958</c:v>
                </c:pt>
                <c:pt idx="636">
                  <c:v>18580</c:v>
                </c:pt>
                <c:pt idx="637">
                  <c:v>17619</c:v>
                </c:pt>
                <c:pt idx="638">
                  <c:v>16149</c:v>
                </c:pt>
                <c:pt idx="639">
                  <c:v>20164</c:v>
                </c:pt>
                <c:pt idx="640">
                  <c:v>19323</c:v>
                </c:pt>
                <c:pt idx="641">
                  <c:v>16752</c:v>
                </c:pt>
                <c:pt idx="642">
                  <c:v>16867</c:v>
                </c:pt>
                <c:pt idx="643">
                  <c:v>16923</c:v>
                </c:pt>
                <c:pt idx="644">
                  <c:v>16016</c:v>
                </c:pt>
                <c:pt idx="645">
                  <c:v>16356</c:v>
                </c:pt>
                <c:pt idx="646">
                  <c:v>15781</c:v>
                </c:pt>
                <c:pt idx="647">
                  <c:v>17026</c:v>
                </c:pt>
                <c:pt idx="648">
                  <c:v>16058</c:v>
                </c:pt>
                <c:pt idx="649">
                  <c:v>15925</c:v>
                </c:pt>
                <c:pt idx="650">
                  <c:v>16472</c:v>
                </c:pt>
                <c:pt idx="651">
                  <c:v>18922</c:v>
                </c:pt>
                <c:pt idx="652">
                  <c:v>17574</c:v>
                </c:pt>
                <c:pt idx="653">
                  <c:v>16526</c:v>
                </c:pt>
                <c:pt idx="654">
                  <c:v>16779</c:v>
                </c:pt>
                <c:pt idx="655">
                  <c:v>16416</c:v>
                </c:pt>
                <c:pt idx="656">
                  <c:v>16385</c:v>
                </c:pt>
                <c:pt idx="657">
                  <c:v>15932</c:v>
                </c:pt>
                <c:pt idx="658">
                  <c:v>16152</c:v>
                </c:pt>
                <c:pt idx="659">
                  <c:v>16063</c:v>
                </c:pt>
                <c:pt idx="660">
                  <c:v>17750</c:v>
                </c:pt>
                <c:pt idx="661">
                  <c:v>17985</c:v>
                </c:pt>
                <c:pt idx="662">
                  <c:v>17412</c:v>
                </c:pt>
                <c:pt idx="663">
                  <c:v>16587</c:v>
                </c:pt>
                <c:pt idx="664">
                  <c:v>15686</c:v>
                </c:pt>
                <c:pt idx="665">
                  <c:v>20242</c:v>
                </c:pt>
                <c:pt idx="666">
                  <c:v>18852</c:v>
                </c:pt>
                <c:pt idx="667">
                  <c:v>16798</c:v>
                </c:pt>
                <c:pt idx="668">
                  <c:v>15843</c:v>
                </c:pt>
                <c:pt idx="669">
                  <c:v>15844</c:v>
                </c:pt>
                <c:pt idx="670">
                  <c:v>19180</c:v>
                </c:pt>
                <c:pt idx="671">
                  <c:v>16344</c:v>
                </c:pt>
                <c:pt idx="672">
                  <c:v>15964</c:v>
                </c:pt>
                <c:pt idx="673">
                  <c:v>17692</c:v>
                </c:pt>
                <c:pt idx="674">
                  <c:v>19095</c:v>
                </c:pt>
                <c:pt idx="675">
                  <c:v>16797</c:v>
                </c:pt>
                <c:pt idx="676">
                  <c:v>15635</c:v>
                </c:pt>
                <c:pt idx="677">
                  <c:v>16667</c:v>
                </c:pt>
                <c:pt idx="678">
                  <c:v>19392</c:v>
                </c:pt>
                <c:pt idx="679">
                  <c:v>17366</c:v>
                </c:pt>
                <c:pt idx="680">
                  <c:v>16647</c:v>
                </c:pt>
                <c:pt idx="681">
                  <c:v>16535</c:v>
                </c:pt>
                <c:pt idx="682">
                  <c:v>16363</c:v>
                </c:pt>
                <c:pt idx="683">
                  <c:v>15722</c:v>
                </c:pt>
                <c:pt idx="684">
                  <c:v>15687</c:v>
                </c:pt>
                <c:pt idx="685">
                  <c:v>18581</c:v>
                </c:pt>
                <c:pt idx="686">
                  <c:v>18620</c:v>
                </c:pt>
                <c:pt idx="687">
                  <c:v>17800</c:v>
                </c:pt>
                <c:pt idx="688">
                  <c:v>17326</c:v>
                </c:pt>
                <c:pt idx="689">
                  <c:v>16048</c:v>
                </c:pt>
                <c:pt idx="690">
                  <c:v>16154</c:v>
                </c:pt>
                <c:pt idx="691">
                  <c:v>16310</c:v>
                </c:pt>
                <c:pt idx="692">
                  <c:v>15548</c:v>
                </c:pt>
                <c:pt idx="693">
                  <c:v>17132</c:v>
                </c:pt>
                <c:pt idx="694">
                  <c:v>19873</c:v>
                </c:pt>
                <c:pt idx="695">
                  <c:v>20419</c:v>
                </c:pt>
                <c:pt idx="696">
                  <c:v>19461</c:v>
                </c:pt>
                <c:pt idx="697">
                  <c:v>19774</c:v>
                </c:pt>
                <c:pt idx="698">
                  <c:v>20315</c:v>
                </c:pt>
                <c:pt idx="699">
                  <c:v>19690</c:v>
                </c:pt>
                <c:pt idx="700">
                  <c:v>19806</c:v>
                </c:pt>
                <c:pt idx="701">
                  <c:v>20313</c:v>
                </c:pt>
                <c:pt idx="702">
                  <c:v>20371</c:v>
                </c:pt>
                <c:pt idx="703">
                  <c:v>19783</c:v>
                </c:pt>
                <c:pt idx="704">
                  <c:v>19903</c:v>
                </c:pt>
                <c:pt idx="705">
                  <c:v>19005</c:v>
                </c:pt>
                <c:pt idx="706">
                  <c:v>19554</c:v>
                </c:pt>
                <c:pt idx="707">
                  <c:v>19563</c:v>
                </c:pt>
                <c:pt idx="708">
                  <c:v>18902</c:v>
                </c:pt>
                <c:pt idx="709">
                  <c:v>19915</c:v>
                </c:pt>
                <c:pt idx="710">
                  <c:v>19109</c:v>
                </c:pt>
                <c:pt idx="711">
                  <c:v>18468</c:v>
                </c:pt>
                <c:pt idx="712">
                  <c:v>20298</c:v>
                </c:pt>
                <c:pt idx="713">
                  <c:v>19594</c:v>
                </c:pt>
                <c:pt idx="714">
                  <c:v>20112</c:v>
                </c:pt>
                <c:pt idx="715">
                  <c:v>20205</c:v>
                </c:pt>
                <c:pt idx="716">
                  <c:v>20541</c:v>
                </c:pt>
                <c:pt idx="717">
                  <c:v>20717</c:v>
                </c:pt>
                <c:pt idx="718">
                  <c:v>21022</c:v>
                </c:pt>
                <c:pt idx="719">
                  <c:v>21448</c:v>
                </c:pt>
                <c:pt idx="720">
                  <c:v>21987</c:v>
                </c:pt>
                <c:pt idx="721">
                  <c:v>21333</c:v>
                </c:pt>
                <c:pt idx="722">
                  <c:v>21895</c:v>
                </c:pt>
                <c:pt idx="723">
                  <c:v>21127</c:v>
                </c:pt>
                <c:pt idx="724">
                  <c:v>21309</c:v>
                </c:pt>
                <c:pt idx="725">
                  <c:v>21585</c:v>
                </c:pt>
                <c:pt idx="726">
                  <c:v>20527</c:v>
                </c:pt>
                <c:pt idx="727">
                  <c:v>21744</c:v>
                </c:pt>
                <c:pt idx="728">
                  <c:v>20741</c:v>
                </c:pt>
                <c:pt idx="729">
                  <c:v>20874</c:v>
                </c:pt>
                <c:pt idx="730">
                  <c:v>20725</c:v>
                </c:pt>
                <c:pt idx="731">
                  <c:v>20106</c:v>
                </c:pt>
                <c:pt idx="732">
                  <c:v>20131</c:v>
                </c:pt>
                <c:pt idx="733">
                  <c:v>20239</c:v>
                </c:pt>
                <c:pt idx="734">
                  <c:v>20066</c:v>
                </c:pt>
                <c:pt idx="735">
                  <c:v>20007</c:v>
                </c:pt>
                <c:pt idx="736">
                  <c:v>19479</c:v>
                </c:pt>
                <c:pt idx="737">
                  <c:v>19632</c:v>
                </c:pt>
                <c:pt idx="738">
                  <c:v>18850</c:v>
                </c:pt>
                <c:pt idx="739">
                  <c:v>18192</c:v>
                </c:pt>
                <c:pt idx="740">
                  <c:v>19672</c:v>
                </c:pt>
                <c:pt idx="741">
                  <c:v>17436</c:v>
                </c:pt>
                <c:pt idx="742">
                  <c:v>18174</c:v>
                </c:pt>
                <c:pt idx="743">
                  <c:v>16957</c:v>
                </c:pt>
                <c:pt idx="744">
                  <c:v>17411</c:v>
                </c:pt>
                <c:pt idx="745">
                  <c:v>16694</c:v>
                </c:pt>
                <c:pt idx="746">
                  <c:v>17248</c:v>
                </c:pt>
                <c:pt idx="747">
                  <c:v>16055</c:v>
                </c:pt>
                <c:pt idx="748">
                  <c:v>15353</c:v>
                </c:pt>
                <c:pt idx="749">
                  <c:v>15381</c:v>
                </c:pt>
                <c:pt idx="750">
                  <c:v>16305</c:v>
                </c:pt>
                <c:pt idx="751">
                  <c:v>16771</c:v>
                </c:pt>
                <c:pt idx="752">
                  <c:v>16568</c:v>
                </c:pt>
                <c:pt idx="753">
                  <c:v>15668</c:v>
                </c:pt>
                <c:pt idx="754">
                  <c:v>15727</c:v>
                </c:pt>
                <c:pt idx="755">
                  <c:v>15524</c:v>
                </c:pt>
                <c:pt idx="756">
                  <c:v>15184</c:v>
                </c:pt>
                <c:pt idx="757">
                  <c:v>17720</c:v>
                </c:pt>
                <c:pt idx="758">
                  <c:v>16663</c:v>
                </c:pt>
                <c:pt idx="759">
                  <c:v>14969</c:v>
                </c:pt>
                <c:pt idx="760">
                  <c:v>15717</c:v>
                </c:pt>
                <c:pt idx="761">
                  <c:v>15183</c:v>
                </c:pt>
                <c:pt idx="762">
                  <c:v>16202</c:v>
                </c:pt>
                <c:pt idx="763">
                  <c:v>15265</c:v>
                </c:pt>
                <c:pt idx="764">
                  <c:v>14642</c:v>
                </c:pt>
                <c:pt idx="765">
                  <c:v>15339</c:v>
                </c:pt>
                <c:pt idx="766">
                  <c:v>15021</c:v>
                </c:pt>
                <c:pt idx="767">
                  <c:v>15166</c:v>
                </c:pt>
                <c:pt idx="768">
                  <c:v>15394</c:v>
                </c:pt>
                <c:pt idx="769">
                  <c:v>17078</c:v>
                </c:pt>
                <c:pt idx="770">
                  <c:v>15738</c:v>
                </c:pt>
                <c:pt idx="771">
                  <c:v>16573</c:v>
                </c:pt>
                <c:pt idx="772">
                  <c:v>16209</c:v>
                </c:pt>
                <c:pt idx="773">
                  <c:v>14781</c:v>
                </c:pt>
                <c:pt idx="774">
                  <c:v>17089</c:v>
                </c:pt>
                <c:pt idx="775">
                  <c:v>15987</c:v>
                </c:pt>
                <c:pt idx="776">
                  <c:v>15434</c:v>
                </c:pt>
                <c:pt idx="777">
                  <c:v>16829</c:v>
                </c:pt>
                <c:pt idx="778">
                  <c:v>14866</c:v>
                </c:pt>
                <c:pt idx="779">
                  <c:v>16431</c:v>
                </c:pt>
                <c:pt idx="780">
                  <c:v>14787</c:v>
                </c:pt>
                <c:pt idx="781">
                  <c:v>13990</c:v>
                </c:pt>
                <c:pt idx="782">
                  <c:v>14668</c:v>
                </c:pt>
                <c:pt idx="783">
                  <c:v>14106</c:v>
                </c:pt>
                <c:pt idx="784">
                  <c:v>14823</c:v>
                </c:pt>
                <c:pt idx="785">
                  <c:v>18055</c:v>
                </c:pt>
                <c:pt idx="786">
                  <c:v>16536</c:v>
                </c:pt>
                <c:pt idx="787">
                  <c:v>15014</c:v>
                </c:pt>
                <c:pt idx="788">
                  <c:v>16416</c:v>
                </c:pt>
                <c:pt idx="789">
                  <c:v>15434</c:v>
                </c:pt>
                <c:pt idx="790">
                  <c:v>13441</c:v>
                </c:pt>
                <c:pt idx="791">
                  <c:v>14505</c:v>
                </c:pt>
                <c:pt idx="792">
                  <c:v>17998</c:v>
                </c:pt>
                <c:pt idx="793">
                  <c:v>16323</c:v>
                </c:pt>
                <c:pt idx="794">
                  <c:v>14107</c:v>
                </c:pt>
                <c:pt idx="795">
                  <c:v>13573</c:v>
                </c:pt>
                <c:pt idx="796">
                  <c:v>15831</c:v>
                </c:pt>
                <c:pt idx="797">
                  <c:v>13985</c:v>
                </c:pt>
                <c:pt idx="798">
                  <c:v>15636</c:v>
                </c:pt>
                <c:pt idx="799">
                  <c:v>15708</c:v>
                </c:pt>
                <c:pt idx="800">
                  <c:v>16995</c:v>
                </c:pt>
                <c:pt idx="801">
                  <c:v>16638</c:v>
                </c:pt>
                <c:pt idx="802">
                  <c:v>17040</c:v>
                </c:pt>
                <c:pt idx="803">
                  <c:v>16103</c:v>
                </c:pt>
                <c:pt idx="804">
                  <c:v>13501</c:v>
                </c:pt>
                <c:pt idx="805">
                  <c:v>13438</c:v>
                </c:pt>
                <c:pt idx="806">
                  <c:v>14206</c:v>
                </c:pt>
                <c:pt idx="807">
                  <c:v>14118</c:v>
                </c:pt>
                <c:pt idx="808">
                  <c:v>16136</c:v>
                </c:pt>
                <c:pt idx="809">
                  <c:v>13469</c:v>
                </c:pt>
                <c:pt idx="810">
                  <c:v>14747</c:v>
                </c:pt>
                <c:pt idx="811">
                  <c:v>13449</c:v>
                </c:pt>
                <c:pt idx="812">
                  <c:v>14142</c:v>
                </c:pt>
                <c:pt idx="813">
                  <c:v>14808</c:v>
                </c:pt>
                <c:pt idx="814">
                  <c:v>14267</c:v>
                </c:pt>
                <c:pt idx="815">
                  <c:v>14424</c:v>
                </c:pt>
                <c:pt idx="816">
                  <c:v>17689</c:v>
                </c:pt>
                <c:pt idx="817">
                  <c:v>17676</c:v>
                </c:pt>
                <c:pt idx="818">
                  <c:v>17555</c:v>
                </c:pt>
                <c:pt idx="819">
                  <c:v>17650</c:v>
                </c:pt>
                <c:pt idx="820">
                  <c:v>17511</c:v>
                </c:pt>
                <c:pt idx="821">
                  <c:v>17449</c:v>
                </c:pt>
                <c:pt idx="822">
                  <c:v>16463</c:v>
                </c:pt>
                <c:pt idx="823">
                  <c:v>17152</c:v>
                </c:pt>
                <c:pt idx="824">
                  <c:v>15930</c:v>
                </c:pt>
                <c:pt idx="825">
                  <c:v>15907</c:v>
                </c:pt>
                <c:pt idx="826">
                  <c:v>13781</c:v>
                </c:pt>
                <c:pt idx="827">
                  <c:v>13249</c:v>
                </c:pt>
                <c:pt idx="828">
                  <c:v>15919</c:v>
                </c:pt>
                <c:pt idx="829">
                  <c:v>14110</c:v>
                </c:pt>
                <c:pt idx="830">
                  <c:v>13147</c:v>
                </c:pt>
                <c:pt idx="831">
                  <c:v>14665</c:v>
                </c:pt>
                <c:pt idx="832">
                  <c:v>13794</c:v>
                </c:pt>
                <c:pt idx="833">
                  <c:v>15908</c:v>
                </c:pt>
                <c:pt idx="834">
                  <c:v>14669</c:v>
                </c:pt>
                <c:pt idx="835">
                  <c:v>13235</c:v>
                </c:pt>
                <c:pt idx="836">
                  <c:v>13660</c:v>
                </c:pt>
                <c:pt idx="837">
                  <c:v>15051</c:v>
                </c:pt>
                <c:pt idx="838">
                  <c:v>14220</c:v>
                </c:pt>
                <c:pt idx="839">
                  <c:v>15797</c:v>
                </c:pt>
                <c:pt idx="840">
                  <c:v>14106</c:v>
                </c:pt>
                <c:pt idx="841">
                  <c:v>13702</c:v>
                </c:pt>
                <c:pt idx="842">
                  <c:v>12732</c:v>
                </c:pt>
                <c:pt idx="843">
                  <c:v>12968</c:v>
                </c:pt>
                <c:pt idx="844">
                  <c:v>16795</c:v>
                </c:pt>
                <c:pt idx="845">
                  <c:v>15568</c:v>
                </c:pt>
                <c:pt idx="846">
                  <c:v>13273</c:v>
                </c:pt>
                <c:pt idx="847">
                  <c:v>13542</c:v>
                </c:pt>
                <c:pt idx="848">
                  <c:v>15758</c:v>
                </c:pt>
                <c:pt idx="849">
                  <c:v>13361</c:v>
                </c:pt>
                <c:pt idx="850">
                  <c:v>13182</c:v>
                </c:pt>
                <c:pt idx="851">
                  <c:v>13213</c:v>
                </c:pt>
                <c:pt idx="852">
                  <c:v>13967</c:v>
                </c:pt>
                <c:pt idx="853">
                  <c:v>16623</c:v>
                </c:pt>
                <c:pt idx="854">
                  <c:v>16366</c:v>
                </c:pt>
                <c:pt idx="855">
                  <c:v>16273</c:v>
                </c:pt>
                <c:pt idx="856">
                  <c:v>15929</c:v>
                </c:pt>
                <c:pt idx="857">
                  <c:v>15776</c:v>
                </c:pt>
                <c:pt idx="858">
                  <c:v>15183</c:v>
                </c:pt>
                <c:pt idx="859">
                  <c:v>14195</c:v>
                </c:pt>
                <c:pt idx="860">
                  <c:v>13986</c:v>
                </c:pt>
                <c:pt idx="861">
                  <c:v>12875</c:v>
                </c:pt>
                <c:pt idx="862">
                  <c:v>14397</c:v>
                </c:pt>
                <c:pt idx="863">
                  <c:v>13105</c:v>
                </c:pt>
                <c:pt idx="864">
                  <c:v>13189</c:v>
                </c:pt>
                <c:pt idx="865">
                  <c:v>13238</c:v>
                </c:pt>
                <c:pt idx="866">
                  <c:v>14525</c:v>
                </c:pt>
                <c:pt idx="867">
                  <c:v>13407</c:v>
                </c:pt>
                <c:pt idx="868">
                  <c:v>13643</c:v>
                </c:pt>
                <c:pt idx="869">
                  <c:v>13131</c:v>
                </c:pt>
                <c:pt idx="870">
                  <c:v>13913</c:v>
                </c:pt>
                <c:pt idx="871">
                  <c:v>15159</c:v>
                </c:pt>
                <c:pt idx="872">
                  <c:v>12747</c:v>
                </c:pt>
                <c:pt idx="873">
                  <c:v>13437</c:v>
                </c:pt>
                <c:pt idx="874">
                  <c:v>16010</c:v>
                </c:pt>
                <c:pt idx="875">
                  <c:v>15831</c:v>
                </c:pt>
                <c:pt idx="876">
                  <c:v>15816</c:v>
                </c:pt>
                <c:pt idx="877">
                  <c:v>13221</c:v>
                </c:pt>
                <c:pt idx="878">
                  <c:v>13760</c:v>
                </c:pt>
                <c:pt idx="879">
                  <c:v>14853</c:v>
                </c:pt>
                <c:pt idx="880">
                  <c:v>13659</c:v>
                </c:pt>
                <c:pt idx="881">
                  <c:v>13013</c:v>
                </c:pt>
                <c:pt idx="882">
                  <c:v>12503</c:v>
                </c:pt>
                <c:pt idx="883">
                  <c:v>12612</c:v>
                </c:pt>
                <c:pt idx="884">
                  <c:v>12680</c:v>
                </c:pt>
                <c:pt idx="885">
                  <c:v>16239</c:v>
                </c:pt>
                <c:pt idx="886">
                  <c:v>15793</c:v>
                </c:pt>
                <c:pt idx="887">
                  <c:v>16569</c:v>
                </c:pt>
                <c:pt idx="888">
                  <c:v>15373</c:v>
                </c:pt>
                <c:pt idx="889">
                  <c:v>15060</c:v>
                </c:pt>
                <c:pt idx="890">
                  <c:v>15817</c:v>
                </c:pt>
                <c:pt idx="891">
                  <c:v>15775</c:v>
                </c:pt>
                <c:pt idx="892">
                  <c:v>15896</c:v>
                </c:pt>
                <c:pt idx="893">
                  <c:v>14066</c:v>
                </c:pt>
                <c:pt idx="894">
                  <c:v>14150</c:v>
                </c:pt>
                <c:pt idx="895">
                  <c:v>16634</c:v>
                </c:pt>
                <c:pt idx="896">
                  <c:v>16291</c:v>
                </c:pt>
                <c:pt idx="897">
                  <c:v>14373</c:v>
                </c:pt>
                <c:pt idx="898">
                  <c:v>13401</c:v>
                </c:pt>
                <c:pt idx="899">
                  <c:v>12869</c:v>
                </c:pt>
                <c:pt idx="900">
                  <c:v>13066</c:v>
                </c:pt>
                <c:pt idx="901">
                  <c:v>13156</c:v>
                </c:pt>
                <c:pt idx="902">
                  <c:v>12652</c:v>
                </c:pt>
                <c:pt idx="903">
                  <c:v>12173</c:v>
                </c:pt>
                <c:pt idx="904">
                  <c:v>12083</c:v>
                </c:pt>
                <c:pt idx="905">
                  <c:v>16969</c:v>
                </c:pt>
                <c:pt idx="906">
                  <c:v>17147</c:v>
                </c:pt>
                <c:pt idx="907">
                  <c:v>17152</c:v>
                </c:pt>
                <c:pt idx="908">
                  <c:v>16188</c:v>
                </c:pt>
                <c:pt idx="909">
                  <c:v>16043</c:v>
                </c:pt>
                <c:pt idx="910">
                  <c:v>15993</c:v>
                </c:pt>
                <c:pt idx="911">
                  <c:v>16923</c:v>
                </c:pt>
                <c:pt idx="912">
                  <c:v>16969</c:v>
                </c:pt>
                <c:pt idx="913">
                  <c:v>16981</c:v>
                </c:pt>
                <c:pt idx="914">
                  <c:v>18158</c:v>
                </c:pt>
                <c:pt idx="915">
                  <c:v>17350</c:v>
                </c:pt>
                <c:pt idx="916">
                  <c:v>16679</c:v>
                </c:pt>
                <c:pt idx="917">
                  <c:v>16972</c:v>
                </c:pt>
                <c:pt idx="918">
                  <c:v>17170</c:v>
                </c:pt>
                <c:pt idx="919">
                  <c:v>16673</c:v>
                </c:pt>
                <c:pt idx="920">
                  <c:v>16682</c:v>
                </c:pt>
                <c:pt idx="921">
                  <c:v>17459</c:v>
                </c:pt>
                <c:pt idx="922">
                  <c:v>16354</c:v>
                </c:pt>
                <c:pt idx="923">
                  <c:v>16869</c:v>
                </c:pt>
                <c:pt idx="924">
                  <c:v>16344</c:v>
                </c:pt>
                <c:pt idx="925">
                  <c:v>16882</c:v>
                </c:pt>
                <c:pt idx="926">
                  <c:v>16297</c:v>
                </c:pt>
                <c:pt idx="927">
                  <c:v>16320</c:v>
                </c:pt>
                <c:pt idx="928">
                  <c:v>16019</c:v>
                </c:pt>
                <c:pt idx="929">
                  <c:v>16514</c:v>
                </c:pt>
                <c:pt idx="930">
                  <c:v>16924</c:v>
                </c:pt>
                <c:pt idx="931">
                  <c:v>16484</c:v>
                </c:pt>
                <c:pt idx="932">
                  <c:v>16897</c:v>
                </c:pt>
                <c:pt idx="933">
                  <c:v>17141</c:v>
                </c:pt>
                <c:pt idx="934">
                  <c:v>16602</c:v>
                </c:pt>
                <c:pt idx="935">
                  <c:v>15990</c:v>
                </c:pt>
                <c:pt idx="936">
                  <c:v>17179</c:v>
                </c:pt>
                <c:pt idx="937">
                  <c:v>17176</c:v>
                </c:pt>
                <c:pt idx="938">
                  <c:v>16333</c:v>
                </c:pt>
                <c:pt idx="939">
                  <c:v>16612</c:v>
                </c:pt>
                <c:pt idx="940">
                  <c:v>17283</c:v>
                </c:pt>
                <c:pt idx="941">
                  <c:v>15891</c:v>
                </c:pt>
                <c:pt idx="942">
                  <c:v>16744</c:v>
                </c:pt>
                <c:pt idx="943">
                  <c:v>15961</c:v>
                </c:pt>
                <c:pt idx="944">
                  <c:v>16305</c:v>
                </c:pt>
                <c:pt idx="945">
                  <c:v>15535</c:v>
                </c:pt>
                <c:pt idx="946">
                  <c:v>15343</c:v>
                </c:pt>
                <c:pt idx="947">
                  <c:v>15377</c:v>
                </c:pt>
                <c:pt idx="948">
                  <c:v>15170</c:v>
                </c:pt>
                <c:pt idx="949">
                  <c:v>14198</c:v>
                </c:pt>
                <c:pt idx="950">
                  <c:v>13769</c:v>
                </c:pt>
                <c:pt idx="951">
                  <c:v>13367</c:v>
                </c:pt>
                <c:pt idx="952">
                  <c:v>13814</c:v>
                </c:pt>
                <c:pt idx="953">
                  <c:v>12012</c:v>
                </c:pt>
                <c:pt idx="954">
                  <c:v>12541</c:v>
                </c:pt>
                <c:pt idx="955">
                  <c:v>12263</c:v>
                </c:pt>
                <c:pt idx="956">
                  <c:v>12629</c:v>
                </c:pt>
                <c:pt idx="957">
                  <c:v>12182</c:v>
                </c:pt>
                <c:pt idx="958">
                  <c:v>12212</c:v>
                </c:pt>
                <c:pt idx="959">
                  <c:v>13218</c:v>
                </c:pt>
                <c:pt idx="960">
                  <c:v>13152</c:v>
                </c:pt>
                <c:pt idx="961">
                  <c:v>14761</c:v>
                </c:pt>
                <c:pt idx="962">
                  <c:v>13120</c:v>
                </c:pt>
                <c:pt idx="963">
                  <c:v>11846</c:v>
                </c:pt>
                <c:pt idx="964">
                  <c:v>11927</c:v>
                </c:pt>
                <c:pt idx="965">
                  <c:v>11607</c:v>
                </c:pt>
                <c:pt idx="966">
                  <c:v>12128</c:v>
                </c:pt>
                <c:pt idx="967">
                  <c:v>14329</c:v>
                </c:pt>
                <c:pt idx="968">
                  <c:v>12854</c:v>
                </c:pt>
                <c:pt idx="969">
                  <c:v>12450</c:v>
                </c:pt>
                <c:pt idx="970">
                  <c:v>12587</c:v>
                </c:pt>
                <c:pt idx="971">
                  <c:v>13098</c:v>
                </c:pt>
                <c:pt idx="972">
                  <c:v>12738</c:v>
                </c:pt>
                <c:pt idx="973">
                  <c:v>13747</c:v>
                </c:pt>
                <c:pt idx="974">
                  <c:v>14069</c:v>
                </c:pt>
                <c:pt idx="975">
                  <c:v>12028</c:v>
                </c:pt>
                <c:pt idx="976">
                  <c:v>12030</c:v>
                </c:pt>
                <c:pt idx="977">
                  <c:v>11592</c:v>
                </c:pt>
                <c:pt idx="978">
                  <c:v>13591</c:v>
                </c:pt>
                <c:pt idx="979">
                  <c:v>12730</c:v>
                </c:pt>
                <c:pt idx="980">
                  <c:v>12450</c:v>
                </c:pt>
                <c:pt idx="981">
                  <c:v>12983</c:v>
                </c:pt>
                <c:pt idx="982">
                  <c:v>12318</c:v>
                </c:pt>
                <c:pt idx="983">
                  <c:v>12029</c:v>
                </c:pt>
                <c:pt idx="984">
                  <c:v>12091</c:v>
                </c:pt>
                <c:pt idx="985">
                  <c:v>14643</c:v>
                </c:pt>
                <c:pt idx="986">
                  <c:v>15186</c:v>
                </c:pt>
                <c:pt idx="987">
                  <c:v>13281</c:v>
                </c:pt>
                <c:pt idx="988">
                  <c:v>13075</c:v>
                </c:pt>
                <c:pt idx="989">
                  <c:v>12098</c:v>
                </c:pt>
                <c:pt idx="990">
                  <c:v>12181</c:v>
                </c:pt>
                <c:pt idx="991">
                  <c:v>11686</c:v>
                </c:pt>
                <c:pt idx="992">
                  <c:v>12244</c:v>
                </c:pt>
                <c:pt idx="993">
                  <c:v>12341</c:v>
                </c:pt>
                <c:pt idx="994">
                  <c:v>11080</c:v>
                </c:pt>
                <c:pt idx="995">
                  <c:v>10992</c:v>
                </c:pt>
                <c:pt idx="996">
                  <c:v>14803</c:v>
                </c:pt>
                <c:pt idx="997">
                  <c:v>13263</c:v>
                </c:pt>
                <c:pt idx="998">
                  <c:v>11698</c:v>
                </c:pt>
                <c:pt idx="999">
                  <c:v>11470</c:v>
                </c:pt>
                <c:pt idx="1000">
                  <c:v>11295</c:v>
                </c:pt>
                <c:pt idx="1001">
                  <c:v>11605</c:v>
                </c:pt>
                <c:pt idx="1002">
                  <c:v>11880</c:v>
                </c:pt>
                <c:pt idx="1003">
                  <c:v>11854</c:v>
                </c:pt>
                <c:pt idx="1004">
                  <c:v>11875</c:v>
                </c:pt>
                <c:pt idx="1005">
                  <c:v>11218</c:v>
                </c:pt>
                <c:pt idx="1006">
                  <c:v>12617</c:v>
                </c:pt>
                <c:pt idx="1007">
                  <c:v>18152</c:v>
                </c:pt>
                <c:pt idx="1008">
                  <c:v>32237</c:v>
                </c:pt>
                <c:pt idx="1009">
                  <c:v>103954</c:v>
                </c:pt>
                <c:pt idx="1010">
                  <c:v>259441</c:v>
                </c:pt>
                <c:pt idx="1011">
                  <c:v>525331</c:v>
                </c:pt>
                <c:pt idx="1012">
                  <c:v>997506</c:v>
                </c:pt>
                <c:pt idx="1013">
                  <c:v>1475107</c:v>
                </c:pt>
                <c:pt idx="1014">
                  <c:v>2089850</c:v>
                </c:pt>
                <c:pt idx="1015">
                  <c:v>2092392</c:v>
                </c:pt>
                <c:pt idx="1016">
                  <c:v>2032380</c:v>
                </c:pt>
                <c:pt idx="1017">
                  <c:v>1667442</c:v>
                </c:pt>
                <c:pt idx="1018">
                  <c:v>1332075</c:v>
                </c:pt>
                <c:pt idx="1019">
                  <c:v>702019</c:v>
                </c:pt>
                <c:pt idx="1020">
                  <c:v>440336</c:v>
                </c:pt>
                <c:pt idx="1021">
                  <c:v>257067</c:v>
                </c:pt>
                <c:pt idx="1022">
                  <c:v>178179</c:v>
                </c:pt>
                <c:pt idx="1023">
                  <c:v>142248</c:v>
                </c:pt>
                <c:pt idx="1024">
                  <c:v>110508</c:v>
                </c:pt>
                <c:pt idx="1025">
                  <c:v>95744</c:v>
                </c:pt>
                <c:pt idx="1026">
                  <c:v>86896</c:v>
                </c:pt>
                <c:pt idx="1027">
                  <c:v>89387</c:v>
                </c:pt>
                <c:pt idx="1028">
                  <c:v>70119</c:v>
                </c:pt>
                <c:pt idx="1029">
                  <c:v>65012</c:v>
                </c:pt>
                <c:pt idx="1030">
                  <c:v>56027</c:v>
                </c:pt>
                <c:pt idx="1031">
                  <c:v>54506</c:v>
                </c:pt>
                <c:pt idx="1032">
                  <c:v>50246</c:v>
                </c:pt>
                <c:pt idx="1033">
                  <c:v>47720</c:v>
                </c:pt>
                <c:pt idx="1034">
                  <c:v>45238</c:v>
                </c:pt>
                <c:pt idx="1035">
                  <c:v>40916</c:v>
                </c:pt>
                <c:pt idx="1036">
                  <c:v>52121</c:v>
                </c:pt>
                <c:pt idx="1037">
                  <c:v>48041</c:v>
                </c:pt>
                <c:pt idx="1038">
                  <c:v>47213</c:v>
                </c:pt>
                <c:pt idx="1039">
                  <c:v>46453</c:v>
                </c:pt>
                <c:pt idx="1040">
                  <c:v>44928</c:v>
                </c:pt>
                <c:pt idx="1041">
                  <c:v>42177</c:v>
                </c:pt>
                <c:pt idx="1042">
                  <c:v>41453</c:v>
                </c:pt>
                <c:pt idx="1043">
                  <c:v>41096</c:v>
                </c:pt>
                <c:pt idx="1044">
                  <c:v>39368</c:v>
                </c:pt>
                <c:pt idx="1045">
                  <c:v>37223</c:v>
                </c:pt>
                <c:pt idx="1046">
                  <c:v>37524</c:v>
                </c:pt>
                <c:pt idx="1047">
                  <c:v>36402</c:v>
                </c:pt>
                <c:pt idx="1048">
                  <c:v>35980</c:v>
                </c:pt>
                <c:pt idx="1049">
                  <c:v>35349</c:v>
                </c:pt>
                <c:pt idx="1050">
                  <c:v>33595</c:v>
                </c:pt>
                <c:pt idx="1051">
                  <c:v>33224</c:v>
                </c:pt>
                <c:pt idx="1052">
                  <c:v>33225</c:v>
                </c:pt>
                <c:pt idx="1053">
                  <c:v>31895</c:v>
                </c:pt>
                <c:pt idx="1054">
                  <c:v>31088</c:v>
                </c:pt>
                <c:pt idx="1055">
                  <c:v>30201</c:v>
                </c:pt>
                <c:pt idx="1056">
                  <c:v>29841</c:v>
                </c:pt>
                <c:pt idx="1057">
                  <c:v>28737</c:v>
                </c:pt>
                <c:pt idx="1058">
                  <c:v>27745</c:v>
                </c:pt>
                <c:pt idx="1059">
                  <c:v>26200</c:v>
                </c:pt>
                <c:pt idx="1060">
                  <c:v>23297</c:v>
                </c:pt>
                <c:pt idx="1061">
                  <c:v>26610</c:v>
                </c:pt>
                <c:pt idx="1062">
                  <c:v>25438</c:v>
                </c:pt>
                <c:pt idx="1063">
                  <c:v>21591</c:v>
                </c:pt>
                <c:pt idx="1064">
                  <c:v>23147</c:v>
                </c:pt>
                <c:pt idx="1065">
                  <c:v>21337</c:v>
                </c:pt>
                <c:pt idx="1066">
                  <c:v>25361</c:v>
                </c:pt>
                <c:pt idx="1067">
                  <c:v>24211</c:v>
                </c:pt>
                <c:pt idx="1068">
                  <c:v>23285</c:v>
                </c:pt>
                <c:pt idx="1069">
                  <c:v>28422</c:v>
                </c:pt>
                <c:pt idx="1070">
                  <c:v>25202</c:v>
                </c:pt>
                <c:pt idx="1071">
                  <c:v>23205</c:v>
                </c:pt>
                <c:pt idx="1072">
                  <c:v>27275</c:v>
                </c:pt>
                <c:pt idx="1073">
                  <c:v>24386</c:v>
                </c:pt>
                <c:pt idx="1074">
                  <c:v>23004</c:v>
                </c:pt>
                <c:pt idx="1075">
                  <c:v>26282</c:v>
                </c:pt>
                <c:pt idx="1076">
                  <c:v>22506</c:v>
                </c:pt>
                <c:pt idx="1077">
                  <c:v>24638</c:v>
                </c:pt>
                <c:pt idx="1078">
                  <c:v>21521</c:v>
                </c:pt>
                <c:pt idx="1079">
                  <c:v>21628</c:v>
                </c:pt>
                <c:pt idx="1080">
                  <c:v>21876</c:v>
                </c:pt>
                <c:pt idx="1081">
                  <c:v>25844</c:v>
                </c:pt>
                <c:pt idx="1082">
                  <c:v>21101</c:v>
                </c:pt>
                <c:pt idx="1083">
                  <c:v>21047</c:v>
                </c:pt>
                <c:pt idx="1084">
                  <c:v>22099</c:v>
                </c:pt>
                <c:pt idx="1085">
                  <c:v>20305</c:v>
                </c:pt>
                <c:pt idx="1086">
                  <c:v>20343</c:v>
                </c:pt>
                <c:pt idx="1087">
                  <c:v>19871</c:v>
                </c:pt>
                <c:pt idx="1088">
                  <c:v>21013</c:v>
                </c:pt>
                <c:pt idx="1089">
                  <c:v>18915</c:v>
                </c:pt>
                <c:pt idx="1090">
                  <c:v>19565</c:v>
                </c:pt>
                <c:pt idx="1091">
                  <c:v>18980</c:v>
                </c:pt>
                <c:pt idx="1092">
                  <c:v>19628</c:v>
                </c:pt>
                <c:pt idx="1093">
                  <c:v>24030</c:v>
                </c:pt>
                <c:pt idx="1094">
                  <c:v>22411</c:v>
                </c:pt>
                <c:pt idx="1095">
                  <c:v>19408</c:v>
                </c:pt>
                <c:pt idx="1096">
                  <c:v>18738</c:v>
                </c:pt>
                <c:pt idx="1097">
                  <c:v>18576</c:v>
                </c:pt>
                <c:pt idx="1098">
                  <c:v>18361</c:v>
                </c:pt>
                <c:pt idx="1099">
                  <c:v>18377</c:v>
                </c:pt>
                <c:pt idx="1100">
                  <c:v>17856</c:v>
                </c:pt>
                <c:pt idx="1101">
                  <c:v>17806</c:v>
                </c:pt>
                <c:pt idx="1102">
                  <c:v>17067</c:v>
                </c:pt>
                <c:pt idx="1103">
                  <c:v>20066</c:v>
                </c:pt>
                <c:pt idx="1104">
                  <c:v>17197</c:v>
                </c:pt>
                <c:pt idx="1105">
                  <c:v>17248</c:v>
                </c:pt>
                <c:pt idx="1106">
                  <c:v>17243</c:v>
                </c:pt>
                <c:pt idx="1107">
                  <c:v>17663</c:v>
                </c:pt>
                <c:pt idx="1108">
                  <c:v>16874</c:v>
                </c:pt>
                <c:pt idx="1109">
                  <c:v>21098</c:v>
                </c:pt>
                <c:pt idx="1110">
                  <c:v>20372</c:v>
                </c:pt>
                <c:pt idx="1111">
                  <c:v>18893</c:v>
                </c:pt>
                <c:pt idx="1112">
                  <c:v>16883</c:v>
                </c:pt>
                <c:pt idx="1113">
                  <c:v>16524</c:v>
                </c:pt>
                <c:pt idx="1114">
                  <c:v>15916</c:v>
                </c:pt>
                <c:pt idx="1115">
                  <c:v>18697</c:v>
                </c:pt>
                <c:pt idx="1116">
                  <c:v>16021</c:v>
                </c:pt>
                <c:pt idx="1117">
                  <c:v>17353</c:v>
                </c:pt>
                <c:pt idx="1118">
                  <c:v>17015</c:v>
                </c:pt>
                <c:pt idx="1119">
                  <c:v>15859</c:v>
                </c:pt>
                <c:pt idx="1120">
                  <c:v>18958</c:v>
                </c:pt>
                <c:pt idx="1121">
                  <c:v>16375</c:v>
                </c:pt>
                <c:pt idx="1122">
                  <c:v>15743</c:v>
                </c:pt>
                <c:pt idx="1123">
                  <c:v>16067</c:v>
                </c:pt>
                <c:pt idx="1124">
                  <c:v>15810</c:v>
                </c:pt>
                <c:pt idx="1125">
                  <c:v>16093</c:v>
                </c:pt>
                <c:pt idx="1126">
                  <c:v>15664</c:v>
                </c:pt>
                <c:pt idx="1127">
                  <c:v>17436</c:v>
                </c:pt>
                <c:pt idx="1128">
                  <c:v>14990</c:v>
                </c:pt>
                <c:pt idx="1129">
                  <c:v>15281</c:v>
                </c:pt>
                <c:pt idx="1130">
                  <c:v>19096</c:v>
                </c:pt>
                <c:pt idx="1131">
                  <c:v>19759</c:v>
                </c:pt>
                <c:pt idx="1132">
                  <c:v>19489</c:v>
                </c:pt>
                <c:pt idx="1133">
                  <c:v>18953</c:v>
                </c:pt>
                <c:pt idx="1134">
                  <c:v>18329</c:v>
                </c:pt>
                <c:pt idx="1135">
                  <c:v>17457</c:v>
                </c:pt>
                <c:pt idx="1136">
                  <c:v>17173</c:v>
                </c:pt>
                <c:pt idx="1137">
                  <c:v>15942</c:v>
                </c:pt>
                <c:pt idx="1138">
                  <c:v>15098</c:v>
                </c:pt>
                <c:pt idx="1139">
                  <c:v>14751</c:v>
                </c:pt>
                <c:pt idx="1140">
                  <c:v>18140</c:v>
                </c:pt>
                <c:pt idx="1141">
                  <c:v>14726</c:v>
                </c:pt>
                <c:pt idx="1142">
                  <c:v>14312</c:v>
                </c:pt>
                <c:pt idx="1143">
                  <c:v>16018</c:v>
                </c:pt>
                <c:pt idx="1144">
                  <c:v>14271</c:v>
                </c:pt>
                <c:pt idx="1145">
                  <c:v>13573</c:v>
                </c:pt>
                <c:pt idx="1146">
                  <c:v>16536</c:v>
                </c:pt>
                <c:pt idx="1147">
                  <c:v>14221</c:v>
                </c:pt>
                <c:pt idx="1148">
                  <c:v>14126</c:v>
                </c:pt>
                <c:pt idx="1149">
                  <c:v>13256</c:v>
                </c:pt>
                <c:pt idx="1150">
                  <c:v>14490</c:v>
                </c:pt>
                <c:pt idx="1151">
                  <c:v>14289</c:v>
                </c:pt>
                <c:pt idx="1152">
                  <c:v>14305</c:v>
                </c:pt>
                <c:pt idx="1153">
                  <c:v>13656</c:v>
                </c:pt>
                <c:pt idx="1154">
                  <c:v>17721</c:v>
                </c:pt>
                <c:pt idx="1155">
                  <c:v>18332</c:v>
                </c:pt>
                <c:pt idx="1156">
                  <c:v>17857</c:v>
                </c:pt>
                <c:pt idx="1157">
                  <c:v>17873</c:v>
                </c:pt>
                <c:pt idx="1158">
                  <c:v>17979</c:v>
                </c:pt>
                <c:pt idx="1159">
                  <c:v>17532</c:v>
                </c:pt>
                <c:pt idx="1160">
                  <c:v>17463</c:v>
                </c:pt>
                <c:pt idx="1161">
                  <c:v>17261</c:v>
                </c:pt>
                <c:pt idx="1162">
                  <c:v>17048</c:v>
                </c:pt>
                <c:pt idx="1163">
                  <c:v>16842</c:v>
                </c:pt>
                <c:pt idx="1164">
                  <c:v>17116</c:v>
                </c:pt>
                <c:pt idx="1165">
                  <c:v>15857</c:v>
                </c:pt>
                <c:pt idx="1166">
                  <c:v>14822</c:v>
                </c:pt>
                <c:pt idx="1167">
                  <c:v>14391</c:v>
                </c:pt>
                <c:pt idx="1168">
                  <c:v>14141</c:v>
                </c:pt>
                <c:pt idx="1169">
                  <c:v>13664</c:v>
                </c:pt>
                <c:pt idx="1170">
                  <c:v>14871</c:v>
                </c:pt>
                <c:pt idx="1171">
                  <c:v>13043</c:v>
                </c:pt>
                <c:pt idx="1172">
                  <c:v>15058</c:v>
                </c:pt>
                <c:pt idx="1173">
                  <c:v>13051</c:v>
                </c:pt>
                <c:pt idx="1174">
                  <c:v>15237</c:v>
                </c:pt>
                <c:pt idx="1175">
                  <c:v>15099</c:v>
                </c:pt>
                <c:pt idx="1176">
                  <c:v>12421</c:v>
                </c:pt>
                <c:pt idx="1177">
                  <c:v>14893</c:v>
                </c:pt>
                <c:pt idx="1178">
                  <c:v>13832</c:v>
                </c:pt>
                <c:pt idx="1179">
                  <c:v>12802</c:v>
                </c:pt>
                <c:pt idx="1180">
                  <c:v>12622</c:v>
                </c:pt>
                <c:pt idx="1181">
                  <c:v>16199</c:v>
                </c:pt>
                <c:pt idx="1182">
                  <c:v>14556</c:v>
                </c:pt>
                <c:pt idx="1183">
                  <c:v>12866</c:v>
                </c:pt>
                <c:pt idx="1184">
                  <c:v>12510</c:v>
                </c:pt>
                <c:pt idx="1185">
                  <c:v>13866</c:v>
                </c:pt>
                <c:pt idx="1186">
                  <c:v>12263</c:v>
                </c:pt>
                <c:pt idx="1187">
                  <c:v>11642</c:v>
                </c:pt>
                <c:pt idx="1188">
                  <c:v>14330</c:v>
                </c:pt>
                <c:pt idx="1189">
                  <c:v>12563</c:v>
                </c:pt>
                <c:pt idx="1190">
                  <c:v>12320</c:v>
                </c:pt>
                <c:pt idx="1191">
                  <c:v>12158</c:v>
                </c:pt>
                <c:pt idx="1192">
                  <c:v>12809</c:v>
                </c:pt>
                <c:pt idx="1193">
                  <c:v>11802</c:v>
                </c:pt>
                <c:pt idx="1194">
                  <c:v>13075</c:v>
                </c:pt>
                <c:pt idx="1195">
                  <c:v>16046</c:v>
                </c:pt>
                <c:pt idx="1196">
                  <c:v>15932</c:v>
                </c:pt>
                <c:pt idx="1197">
                  <c:v>14542</c:v>
                </c:pt>
                <c:pt idx="1198">
                  <c:v>13269</c:v>
                </c:pt>
                <c:pt idx="1199">
                  <c:v>11950</c:v>
                </c:pt>
                <c:pt idx="1200">
                  <c:v>12227</c:v>
                </c:pt>
                <c:pt idx="1201">
                  <c:v>11974</c:v>
                </c:pt>
                <c:pt idx="1202">
                  <c:v>12553</c:v>
                </c:pt>
                <c:pt idx="1203">
                  <c:v>13003</c:v>
                </c:pt>
                <c:pt idx="1204">
                  <c:v>11905</c:v>
                </c:pt>
                <c:pt idx="1205">
                  <c:v>14078</c:v>
                </c:pt>
                <c:pt idx="1206">
                  <c:v>15599</c:v>
                </c:pt>
                <c:pt idx="1207">
                  <c:v>15003</c:v>
                </c:pt>
                <c:pt idx="1208">
                  <c:v>15237</c:v>
                </c:pt>
                <c:pt idx="1209">
                  <c:v>15562</c:v>
                </c:pt>
                <c:pt idx="1210">
                  <c:v>13427</c:v>
                </c:pt>
                <c:pt idx="1211">
                  <c:v>12795</c:v>
                </c:pt>
                <c:pt idx="1212">
                  <c:v>12765</c:v>
                </c:pt>
                <c:pt idx="1213">
                  <c:v>11817</c:v>
                </c:pt>
                <c:pt idx="1214">
                  <c:v>12563</c:v>
                </c:pt>
                <c:pt idx="1215">
                  <c:v>12138</c:v>
                </c:pt>
                <c:pt idx="1216">
                  <c:v>11914</c:v>
                </c:pt>
                <c:pt idx="1217">
                  <c:v>11953</c:v>
                </c:pt>
                <c:pt idx="1218">
                  <c:v>11959</c:v>
                </c:pt>
                <c:pt idx="1219">
                  <c:v>11668</c:v>
                </c:pt>
                <c:pt idx="1220">
                  <c:v>14273</c:v>
                </c:pt>
                <c:pt idx="1221">
                  <c:v>11406</c:v>
                </c:pt>
                <c:pt idx="1222">
                  <c:v>13206</c:v>
                </c:pt>
                <c:pt idx="1223">
                  <c:v>12051</c:v>
                </c:pt>
                <c:pt idx="1224">
                  <c:v>12364</c:v>
                </c:pt>
                <c:pt idx="1225">
                  <c:v>12117</c:v>
                </c:pt>
                <c:pt idx="1226">
                  <c:v>12285</c:v>
                </c:pt>
                <c:pt idx="1227">
                  <c:v>13292</c:v>
                </c:pt>
                <c:pt idx="1228">
                  <c:v>11550</c:v>
                </c:pt>
                <c:pt idx="1229">
                  <c:v>11364</c:v>
                </c:pt>
                <c:pt idx="1230">
                  <c:v>11418</c:v>
                </c:pt>
                <c:pt idx="1231">
                  <c:v>12217</c:v>
                </c:pt>
                <c:pt idx="1232">
                  <c:v>14677</c:v>
                </c:pt>
                <c:pt idx="1233">
                  <c:v>12328</c:v>
                </c:pt>
                <c:pt idx="1234">
                  <c:v>11736</c:v>
                </c:pt>
                <c:pt idx="1235">
                  <c:v>11159</c:v>
                </c:pt>
                <c:pt idx="1236">
                  <c:v>11340</c:v>
                </c:pt>
                <c:pt idx="1237">
                  <c:v>11430</c:v>
                </c:pt>
                <c:pt idx="1238">
                  <c:v>12554</c:v>
                </c:pt>
                <c:pt idx="1239">
                  <c:v>11494</c:v>
                </c:pt>
                <c:pt idx="1240">
                  <c:v>12638</c:v>
                </c:pt>
                <c:pt idx="1241">
                  <c:v>11538</c:v>
                </c:pt>
                <c:pt idx="1242">
                  <c:v>11731</c:v>
                </c:pt>
                <c:pt idx="1243">
                  <c:v>11092</c:v>
                </c:pt>
                <c:pt idx="1244">
                  <c:v>12177</c:v>
                </c:pt>
                <c:pt idx="1245">
                  <c:v>15687</c:v>
                </c:pt>
                <c:pt idx="1246">
                  <c:v>15201</c:v>
                </c:pt>
                <c:pt idx="1247">
                  <c:v>15803</c:v>
                </c:pt>
                <c:pt idx="1248">
                  <c:v>16060</c:v>
                </c:pt>
                <c:pt idx="1249">
                  <c:v>15533</c:v>
                </c:pt>
                <c:pt idx="1250">
                  <c:v>15237</c:v>
                </c:pt>
                <c:pt idx="1251">
                  <c:v>15409</c:v>
                </c:pt>
                <c:pt idx="1252">
                  <c:v>14619</c:v>
                </c:pt>
                <c:pt idx="1253">
                  <c:v>15547</c:v>
                </c:pt>
                <c:pt idx="1254">
                  <c:v>15197</c:v>
                </c:pt>
                <c:pt idx="1255">
                  <c:v>15471</c:v>
                </c:pt>
                <c:pt idx="1256">
                  <c:v>15180</c:v>
                </c:pt>
                <c:pt idx="1257">
                  <c:v>15345</c:v>
                </c:pt>
                <c:pt idx="1258">
                  <c:v>15208</c:v>
                </c:pt>
                <c:pt idx="1259">
                  <c:v>15300</c:v>
                </c:pt>
                <c:pt idx="1260">
                  <c:v>15490</c:v>
                </c:pt>
                <c:pt idx="1261">
                  <c:v>14459</c:v>
                </c:pt>
                <c:pt idx="1262">
                  <c:v>15553</c:v>
                </c:pt>
                <c:pt idx="1263">
                  <c:v>15549</c:v>
                </c:pt>
                <c:pt idx="1264">
                  <c:v>15033</c:v>
                </c:pt>
                <c:pt idx="1265">
                  <c:v>14424</c:v>
                </c:pt>
                <c:pt idx="1266">
                  <c:v>15092</c:v>
                </c:pt>
                <c:pt idx="1267">
                  <c:v>14521</c:v>
                </c:pt>
                <c:pt idx="1268">
                  <c:v>14182</c:v>
                </c:pt>
                <c:pt idx="1269">
                  <c:v>14837</c:v>
                </c:pt>
                <c:pt idx="1270">
                  <c:v>14399</c:v>
                </c:pt>
                <c:pt idx="1271">
                  <c:v>14122</c:v>
                </c:pt>
                <c:pt idx="1272">
                  <c:v>13966</c:v>
                </c:pt>
                <c:pt idx="1273">
                  <c:v>14581</c:v>
                </c:pt>
                <c:pt idx="1274">
                  <c:v>13718</c:v>
                </c:pt>
                <c:pt idx="1275">
                  <c:v>13174</c:v>
                </c:pt>
                <c:pt idx="1276">
                  <c:v>11866</c:v>
                </c:pt>
                <c:pt idx="1277">
                  <c:v>11761</c:v>
                </c:pt>
                <c:pt idx="1278">
                  <c:v>11403</c:v>
                </c:pt>
                <c:pt idx="1279">
                  <c:v>11122</c:v>
                </c:pt>
                <c:pt idx="1280">
                  <c:v>13138</c:v>
                </c:pt>
                <c:pt idx="1281">
                  <c:v>12323</c:v>
                </c:pt>
                <c:pt idx="1282">
                  <c:v>11954</c:v>
                </c:pt>
                <c:pt idx="1283">
                  <c:v>12269</c:v>
                </c:pt>
                <c:pt idx="1284">
                  <c:v>12747</c:v>
                </c:pt>
                <c:pt idx="1285">
                  <c:v>11083</c:v>
                </c:pt>
                <c:pt idx="1286">
                  <c:v>12308</c:v>
                </c:pt>
                <c:pt idx="1287">
                  <c:v>10842</c:v>
                </c:pt>
                <c:pt idx="1288">
                  <c:v>12974</c:v>
                </c:pt>
                <c:pt idx="1289">
                  <c:v>11337</c:v>
                </c:pt>
                <c:pt idx="1290">
                  <c:v>12283</c:v>
                </c:pt>
                <c:pt idx="1291">
                  <c:v>12063</c:v>
                </c:pt>
                <c:pt idx="1292">
                  <c:v>11035</c:v>
                </c:pt>
                <c:pt idx="1293">
                  <c:v>11168</c:v>
                </c:pt>
                <c:pt idx="1294">
                  <c:v>10804</c:v>
                </c:pt>
                <c:pt idx="1295">
                  <c:v>11611</c:v>
                </c:pt>
                <c:pt idx="1296">
                  <c:v>10705</c:v>
                </c:pt>
                <c:pt idx="1297">
                  <c:v>11554</c:v>
                </c:pt>
                <c:pt idx="1298">
                  <c:v>10891</c:v>
                </c:pt>
                <c:pt idx="1299">
                  <c:v>10780</c:v>
                </c:pt>
                <c:pt idx="1300">
                  <c:v>14133</c:v>
                </c:pt>
                <c:pt idx="1301">
                  <c:v>13456</c:v>
                </c:pt>
                <c:pt idx="1302">
                  <c:v>11903</c:v>
                </c:pt>
                <c:pt idx="1303">
                  <c:v>10852</c:v>
                </c:pt>
                <c:pt idx="1304">
                  <c:v>10597</c:v>
                </c:pt>
                <c:pt idx="1305">
                  <c:v>12370</c:v>
                </c:pt>
                <c:pt idx="1306">
                  <c:v>11044</c:v>
                </c:pt>
                <c:pt idx="1307">
                  <c:v>10236</c:v>
                </c:pt>
                <c:pt idx="1308">
                  <c:v>10185</c:v>
                </c:pt>
                <c:pt idx="1309">
                  <c:v>10571</c:v>
                </c:pt>
                <c:pt idx="1310">
                  <c:v>10707</c:v>
                </c:pt>
                <c:pt idx="1311">
                  <c:v>10965</c:v>
                </c:pt>
                <c:pt idx="1312">
                  <c:v>11388</c:v>
                </c:pt>
                <c:pt idx="1313">
                  <c:v>14464</c:v>
                </c:pt>
                <c:pt idx="1314">
                  <c:v>12330</c:v>
                </c:pt>
                <c:pt idx="1315">
                  <c:v>11512</c:v>
                </c:pt>
                <c:pt idx="1316">
                  <c:v>11010</c:v>
                </c:pt>
                <c:pt idx="1317">
                  <c:v>10416</c:v>
                </c:pt>
                <c:pt idx="1318">
                  <c:v>10870</c:v>
                </c:pt>
                <c:pt idx="1319">
                  <c:v>10476</c:v>
                </c:pt>
                <c:pt idx="1320">
                  <c:v>10086</c:v>
                </c:pt>
                <c:pt idx="1321">
                  <c:v>11327</c:v>
                </c:pt>
                <c:pt idx="1322">
                  <c:v>14751</c:v>
                </c:pt>
                <c:pt idx="1323">
                  <c:v>14431</c:v>
                </c:pt>
                <c:pt idx="1324">
                  <c:v>14917</c:v>
                </c:pt>
                <c:pt idx="1325">
                  <c:v>15310</c:v>
                </c:pt>
                <c:pt idx="1326">
                  <c:v>14416</c:v>
                </c:pt>
                <c:pt idx="1327">
                  <c:v>13748</c:v>
                </c:pt>
                <c:pt idx="1328">
                  <c:v>13978</c:v>
                </c:pt>
                <c:pt idx="1329">
                  <c:v>14526</c:v>
                </c:pt>
                <c:pt idx="1330">
                  <c:v>14004</c:v>
                </c:pt>
                <c:pt idx="1331">
                  <c:v>13885</c:v>
                </c:pt>
                <c:pt idx="1332">
                  <c:v>13770</c:v>
                </c:pt>
                <c:pt idx="1333">
                  <c:v>12790</c:v>
                </c:pt>
                <c:pt idx="1334">
                  <c:v>13173</c:v>
                </c:pt>
                <c:pt idx="1335">
                  <c:v>10992</c:v>
                </c:pt>
                <c:pt idx="1336">
                  <c:v>10678</c:v>
                </c:pt>
                <c:pt idx="1337">
                  <c:v>12885</c:v>
                </c:pt>
                <c:pt idx="1338">
                  <c:v>11251</c:v>
                </c:pt>
                <c:pt idx="1339">
                  <c:v>10462</c:v>
                </c:pt>
                <c:pt idx="1340">
                  <c:v>11203</c:v>
                </c:pt>
                <c:pt idx="1341">
                  <c:v>11245</c:v>
                </c:pt>
                <c:pt idx="1342">
                  <c:v>11149</c:v>
                </c:pt>
                <c:pt idx="1343">
                  <c:v>11242</c:v>
                </c:pt>
                <c:pt idx="1344">
                  <c:v>10843</c:v>
                </c:pt>
                <c:pt idx="1345">
                  <c:v>14038</c:v>
                </c:pt>
                <c:pt idx="1346">
                  <c:v>13303</c:v>
                </c:pt>
                <c:pt idx="1347">
                  <c:v>11151</c:v>
                </c:pt>
                <c:pt idx="1348">
                  <c:v>11327</c:v>
                </c:pt>
                <c:pt idx="1349">
                  <c:v>10342</c:v>
                </c:pt>
                <c:pt idx="1350">
                  <c:v>10622</c:v>
                </c:pt>
                <c:pt idx="1351">
                  <c:v>13433</c:v>
                </c:pt>
                <c:pt idx="1352">
                  <c:v>10913</c:v>
                </c:pt>
                <c:pt idx="1353">
                  <c:v>11045</c:v>
                </c:pt>
                <c:pt idx="1354">
                  <c:v>11043</c:v>
                </c:pt>
                <c:pt idx="1355">
                  <c:v>11167</c:v>
                </c:pt>
                <c:pt idx="1356">
                  <c:v>10684</c:v>
                </c:pt>
                <c:pt idx="1357">
                  <c:v>10800</c:v>
                </c:pt>
                <c:pt idx="1358">
                  <c:v>11433</c:v>
                </c:pt>
                <c:pt idx="1359">
                  <c:v>11289</c:v>
                </c:pt>
                <c:pt idx="1360">
                  <c:v>10520</c:v>
                </c:pt>
                <c:pt idx="1361">
                  <c:v>13836</c:v>
                </c:pt>
                <c:pt idx="1362">
                  <c:v>14163</c:v>
                </c:pt>
                <c:pt idx="1363">
                  <c:v>13846</c:v>
                </c:pt>
                <c:pt idx="1364">
                  <c:v>13655</c:v>
                </c:pt>
                <c:pt idx="1365">
                  <c:v>12458</c:v>
                </c:pt>
                <c:pt idx="1366">
                  <c:v>11419</c:v>
                </c:pt>
                <c:pt idx="1367">
                  <c:v>11210</c:v>
                </c:pt>
                <c:pt idx="1368">
                  <c:v>10913</c:v>
                </c:pt>
                <c:pt idx="1369">
                  <c:v>11465</c:v>
                </c:pt>
                <c:pt idx="1370">
                  <c:v>11405</c:v>
                </c:pt>
                <c:pt idx="1371">
                  <c:v>11259</c:v>
                </c:pt>
                <c:pt idx="1372">
                  <c:v>13281</c:v>
                </c:pt>
                <c:pt idx="1373">
                  <c:v>11267</c:v>
                </c:pt>
                <c:pt idx="1374">
                  <c:v>10850</c:v>
                </c:pt>
                <c:pt idx="1375">
                  <c:v>11810</c:v>
                </c:pt>
                <c:pt idx="1376">
                  <c:v>12141</c:v>
                </c:pt>
                <c:pt idx="1377">
                  <c:v>10632</c:v>
                </c:pt>
                <c:pt idx="1378">
                  <c:v>11782</c:v>
                </c:pt>
                <c:pt idx="1379">
                  <c:v>10411</c:v>
                </c:pt>
                <c:pt idx="1380">
                  <c:v>10498</c:v>
                </c:pt>
                <c:pt idx="1381">
                  <c:v>12875</c:v>
                </c:pt>
                <c:pt idx="1382">
                  <c:v>10791</c:v>
                </c:pt>
                <c:pt idx="1383">
                  <c:v>10686</c:v>
                </c:pt>
                <c:pt idx="1384">
                  <c:v>10894</c:v>
                </c:pt>
                <c:pt idx="1385">
                  <c:v>11160</c:v>
                </c:pt>
                <c:pt idx="1386">
                  <c:v>10718</c:v>
                </c:pt>
                <c:pt idx="1387">
                  <c:v>12308</c:v>
                </c:pt>
                <c:pt idx="1388">
                  <c:v>15093</c:v>
                </c:pt>
                <c:pt idx="1389">
                  <c:v>15550</c:v>
                </c:pt>
                <c:pt idx="1390">
                  <c:v>15539</c:v>
                </c:pt>
                <c:pt idx="1391">
                  <c:v>15863</c:v>
                </c:pt>
                <c:pt idx="1392">
                  <c:v>15396</c:v>
                </c:pt>
                <c:pt idx="1393">
                  <c:v>15443</c:v>
                </c:pt>
                <c:pt idx="1394">
                  <c:v>15235</c:v>
                </c:pt>
                <c:pt idx="1395">
                  <c:v>14523</c:v>
                </c:pt>
                <c:pt idx="1396">
                  <c:v>15046</c:v>
                </c:pt>
                <c:pt idx="1397">
                  <c:v>15388</c:v>
                </c:pt>
                <c:pt idx="1398">
                  <c:v>15467</c:v>
                </c:pt>
                <c:pt idx="1399">
                  <c:v>14432</c:v>
                </c:pt>
                <c:pt idx="1400">
                  <c:v>15116</c:v>
                </c:pt>
                <c:pt idx="1401">
                  <c:v>15498</c:v>
                </c:pt>
                <c:pt idx="1402">
                  <c:v>15009</c:v>
                </c:pt>
                <c:pt idx="1403">
                  <c:v>15006</c:v>
                </c:pt>
                <c:pt idx="1404">
                  <c:v>15143</c:v>
                </c:pt>
                <c:pt idx="1405">
                  <c:v>14959</c:v>
                </c:pt>
                <c:pt idx="1406">
                  <c:v>14740</c:v>
                </c:pt>
                <c:pt idx="1407">
                  <c:v>14795</c:v>
                </c:pt>
                <c:pt idx="1408">
                  <c:v>15140</c:v>
                </c:pt>
                <c:pt idx="1409">
                  <c:v>15455</c:v>
                </c:pt>
                <c:pt idx="1410">
                  <c:v>15081</c:v>
                </c:pt>
                <c:pt idx="1411">
                  <c:v>15391</c:v>
                </c:pt>
                <c:pt idx="1412">
                  <c:v>15359</c:v>
                </c:pt>
                <c:pt idx="1413">
                  <c:v>14971</c:v>
                </c:pt>
                <c:pt idx="1414">
                  <c:v>14226</c:v>
                </c:pt>
                <c:pt idx="1415">
                  <c:v>14873</c:v>
                </c:pt>
                <c:pt idx="1416">
                  <c:v>15145</c:v>
                </c:pt>
                <c:pt idx="1417">
                  <c:v>15264</c:v>
                </c:pt>
                <c:pt idx="1418">
                  <c:v>15431</c:v>
                </c:pt>
                <c:pt idx="1419">
                  <c:v>14946</c:v>
                </c:pt>
                <c:pt idx="1420">
                  <c:v>14281</c:v>
                </c:pt>
                <c:pt idx="1421">
                  <c:v>14930</c:v>
                </c:pt>
                <c:pt idx="1422">
                  <c:v>14605</c:v>
                </c:pt>
                <c:pt idx="1423">
                  <c:v>14646</c:v>
                </c:pt>
                <c:pt idx="1424">
                  <c:v>14747</c:v>
                </c:pt>
                <c:pt idx="1425">
                  <c:v>14480</c:v>
                </c:pt>
                <c:pt idx="1426">
                  <c:v>14785</c:v>
                </c:pt>
                <c:pt idx="1427">
                  <c:v>14074</c:v>
                </c:pt>
                <c:pt idx="1428">
                  <c:v>14562</c:v>
                </c:pt>
                <c:pt idx="1429">
                  <c:v>14640</c:v>
                </c:pt>
                <c:pt idx="1430">
                  <c:v>14838</c:v>
                </c:pt>
                <c:pt idx="1431">
                  <c:v>14910</c:v>
                </c:pt>
                <c:pt idx="1432">
                  <c:v>14439</c:v>
                </c:pt>
                <c:pt idx="1433">
                  <c:v>14718</c:v>
                </c:pt>
                <c:pt idx="1434">
                  <c:v>14622</c:v>
                </c:pt>
                <c:pt idx="1435">
                  <c:v>14130</c:v>
                </c:pt>
                <c:pt idx="1436">
                  <c:v>14265</c:v>
                </c:pt>
                <c:pt idx="1437">
                  <c:v>14000</c:v>
                </c:pt>
                <c:pt idx="1438">
                  <c:v>13822</c:v>
                </c:pt>
                <c:pt idx="1439">
                  <c:v>14399</c:v>
                </c:pt>
                <c:pt idx="1440">
                  <c:v>13645</c:v>
                </c:pt>
                <c:pt idx="1441">
                  <c:v>13822</c:v>
                </c:pt>
                <c:pt idx="1442">
                  <c:v>13269</c:v>
                </c:pt>
                <c:pt idx="1443">
                  <c:v>13879</c:v>
                </c:pt>
                <c:pt idx="1444">
                  <c:v>12568</c:v>
                </c:pt>
                <c:pt idx="1445">
                  <c:v>12238</c:v>
                </c:pt>
                <c:pt idx="1446">
                  <c:v>12069</c:v>
                </c:pt>
                <c:pt idx="1447">
                  <c:v>11402</c:v>
                </c:pt>
                <c:pt idx="1448">
                  <c:v>12085</c:v>
                </c:pt>
                <c:pt idx="1449">
                  <c:v>11765</c:v>
                </c:pt>
                <c:pt idx="1450">
                  <c:v>12053</c:v>
                </c:pt>
                <c:pt idx="1451">
                  <c:v>11367</c:v>
                </c:pt>
                <c:pt idx="1452">
                  <c:v>10615</c:v>
                </c:pt>
                <c:pt idx="1453">
                  <c:v>11179</c:v>
                </c:pt>
                <c:pt idx="1454">
                  <c:v>11450</c:v>
                </c:pt>
                <c:pt idx="1455">
                  <c:v>10808</c:v>
                </c:pt>
                <c:pt idx="1456">
                  <c:v>12364</c:v>
                </c:pt>
                <c:pt idx="1457">
                  <c:v>12249</c:v>
                </c:pt>
                <c:pt idx="1458">
                  <c:v>11350</c:v>
                </c:pt>
                <c:pt idx="1459">
                  <c:v>10599</c:v>
                </c:pt>
                <c:pt idx="1460">
                  <c:v>10476</c:v>
                </c:pt>
                <c:pt idx="1461">
                  <c:v>10393</c:v>
                </c:pt>
                <c:pt idx="1462">
                  <c:v>10571</c:v>
                </c:pt>
                <c:pt idx="1463">
                  <c:v>12884</c:v>
                </c:pt>
                <c:pt idx="1464">
                  <c:v>10751</c:v>
                </c:pt>
                <c:pt idx="1465">
                  <c:v>10598</c:v>
                </c:pt>
                <c:pt idx="1466">
                  <c:v>9713</c:v>
                </c:pt>
                <c:pt idx="1467">
                  <c:v>10010</c:v>
                </c:pt>
                <c:pt idx="1468">
                  <c:v>12512</c:v>
                </c:pt>
                <c:pt idx="1469">
                  <c:v>11059</c:v>
                </c:pt>
                <c:pt idx="1470">
                  <c:v>9927</c:v>
                </c:pt>
                <c:pt idx="1471">
                  <c:v>9571</c:v>
                </c:pt>
                <c:pt idx="1472">
                  <c:v>12029</c:v>
                </c:pt>
                <c:pt idx="1473">
                  <c:v>10095</c:v>
                </c:pt>
                <c:pt idx="1474">
                  <c:v>11675</c:v>
                </c:pt>
                <c:pt idx="1475">
                  <c:v>9800</c:v>
                </c:pt>
                <c:pt idx="1476">
                  <c:v>10531</c:v>
                </c:pt>
                <c:pt idx="1477">
                  <c:v>10402</c:v>
                </c:pt>
                <c:pt idx="1478">
                  <c:v>12417</c:v>
                </c:pt>
                <c:pt idx="1479">
                  <c:v>12236</c:v>
                </c:pt>
                <c:pt idx="1480">
                  <c:v>9796</c:v>
                </c:pt>
                <c:pt idx="1481">
                  <c:v>10542</c:v>
                </c:pt>
                <c:pt idx="1482">
                  <c:v>10631</c:v>
                </c:pt>
                <c:pt idx="1483">
                  <c:v>10584</c:v>
                </c:pt>
                <c:pt idx="1484">
                  <c:v>13800</c:v>
                </c:pt>
                <c:pt idx="1485">
                  <c:v>13447</c:v>
                </c:pt>
                <c:pt idx="1486">
                  <c:v>12639</c:v>
                </c:pt>
                <c:pt idx="1487">
                  <c:v>11890</c:v>
                </c:pt>
                <c:pt idx="1488">
                  <c:v>10427</c:v>
                </c:pt>
                <c:pt idx="1489">
                  <c:v>10295</c:v>
                </c:pt>
                <c:pt idx="1490">
                  <c:v>10698</c:v>
                </c:pt>
                <c:pt idx="1491">
                  <c:v>10108</c:v>
                </c:pt>
                <c:pt idx="1492">
                  <c:v>9726</c:v>
                </c:pt>
                <c:pt idx="1493">
                  <c:v>12965</c:v>
                </c:pt>
                <c:pt idx="1494">
                  <c:v>12455</c:v>
                </c:pt>
                <c:pt idx="1495">
                  <c:v>10311</c:v>
                </c:pt>
                <c:pt idx="1496">
                  <c:v>9933</c:v>
                </c:pt>
                <c:pt idx="1497">
                  <c:v>11073</c:v>
                </c:pt>
                <c:pt idx="1498">
                  <c:v>10569</c:v>
                </c:pt>
                <c:pt idx="1499">
                  <c:v>12734</c:v>
                </c:pt>
                <c:pt idx="1500">
                  <c:v>12883</c:v>
                </c:pt>
                <c:pt idx="1501">
                  <c:v>11024</c:v>
                </c:pt>
                <c:pt idx="1502">
                  <c:v>10443</c:v>
                </c:pt>
                <c:pt idx="1503">
                  <c:v>10153</c:v>
                </c:pt>
                <c:pt idx="1504">
                  <c:v>9760</c:v>
                </c:pt>
                <c:pt idx="1505">
                  <c:v>9748</c:v>
                </c:pt>
                <c:pt idx="1506">
                  <c:v>10563</c:v>
                </c:pt>
                <c:pt idx="1507">
                  <c:v>9332</c:v>
                </c:pt>
                <c:pt idx="1508">
                  <c:v>10745</c:v>
                </c:pt>
                <c:pt idx="1509">
                  <c:v>9974</c:v>
                </c:pt>
                <c:pt idx="1510">
                  <c:v>10415</c:v>
                </c:pt>
                <c:pt idx="1511">
                  <c:v>13655</c:v>
                </c:pt>
                <c:pt idx="1512">
                  <c:v>12694</c:v>
                </c:pt>
                <c:pt idx="1513">
                  <c:v>13315</c:v>
                </c:pt>
                <c:pt idx="1514">
                  <c:v>11925</c:v>
                </c:pt>
                <c:pt idx="1515">
                  <c:v>11323</c:v>
                </c:pt>
                <c:pt idx="1516">
                  <c:v>10666</c:v>
                </c:pt>
                <c:pt idx="1517">
                  <c:v>11243</c:v>
                </c:pt>
                <c:pt idx="1518">
                  <c:v>10625</c:v>
                </c:pt>
                <c:pt idx="1519">
                  <c:v>10509</c:v>
                </c:pt>
                <c:pt idx="1520">
                  <c:v>10203</c:v>
                </c:pt>
                <c:pt idx="1521">
                  <c:v>14144</c:v>
                </c:pt>
                <c:pt idx="1522">
                  <c:v>12773</c:v>
                </c:pt>
                <c:pt idx="1523">
                  <c:v>11166</c:v>
                </c:pt>
                <c:pt idx="1524">
                  <c:v>10473</c:v>
                </c:pt>
                <c:pt idx="1525">
                  <c:v>10544</c:v>
                </c:pt>
                <c:pt idx="1526">
                  <c:v>10249</c:v>
                </c:pt>
                <c:pt idx="1527">
                  <c:v>9861</c:v>
                </c:pt>
                <c:pt idx="1528">
                  <c:v>10615</c:v>
                </c:pt>
                <c:pt idx="1529">
                  <c:v>10466</c:v>
                </c:pt>
                <c:pt idx="1530">
                  <c:v>10042</c:v>
                </c:pt>
                <c:pt idx="1531">
                  <c:v>14498</c:v>
                </c:pt>
                <c:pt idx="1532">
                  <c:v>13653</c:v>
                </c:pt>
                <c:pt idx="1533">
                  <c:v>14449</c:v>
                </c:pt>
                <c:pt idx="1534">
                  <c:v>14574</c:v>
                </c:pt>
                <c:pt idx="1535">
                  <c:v>14306</c:v>
                </c:pt>
                <c:pt idx="1536">
                  <c:v>13889</c:v>
                </c:pt>
                <c:pt idx="1537">
                  <c:v>13885</c:v>
                </c:pt>
                <c:pt idx="1538">
                  <c:v>13770</c:v>
                </c:pt>
                <c:pt idx="1539">
                  <c:v>12899</c:v>
                </c:pt>
                <c:pt idx="1540">
                  <c:v>10989</c:v>
                </c:pt>
                <c:pt idx="1541">
                  <c:v>12188</c:v>
                </c:pt>
                <c:pt idx="1542">
                  <c:v>11204</c:v>
                </c:pt>
                <c:pt idx="1543">
                  <c:v>12659</c:v>
                </c:pt>
                <c:pt idx="1544">
                  <c:v>10805</c:v>
                </c:pt>
                <c:pt idx="1545">
                  <c:v>10281</c:v>
                </c:pt>
                <c:pt idx="1546">
                  <c:v>10999</c:v>
                </c:pt>
                <c:pt idx="1547">
                  <c:v>12601</c:v>
                </c:pt>
                <c:pt idx="1548">
                  <c:v>11360</c:v>
                </c:pt>
                <c:pt idx="1549">
                  <c:v>12967</c:v>
                </c:pt>
                <c:pt idx="1550">
                  <c:v>12587</c:v>
                </c:pt>
                <c:pt idx="1551">
                  <c:v>12319</c:v>
                </c:pt>
                <c:pt idx="1552">
                  <c:v>12621</c:v>
                </c:pt>
                <c:pt idx="1553">
                  <c:v>13191</c:v>
                </c:pt>
                <c:pt idx="1554">
                  <c:v>18081</c:v>
                </c:pt>
                <c:pt idx="1555">
                  <c:v>19148</c:v>
                </c:pt>
                <c:pt idx="1556">
                  <c:v>18954</c:v>
                </c:pt>
                <c:pt idx="1557">
                  <c:v>19908</c:v>
                </c:pt>
                <c:pt idx="1558">
                  <c:v>19866</c:v>
                </c:pt>
                <c:pt idx="1559">
                  <c:v>19653</c:v>
                </c:pt>
                <c:pt idx="1560">
                  <c:v>19395</c:v>
                </c:pt>
                <c:pt idx="1561">
                  <c:v>18159</c:v>
                </c:pt>
                <c:pt idx="1562">
                  <c:v>17921</c:v>
                </c:pt>
                <c:pt idx="1563">
                  <c:v>18718</c:v>
                </c:pt>
                <c:pt idx="1564">
                  <c:v>18872</c:v>
                </c:pt>
                <c:pt idx="1565">
                  <c:v>21297</c:v>
                </c:pt>
                <c:pt idx="1566">
                  <c:v>21053</c:v>
                </c:pt>
                <c:pt idx="1567">
                  <c:v>20144</c:v>
                </c:pt>
                <c:pt idx="1568">
                  <c:v>20229</c:v>
                </c:pt>
                <c:pt idx="1569">
                  <c:v>22145</c:v>
                </c:pt>
                <c:pt idx="1570">
                  <c:v>24118</c:v>
                </c:pt>
                <c:pt idx="1571">
                  <c:v>21648</c:v>
                </c:pt>
                <c:pt idx="1572">
                  <c:v>22683</c:v>
                </c:pt>
                <c:pt idx="1573">
                  <c:v>21524</c:v>
                </c:pt>
                <c:pt idx="1574">
                  <c:v>21337</c:v>
                </c:pt>
                <c:pt idx="1575">
                  <c:v>22227</c:v>
                </c:pt>
                <c:pt idx="1576">
                  <c:v>26964</c:v>
                </c:pt>
                <c:pt idx="1577">
                  <c:v>22782</c:v>
                </c:pt>
                <c:pt idx="1578">
                  <c:v>22477</c:v>
                </c:pt>
                <c:pt idx="1579">
                  <c:v>22619</c:v>
                </c:pt>
                <c:pt idx="1580">
                  <c:v>23466</c:v>
                </c:pt>
                <c:pt idx="1581">
                  <c:v>25813</c:v>
                </c:pt>
                <c:pt idx="1582">
                  <c:v>23997</c:v>
                </c:pt>
                <c:pt idx="1583">
                  <c:v>27849</c:v>
                </c:pt>
                <c:pt idx="1584">
                  <c:v>27159</c:v>
                </c:pt>
                <c:pt idx="1585">
                  <c:v>23912</c:v>
                </c:pt>
                <c:pt idx="1586">
                  <c:v>23530</c:v>
                </c:pt>
                <c:pt idx="1587">
                  <c:v>26349</c:v>
                </c:pt>
                <c:pt idx="1588">
                  <c:v>23063</c:v>
                </c:pt>
                <c:pt idx="1589">
                  <c:v>24148</c:v>
                </c:pt>
                <c:pt idx="1590">
                  <c:v>23896</c:v>
                </c:pt>
                <c:pt idx="1591">
                  <c:v>31607</c:v>
                </c:pt>
                <c:pt idx="1592">
                  <c:v>31421</c:v>
                </c:pt>
                <c:pt idx="1593">
                  <c:v>32596</c:v>
                </c:pt>
                <c:pt idx="1594">
                  <c:v>32236</c:v>
                </c:pt>
                <c:pt idx="1595">
                  <c:v>33623</c:v>
                </c:pt>
                <c:pt idx="1596">
                  <c:v>33198</c:v>
                </c:pt>
                <c:pt idx="1597">
                  <c:v>31068</c:v>
                </c:pt>
                <c:pt idx="1598">
                  <c:v>32417</c:v>
                </c:pt>
                <c:pt idx="1599">
                  <c:v>31855</c:v>
                </c:pt>
                <c:pt idx="1600">
                  <c:v>31547</c:v>
                </c:pt>
                <c:pt idx="1601">
                  <c:v>32034</c:v>
                </c:pt>
                <c:pt idx="1602">
                  <c:v>32378</c:v>
                </c:pt>
                <c:pt idx="1603">
                  <c:v>31043</c:v>
                </c:pt>
                <c:pt idx="1604">
                  <c:v>31832</c:v>
                </c:pt>
                <c:pt idx="1605">
                  <c:v>31737</c:v>
                </c:pt>
                <c:pt idx="1606">
                  <c:v>32075</c:v>
                </c:pt>
                <c:pt idx="1607">
                  <c:v>32744</c:v>
                </c:pt>
                <c:pt idx="1608">
                  <c:v>31610</c:v>
                </c:pt>
                <c:pt idx="1609">
                  <c:v>32469</c:v>
                </c:pt>
                <c:pt idx="1610">
                  <c:v>30953</c:v>
                </c:pt>
                <c:pt idx="1611">
                  <c:v>30180</c:v>
                </c:pt>
                <c:pt idx="1612">
                  <c:v>31713</c:v>
                </c:pt>
                <c:pt idx="1613">
                  <c:v>30967</c:v>
                </c:pt>
                <c:pt idx="1614">
                  <c:v>31206</c:v>
                </c:pt>
                <c:pt idx="1615">
                  <c:v>30575</c:v>
                </c:pt>
                <c:pt idx="1616">
                  <c:v>30848</c:v>
                </c:pt>
                <c:pt idx="1617">
                  <c:v>30859</c:v>
                </c:pt>
                <c:pt idx="1618">
                  <c:v>30191</c:v>
                </c:pt>
                <c:pt idx="1619">
                  <c:v>30215</c:v>
                </c:pt>
                <c:pt idx="1620">
                  <c:v>30213</c:v>
                </c:pt>
                <c:pt idx="1621">
                  <c:v>30040</c:v>
                </c:pt>
                <c:pt idx="1622">
                  <c:v>30021</c:v>
                </c:pt>
                <c:pt idx="1623">
                  <c:v>30707</c:v>
                </c:pt>
                <c:pt idx="1624">
                  <c:v>29760</c:v>
                </c:pt>
                <c:pt idx="1625">
                  <c:v>29845</c:v>
                </c:pt>
                <c:pt idx="1626">
                  <c:v>29810</c:v>
                </c:pt>
                <c:pt idx="1627">
                  <c:v>29666</c:v>
                </c:pt>
                <c:pt idx="1628">
                  <c:v>28676</c:v>
                </c:pt>
                <c:pt idx="1629">
                  <c:v>29323</c:v>
                </c:pt>
                <c:pt idx="1630">
                  <c:v>28931</c:v>
                </c:pt>
                <c:pt idx="1631">
                  <c:v>29064</c:v>
                </c:pt>
                <c:pt idx="1632">
                  <c:v>28886</c:v>
                </c:pt>
                <c:pt idx="1633">
                  <c:v>28086</c:v>
                </c:pt>
                <c:pt idx="1634">
                  <c:v>28374</c:v>
                </c:pt>
                <c:pt idx="1635">
                  <c:v>28873</c:v>
                </c:pt>
                <c:pt idx="1636">
                  <c:v>29899</c:v>
                </c:pt>
                <c:pt idx="1637">
                  <c:v>28021</c:v>
                </c:pt>
                <c:pt idx="1638">
                  <c:v>27298</c:v>
                </c:pt>
                <c:pt idx="1639">
                  <c:v>28212</c:v>
                </c:pt>
                <c:pt idx="1640">
                  <c:v>26043</c:v>
                </c:pt>
                <c:pt idx="1641">
                  <c:v>26472</c:v>
                </c:pt>
                <c:pt idx="1642">
                  <c:v>24701</c:v>
                </c:pt>
                <c:pt idx="1643">
                  <c:v>24959</c:v>
                </c:pt>
                <c:pt idx="1644">
                  <c:v>25273</c:v>
                </c:pt>
                <c:pt idx="1645">
                  <c:v>25403</c:v>
                </c:pt>
                <c:pt idx="1646">
                  <c:v>24965</c:v>
                </c:pt>
                <c:pt idx="1647">
                  <c:v>25424</c:v>
                </c:pt>
                <c:pt idx="1648">
                  <c:v>24978</c:v>
                </c:pt>
                <c:pt idx="1649">
                  <c:v>23707</c:v>
                </c:pt>
                <c:pt idx="1650">
                  <c:v>24202</c:v>
                </c:pt>
                <c:pt idx="1651">
                  <c:v>24082</c:v>
                </c:pt>
                <c:pt idx="1652">
                  <c:v>22809</c:v>
                </c:pt>
                <c:pt idx="1653">
                  <c:v>22176</c:v>
                </c:pt>
                <c:pt idx="1654">
                  <c:v>21722</c:v>
                </c:pt>
                <c:pt idx="1655">
                  <c:v>26310</c:v>
                </c:pt>
                <c:pt idx="1656">
                  <c:v>23849</c:v>
                </c:pt>
                <c:pt idx="1657">
                  <c:v>22729</c:v>
                </c:pt>
                <c:pt idx="1658">
                  <c:v>25288</c:v>
                </c:pt>
                <c:pt idx="1659">
                  <c:v>24225</c:v>
                </c:pt>
                <c:pt idx="1660">
                  <c:v>23713</c:v>
                </c:pt>
                <c:pt idx="1661">
                  <c:v>24788</c:v>
                </c:pt>
                <c:pt idx="1662">
                  <c:v>28284</c:v>
                </c:pt>
                <c:pt idx="1663">
                  <c:v>28959</c:v>
                </c:pt>
                <c:pt idx="1664">
                  <c:v>36093</c:v>
                </c:pt>
                <c:pt idx="1665">
                  <c:v>34212</c:v>
                </c:pt>
                <c:pt idx="1666">
                  <c:v>28906</c:v>
                </c:pt>
                <c:pt idx="1667">
                  <c:v>27789</c:v>
                </c:pt>
                <c:pt idx="1668">
                  <c:v>25588</c:v>
                </c:pt>
                <c:pt idx="1669">
                  <c:v>23557</c:v>
                </c:pt>
                <c:pt idx="1670">
                  <c:v>23700</c:v>
                </c:pt>
                <c:pt idx="1671">
                  <c:v>22735</c:v>
                </c:pt>
                <c:pt idx="1672">
                  <c:v>22194</c:v>
                </c:pt>
                <c:pt idx="1673">
                  <c:v>21887</c:v>
                </c:pt>
                <c:pt idx="1674">
                  <c:v>21172</c:v>
                </c:pt>
                <c:pt idx="1675">
                  <c:v>25676</c:v>
                </c:pt>
                <c:pt idx="1676">
                  <c:v>23547</c:v>
                </c:pt>
                <c:pt idx="1677">
                  <c:v>21888</c:v>
                </c:pt>
                <c:pt idx="1678">
                  <c:v>25122</c:v>
                </c:pt>
                <c:pt idx="1679">
                  <c:v>20511</c:v>
                </c:pt>
                <c:pt idx="1680">
                  <c:v>20339</c:v>
                </c:pt>
                <c:pt idx="1681">
                  <c:v>23360</c:v>
                </c:pt>
                <c:pt idx="1682">
                  <c:v>24335</c:v>
                </c:pt>
                <c:pt idx="1683">
                  <c:v>21675</c:v>
                </c:pt>
                <c:pt idx="1684">
                  <c:v>19677</c:v>
                </c:pt>
                <c:pt idx="1685">
                  <c:v>22737</c:v>
                </c:pt>
                <c:pt idx="1686">
                  <c:v>20543</c:v>
                </c:pt>
                <c:pt idx="1687">
                  <c:v>21172</c:v>
                </c:pt>
                <c:pt idx="1688">
                  <c:v>20732</c:v>
                </c:pt>
                <c:pt idx="1689">
                  <c:v>19706</c:v>
                </c:pt>
                <c:pt idx="1690">
                  <c:v>23923</c:v>
                </c:pt>
                <c:pt idx="1691">
                  <c:v>20604</c:v>
                </c:pt>
                <c:pt idx="1692">
                  <c:v>19132</c:v>
                </c:pt>
                <c:pt idx="1693">
                  <c:v>20266</c:v>
                </c:pt>
                <c:pt idx="1694">
                  <c:v>23258</c:v>
                </c:pt>
                <c:pt idx="1695">
                  <c:v>19444</c:v>
                </c:pt>
                <c:pt idx="1696">
                  <c:v>18355</c:v>
                </c:pt>
                <c:pt idx="1697">
                  <c:v>18678</c:v>
                </c:pt>
                <c:pt idx="1698">
                  <c:v>19452</c:v>
                </c:pt>
                <c:pt idx="1699">
                  <c:v>22268</c:v>
                </c:pt>
                <c:pt idx="1700">
                  <c:v>23995</c:v>
                </c:pt>
                <c:pt idx="1701">
                  <c:v>24421</c:v>
                </c:pt>
                <c:pt idx="1702">
                  <c:v>23637</c:v>
                </c:pt>
                <c:pt idx="1703">
                  <c:v>25168</c:v>
                </c:pt>
                <c:pt idx="1704">
                  <c:v>23424</c:v>
                </c:pt>
                <c:pt idx="1705">
                  <c:v>24005</c:v>
                </c:pt>
                <c:pt idx="1706">
                  <c:v>22741</c:v>
                </c:pt>
                <c:pt idx="1707">
                  <c:v>22603</c:v>
                </c:pt>
                <c:pt idx="1708">
                  <c:v>20755</c:v>
                </c:pt>
                <c:pt idx="1709">
                  <c:v>20375</c:v>
                </c:pt>
                <c:pt idx="1710">
                  <c:v>19431</c:v>
                </c:pt>
                <c:pt idx="1711">
                  <c:v>20933</c:v>
                </c:pt>
                <c:pt idx="1712">
                  <c:v>19374</c:v>
                </c:pt>
                <c:pt idx="1713">
                  <c:v>18885</c:v>
                </c:pt>
                <c:pt idx="1714">
                  <c:v>18296</c:v>
                </c:pt>
                <c:pt idx="1715">
                  <c:v>18710</c:v>
                </c:pt>
                <c:pt idx="1716">
                  <c:v>18713</c:v>
                </c:pt>
                <c:pt idx="1717">
                  <c:v>18605</c:v>
                </c:pt>
                <c:pt idx="1718">
                  <c:v>19438</c:v>
                </c:pt>
                <c:pt idx="1719">
                  <c:v>21600</c:v>
                </c:pt>
                <c:pt idx="1720">
                  <c:v>18234</c:v>
                </c:pt>
                <c:pt idx="1721">
                  <c:v>18666</c:v>
                </c:pt>
                <c:pt idx="1722">
                  <c:v>18123</c:v>
                </c:pt>
                <c:pt idx="1723">
                  <c:v>19289</c:v>
                </c:pt>
                <c:pt idx="1724">
                  <c:v>17911</c:v>
                </c:pt>
                <c:pt idx="1725">
                  <c:v>18189</c:v>
                </c:pt>
                <c:pt idx="1726">
                  <c:v>18519</c:v>
                </c:pt>
                <c:pt idx="1727">
                  <c:v>23168</c:v>
                </c:pt>
                <c:pt idx="1728">
                  <c:v>21600</c:v>
                </c:pt>
                <c:pt idx="1729">
                  <c:v>17241</c:v>
                </c:pt>
                <c:pt idx="1730">
                  <c:v>18284</c:v>
                </c:pt>
                <c:pt idx="1731">
                  <c:v>18236</c:v>
                </c:pt>
                <c:pt idx="1732">
                  <c:v>21569</c:v>
                </c:pt>
                <c:pt idx="1733">
                  <c:v>20360</c:v>
                </c:pt>
                <c:pt idx="1734">
                  <c:v>18527</c:v>
                </c:pt>
                <c:pt idx="1735">
                  <c:v>19570</c:v>
                </c:pt>
                <c:pt idx="1736">
                  <c:v>18664</c:v>
                </c:pt>
                <c:pt idx="1737">
                  <c:v>25716</c:v>
                </c:pt>
                <c:pt idx="1738">
                  <c:v>27184</c:v>
                </c:pt>
                <c:pt idx="1739">
                  <c:v>25549</c:v>
                </c:pt>
                <c:pt idx="1740">
                  <c:v>26394</c:v>
                </c:pt>
                <c:pt idx="1741">
                  <c:v>25831</c:v>
                </c:pt>
                <c:pt idx="1742">
                  <c:v>26098</c:v>
                </c:pt>
                <c:pt idx="1743">
                  <c:v>24684</c:v>
                </c:pt>
                <c:pt idx="1744">
                  <c:v>25080</c:v>
                </c:pt>
                <c:pt idx="1745">
                  <c:v>24935</c:v>
                </c:pt>
                <c:pt idx="1746">
                  <c:v>24385</c:v>
                </c:pt>
                <c:pt idx="1747">
                  <c:v>24332</c:v>
                </c:pt>
                <c:pt idx="1748">
                  <c:v>23733</c:v>
                </c:pt>
                <c:pt idx="1749">
                  <c:v>23607</c:v>
                </c:pt>
                <c:pt idx="1750">
                  <c:v>23390</c:v>
                </c:pt>
                <c:pt idx="1751">
                  <c:v>23077</c:v>
                </c:pt>
                <c:pt idx="1752">
                  <c:v>22700</c:v>
                </c:pt>
                <c:pt idx="1753">
                  <c:v>22306</c:v>
                </c:pt>
                <c:pt idx="1754">
                  <c:v>20815</c:v>
                </c:pt>
                <c:pt idx="1755">
                  <c:v>20836</c:v>
                </c:pt>
                <c:pt idx="1756">
                  <c:v>20002</c:v>
                </c:pt>
                <c:pt idx="1757">
                  <c:v>19526</c:v>
                </c:pt>
                <c:pt idx="1758">
                  <c:v>20410</c:v>
                </c:pt>
                <c:pt idx="1759">
                  <c:v>18595</c:v>
                </c:pt>
                <c:pt idx="1760">
                  <c:v>18405</c:v>
                </c:pt>
                <c:pt idx="1761">
                  <c:v>20093</c:v>
                </c:pt>
                <c:pt idx="1762">
                  <c:v>19579</c:v>
                </c:pt>
                <c:pt idx="1763">
                  <c:v>16780</c:v>
                </c:pt>
                <c:pt idx="1764">
                  <c:v>20003</c:v>
                </c:pt>
                <c:pt idx="1765">
                  <c:v>19268</c:v>
                </c:pt>
                <c:pt idx="1766">
                  <c:v>18091</c:v>
                </c:pt>
                <c:pt idx="1767">
                  <c:v>17919</c:v>
                </c:pt>
                <c:pt idx="1768">
                  <c:v>19022</c:v>
                </c:pt>
                <c:pt idx="1769">
                  <c:v>16777</c:v>
                </c:pt>
                <c:pt idx="1770">
                  <c:v>16907</c:v>
                </c:pt>
                <c:pt idx="1771">
                  <c:v>17361</c:v>
                </c:pt>
                <c:pt idx="1772">
                  <c:v>20324</c:v>
                </c:pt>
                <c:pt idx="1773">
                  <c:v>17346</c:v>
                </c:pt>
                <c:pt idx="1774">
                  <c:v>16279</c:v>
                </c:pt>
                <c:pt idx="1775">
                  <c:v>16101</c:v>
                </c:pt>
                <c:pt idx="1776">
                  <c:v>18683</c:v>
                </c:pt>
                <c:pt idx="1777">
                  <c:v>17766</c:v>
                </c:pt>
                <c:pt idx="1778">
                  <c:v>15807</c:v>
                </c:pt>
                <c:pt idx="1779">
                  <c:v>16156</c:v>
                </c:pt>
                <c:pt idx="1780">
                  <c:v>15984</c:v>
                </c:pt>
                <c:pt idx="1781">
                  <c:v>19522</c:v>
                </c:pt>
                <c:pt idx="1782">
                  <c:v>19395</c:v>
                </c:pt>
                <c:pt idx="1783">
                  <c:v>18804</c:v>
                </c:pt>
                <c:pt idx="1784">
                  <c:v>16748</c:v>
                </c:pt>
                <c:pt idx="1785">
                  <c:v>18364</c:v>
                </c:pt>
                <c:pt idx="1786">
                  <c:v>15185</c:v>
                </c:pt>
                <c:pt idx="1787">
                  <c:v>15518</c:v>
                </c:pt>
                <c:pt idx="1788">
                  <c:v>15472</c:v>
                </c:pt>
                <c:pt idx="1789">
                  <c:v>16118</c:v>
                </c:pt>
                <c:pt idx="1790">
                  <c:v>16942</c:v>
                </c:pt>
                <c:pt idx="1791">
                  <c:v>16411</c:v>
                </c:pt>
                <c:pt idx="1792">
                  <c:v>15385</c:v>
                </c:pt>
                <c:pt idx="1793">
                  <c:v>14866</c:v>
                </c:pt>
                <c:pt idx="1794">
                  <c:v>15708</c:v>
                </c:pt>
                <c:pt idx="1795">
                  <c:v>16257</c:v>
                </c:pt>
                <c:pt idx="1796">
                  <c:v>16306</c:v>
                </c:pt>
                <c:pt idx="1797">
                  <c:v>15468</c:v>
                </c:pt>
                <c:pt idx="1798">
                  <c:v>14920</c:v>
                </c:pt>
                <c:pt idx="1799">
                  <c:v>16209</c:v>
                </c:pt>
                <c:pt idx="1800">
                  <c:v>19560</c:v>
                </c:pt>
                <c:pt idx="1801">
                  <c:v>21307</c:v>
                </c:pt>
                <c:pt idx="1802">
                  <c:v>21651</c:v>
                </c:pt>
                <c:pt idx="1803">
                  <c:v>22200</c:v>
                </c:pt>
                <c:pt idx="1804">
                  <c:v>21988</c:v>
                </c:pt>
                <c:pt idx="1805">
                  <c:v>22404</c:v>
                </c:pt>
                <c:pt idx="1806">
                  <c:v>21353</c:v>
                </c:pt>
                <c:pt idx="1807">
                  <c:v>21370</c:v>
                </c:pt>
                <c:pt idx="1808">
                  <c:v>21938</c:v>
                </c:pt>
                <c:pt idx="1809">
                  <c:v>20437</c:v>
                </c:pt>
                <c:pt idx="1810">
                  <c:v>20557</c:v>
                </c:pt>
                <c:pt idx="1811">
                  <c:v>20613</c:v>
                </c:pt>
                <c:pt idx="1812">
                  <c:v>21298</c:v>
                </c:pt>
                <c:pt idx="1813">
                  <c:v>21431</c:v>
                </c:pt>
                <c:pt idx="1814">
                  <c:v>21127</c:v>
                </c:pt>
                <c:pt idx="1815">
                  <c:v>21042</c:v>
                </c:pt>
                <c:pt idx="1816">
                  <c:v>21075</c:v>
                </c:pt>
                <c:pt idx="1817">
                  <c:v>20220</c:v>
                </c:pt>
                <c:pt idx="1818">
                  <c:v>19852</c:v>
                </c:pt>
                <c:pt idx="1819">
                  <c:v>19570</c:v>
                </c:pt>
                <c:pt idx="1820">
                  <c:v>18801</c:v>
                </c:pt>
                <c:pt idx="1821">
                  <c:v>17905</c:v>
                </c:pt>
                <c:pt idx="1822">
                  <c:v>18465</c:v>
                </c:pt>
                <c:pt idx="1823">
                  <c:v>18212</c:v>
                </c:pt>
                <c:pt idx="1824">
                  <c:v>16872</c:v>
                </c:pt>
                <c:pt idx="1825">
                  <c:v>16493</c:v>
                </c:pt>
                <c:pt idx="1826">
                  <c:v>15224</c:v>
                </c:pt>
                <c:pt idx="1827">
                  <c:v>18282</c:v>
                </c:pt>
                <c:pt idx="1828">
                  <c:v>17159</c:v>
                </c:pt>
                <c:pt idx="1829">
                  <c:v>15320</c:v>
                </c:pt>
                <c:pt idx="1830">
                  <c:v>16053</c:v>
                </c:pt>
                <c:pt idx="1831">
                  <c:v>18773</c:v>
                </c:pt>
                <c:pt idx="1832">
                  <c:v>16683</c:v>
                </c:pt>
                <c:pt idx="1833">
                  <c:v>16042</c:v>
                </c:pt>
                <c:pt idx="1834">
                  <c:v>16687</c:v>
                </c:pt>
                <c:pt idx="1835">
                  <c:v>15984</c:v>
                </c:pt>
                <c:pt idx="1836">
                  <c:v>16987</c:v>
                </c:pt>
                <c:pt idx="1837">
                  <c:v>15432</c:v>
                </c:pt>
                <c:pt idx="1838">
                  <c:v>16231</c:v>
                </c:pt>
                <c:pt idx="1839">
                  <c:v>16463</c:v>
                </c:pt>
                <c:pt idx="1840">
                  <c:v>16020</c:v>
                </c:pt>
                <c:pt idx="1841">
                  <c:v>16566</c:v>
                </c:pt>
                <c:pt idx="1842">
                  <c:v>16099</c:v>
                </c:pt>
                <c:pt idx="1843">
                  <c:v>18603</c:v>
                </c:pt>
                <c:pt idx="1844">
                  <c:v>16380</c:v>
                </c:pt>
                <c:pt idx="1845">
                  <c:v>16925</c:v>
                </c:pt>
                <c:pt idx="1846">
                  <c:v>15354</c:v>
                </c:pt>
                <c:pt idx="1847">
                  <c:v>17526</c:v>
                </c:pt>
                <c:pt idx="1848">
                  <c:v>16021</c:v>
                </c:pt>
                <c:pt idx="1849">
                  <c:v>19869</c:v>
                </c:pt>
                <c:pt idx="1850">
                  <c:v>18945</c:v>
                </c:pt>
                <c:pt idx="1851">
                  <c:v>17385</c:v>
                </c:pt>
                <c:pt idx="1852">
                  <c:v>16825</c:v>
                </c:pt>
                <c:pt idx="1853">
                  <c:v>15842</c:v>
                </c:pt>
                <c:pt idx="1854">
                  <c:v>15393</c:v>
                </c:pt>
                <c:pt idx="1855">
                  <c:v>15126</c:v>
                </c:pt>
                <c:pt idx="1856">
                  <c:v>14891</c:v>
                </c:pt>
                <c:pt idx="1857">
                  <c:v>14342</c:v>
                </c:pt>
                <c:pt idx="1858">
                  <c:v>14414</c:v>
                </c:pt>
                <c:pt idx="1859">
                  <c:v>18786</c:v>
                </c:pt>
                <c:pt idx="1860">
                  <c:v>19009</c:v>
                </c:pt>
                <c:pt idx="1861">
                  <c:v>18980</c:v>
                </c:pt>
                <c:pt idx="1862">
                  <c:v>17448</c:v>
                </c:pt>
                <c:pt idx="1863">
                  <c:v>15620</c:v>
                </c:pt>
                <c:pt idx="1864">
                  <c:v>16251</c:v>
                </c:pt>
                <c:pt idx="1865">
                  <c:v>14821</c:v>
                </c:pt>
                <c:pt idx="1866">
                  <c:v>14726</c:v>
                </c:pt>
                <c:pt idx="1867">
                  <c:v>14242</c:v>
                </c:pt>
                <c:pt idx="1868">
                  <c:v>16037</c:v>
                </c:pt>
                <c:pt idx="1869">
                  <c:v>14483</c:v>
                </c:pt>
                <c:pt idx="1870">
                  <c:v>14268</c:v>
                </c:pt>
                <c:pt idx="1871">
                  <c:v>18196</c:v>
                </c:pt>
                <c:pt idx="1872">
                  <c:v>15172</c:v>
                </c:pt>
                <c:pt idx="1873">
                  <c:v>14655</c:v>
                </c:pt>
                <c:pt idx="1874">
                  <c:v>14244</c:v>
                </c:pt>
                <c:pt idx="1875">
                  <c:v>14663</c:v>
                </c:pt>
                <c:pt idx="1876">
                  <c:v>17773</c:v>
                </c:pt>
                <c:pt idx="1877">
                  <c:v>15931</c:v>
                </c:pt>
                <c:pt idx="1878">
                  <c:v>14733</c:v>
                </c:pt>
                <c:pt idx="1879">
                  <c:v>14485</c:v>
                </c:pt>
                <c:pt idx="1880">
                  <c:v>16052</c:v>
                </c:pt>
                <c:pt idx="1881">
                  <c:v>13411</c:v>
                </c:pt>
                <c:pt idx="1882">
                  <c:v>13491</c:v>
                </c:pt>
                <c:pt idx="1883">
                  <c:v>14363</c:v>
                </c:pt>
                <c:pt idx="1884">
                  <c:v>14325</c:v>
                </c:pt>
                <c:pt idx="1885">
                  <c:v>14575</c:v>
                </c:pt>
                <c:pt idx="1886">
                  <c:v>18309</c:v>
                </c:pt>
                <c:pt idx="1887">
                  <c:v>17284</c:v>
                </c:pt>
                <c:pt idx="1888">
                  <c:v>13995</c:v>
                </c:pt>
                <c:pt idx="1889">
                  <c:v>13625</c:v>
                </c:pt>
                <c:pt idx="1890">
                  <c:v>15033</c:v>
                </c:pt>
                <c:pt idx="1891">
                  <c:v>13340</c:v>
                </c:pt>
                <c:pt idx="1892">
                  <c:v>14514</c:v>
                </c:pt>
                <c:pt idx="1893">
                  <c:v>13585</c:v>
                </c:pt>
                <c:pt idx="1894">
                  <c:v>13197</c:v>
                </c:pt>
                <c:pt idx="1895">
                  <c:v>12442</c:v>
                </c:pt>
                <c:pt idx="1896">
                  <c:v>13355</c:v>
                </c:pt>
                <c:pt idx="1897">
                  <c:v>12982</c:v>
                </c:pt>
                <c:pt idx="1898">
                  <c:v>13603</c:v>
                </c:pt>
                <c:pt idx="1899">
                  <c:v>14087</c:v>
                </c:pt>
                <c:pt idx="1900">
                  <c:v>19313</c:v>
                </c:pt>
                <c:pt idx="1901">
                  <c:v>19154</c:v>
                </c:pt>
                <c:pt idx="1902">
                  <c:v>18779</c:v>
                </c:pt>
                <c:pt idx="1903">
                  <c:v>18857</c:v>
                </c:pt>
                <c:pt idx="1904">
                  <c:v>18512</c:v>
                </c:pt>
                <c:pt idx="1905">
                  <c:v>18599</c:v>
                </c:pt>
                <c:pt idx="1906">
                  <c:v>19209</c:v>
                </c:pt>
                <c:pt idx="1907">
                  <c:v>18499</c:v>
                </c:pt>
                <c:pt idx="1908">
                  <c:v>18851</c:v>
                </c:pt>
                <c:pt idx="1909">
                  <c:v>18423</c:v>
                </c:pt>
                <c:pt idx="1910">
                  <c:v>18506</c:v>
                </c:pt>
                <c:pt idx="1911">
                  <c:v>18536</c:v>
                </c:pt>
                <c:pt idx="1912">
                  <c:v>17843</c:v>
                </c:pt>
                <c:pt idx="1913">
                  <c:v>18135</c:v>
                </c:pt>
                <c:pt idx="1914">
                  <c:v>18702</c:v>
                </c:pt>
                <c:pt idx="1915">
                  <c:v>18479</c:v>
                </c:pt>
                <c:pt idx="1916">
                  <c:v>17967</c:v>
                </c:pt>
                <c:pt idx="1917">
                  <c:v>18376</c:v>
                </c:pt>
                <c:pt idx="1918">
                  <c:v>18753</c:v>
                </c:pt>
                <c:pt idx="1919">
                  <c:v>18033</c:v>
                </c:pt>
                <c:pt idx="1920">
                  <c:v>18151</c:v>
                </c:pt>
                <c:pt idx="1921">
                  <c:v>17964</c:v>
                </c:pt>
                <c:pt idx="1922">
                  <c:v>18750</c:v>
                </c:pt>
                <c:pt idx="1923">
                  <c:v>18020</c:v>
                </c:pt>
                <c:pt idx="1924">
                  <c:v>17385</c:v>
                </c:pt>
                <c:pt idx="1925">
                  <c:v>17860</c:v>
                </c:pt>
                <c:pt idx="1926">
                  <c:v>17930</c:v>
                </c:pt>
                <c:pt idx="1927">
                  <c:v>18115</c:v>
                </c:pt>
                <c:pt idx="1928">
                  <c:v>17995</c:v>
                </c:pt>
                <c:pt idx="1929">
                  <c:v>17047</c:v>
                </c:pt>
                <c:pt idx="1930">
                  <c:v>17635</c:v>
                </c:pt>
                <c:pt idx="1931">
                  <c:v>17101</c:v>
                </c:pt>
                <c:pt idx="1932">
                  <c:v>17530</c:v>
                </c:pt>
                <c:pt idx="1933">
                  <c:v>16302</c:v>
                </c:pt>
                <c:pt idx="1934">
                  <c:v>15161</c:v>
                </c:pt>
                <c:pt idx="1935">
                  <c:v>14724</c:v>
                </c:pt>
                <c:pt idx="1936">
                  <c:v>14026</c:v>
                </c:pt>
                <c:pt idx="1937">
                  <c:v>12667</c:v>
                </c:pt>
                <c:pt idx="1938">
                  <c:v>13324</c:v>
                </c:pt>
                <c:pt idx="1939">
                  <c:v>14610</c:v>
                </c:pt>
                <c:pt idx="1940">
                  <c:v>14411</c:v>
                </c:pt>
                <c:pt idx="1941">
                  <c:v>13393</c:v>
                </c:pt>
                <c:pt idx="1942">
                  <c:v>13181</c:v>
                </c:pt>
                <c:pt idx="1943">
                  <c:v>12463</c:v>
                </c:pt>
                <c:pt idx="1944">
                  <c:v>13364</c:v>
                </c:pt>
                <c:pt idx="1945">
                  <c:v>13499</c:v>
                </c:pt>
                <c:pt idx="1946">
                  <c:v>13180</c:v>
                </c:pt>
                <c:pt idx="1947">
                  <c:v>12742</c:v>
                </c:pt>
                <c:pt idx="1948">
                  <c:v>14478</c:v>
                </c:pt>
                <c:pt idx="1949">
                  <c:v>13722</c:v>
                </c:pt>
                <c:pt idx="1950">
                  <c:v>13010</c:v>
                </c:pt>
                <c:pt idx="1951">
                  <c:v>13282</c:v>
                </c:pt>
                <c:pt idx="1952">
                  <c:v>14290</c:v>
                </c:pt>
                <c:pt idx="1953">
                  <c:v>12621</c:v>
                </c:pt>
                <c:pt idx="1954">
                  <c:v>12243</c:v>
                </c:pt>
                <c:pt idx="1955">
                  <c:v>12112</c:v>
                </c:pt>
                <c:pt idx="1956">
                  <c:v>12077</c:v>
                </c:pt>
                <c:pt idx="1957">
                  <c:v>12396</c:v>
                </c:pt>
                <c:pt idx="1958">
                  <c:v>12300</c:v>
                </c:pt>
                <c:pt idx="1959">
                  <c:v>14284</c:v>
                </c:pt>
                <c:pt idx="1960">
                  <c:v>12353</c:v>
                </c:pt>
                <c:pt idx="1961">
                  <c:v>12215</c:v>
                </c:pt>
                <c:pt idx="1962">
                  <c:v>12965</c:v>
                </c:pt>
                <c:pt idx="1963">
                  <c:v>12177</c:v>
                </c:pt>
                <c:pt idx="1964">
                  <c:v>12593</c:v>
                </c:pt>
                <c:pt idx="1965">
                  <c:v>16203</c:v>
                </c:pt>
                <c:pt idx="1966">
                  <c:v>16366</c:v>
                </c:pt>
                <c:pt idx="1967">
                  <c:v>16265</c:v>
                </c:pt>
                <c:pt idx="1968">
                  <c:v>13997</c:v>
                </c:pt>
                <c:pt idx="1969">
                  <c:v>13418</c:v>
                </c:pt>
                <c:pt idx="1970">
                  <c:v>12556</c:v>
                </c:pt>
                <c:pt idx="1971">
                  <c:v>12381</c:v>
                </c:pt>
                <c:pt idx="1972">
                  <c:v>14102</c:v>
                </c:pt>
                <c:pt idx="1973">
                  <c:v>11653</c:v>
                </c:pt>
                <c:pt idx="1974">
                  <c:v>11656</c:v>
                </c:pt>
                <c:pt idx="1975">
                  <c:v>12097</c:v>
                </c:pt>
                <c:pt idx="1976">
                  <c:v>11924</c:v>
                </c:pt>
                <c:pt idx="1977">
                  <c:v>14627</c:v>
                </c:pt>
                <c:pt idx="1978">
                  <c:v>13401</c:v>
                </c:pt>
                <c:pt idx="1979">
                  <c:v>11747</c:v>
                </c:pt>
                <c:pt idx="1980">
                  <c:v>12661</c:v>
                </c:pt>
                <c:pt idx="1981">
                  <c:v>12501</c:v>
                </c:pt>
                <c:pt idx="1982">
                  <c:v>11858</c:v>
                </c:pt>
                <c:pt idx="1983">
                  <c:v>14490</c:v>
                </c:pt>
                <c:pt idx="1984">
                  <c:v>11900</c:v>
                </c:pt>
                <c:pt idx="1985">
                  <c:v>12686</c:v>
                </c:pt>
                <c:pt idx="1986">
                  <c:v>12202</c:v>
                </c:pt>
                <c:pt idx="1987">
                  <c:v>13786</c:v>
                </c:pt>
                <c:pt idx="1988">
                  <c:v>12660</c:v>
                </c:pt>
                <c:pt idx="1989">
                  <c:v>16622</c:v>
                </c:pt>
                <c:pt idx="1990">
                  <c:v>16494</c:v>
                </c:pt>
                <c:pt idx="1991">
                  <c:v>15339</c:v>
                </c:pt>
                <c:pt idx="1992">
                  <c:v>14079</c:v>
                </c:pt>
                <c:pt idx="1993">
                  <c:v>12377</c:v>
                </c:pt>
                <c:pt idx="1994">
                  <c:v>11250</c:v>
                </c:pt>
                <c:pt idx="1995">
                  <c:v>12127</c:v>
                </c:pt>
                <c:pt idx="1996">
                  <c:v>11666</c:v>
                </c:pt>
                <c:pt idx="1997">
                  <c:v>12137</c:v>
                </c:pt>
                <c:pt idx="1998">
                  <c:v>12060</c:v>
                </c:pt>
                <c:pt idx="1999">
                  <c:v>15338</c:v>
                </c:pt>
                <c:pt idx="2000">
                  <c:v>15878</c:v>
                </c:pt>
                <c:pt idx="2001">
                  <c:v>13993</c:v>
                </c:pt>
                <c:pt idx="2002">
                  <c:v>12767</c:v>
                </c:pt>
                <c:pt idx="2003">
                  <c:v>12490</c:v>
                </c:pt>
                <c:pt idx="2004">
                  <c:v>14225</c:v>
                </c:pt>
                <c:pt idx="2005">
                  <c:v>17914</c:v>
                </c:pt>
                <c:pt idx="2006">
                  <c:v>15194</c:v>
                </c:pt>
                <c:pt idx="2007">
                  <c:v>14783</c:v>
                </c:pt>
                <c:pt idx="2008">
                  <c:v>15649</c:v>
                </c:pt>
                <c:pt idx="2009">
                  <c:v>15363</c:v>
                </c:pt>
                <c:pt idx="2010">
                  <c:v>16969</c:v>
                </c:pt>
                <c:pt idx="2011">
                  <c:v>19977</c:v>
                </c:pt>
                <c:pt idx="2012">
                  <c:v>18296</c:v>
                </c:pt>
                <c:pt idx="2013">
                  <c:v>19618</c:v>
                </c:pt>
                <c:pt idx="2014">
                  <c:v>19084</c:v>
                </c:pt>
                <c:pt idx="2015">
                  <c:v>20967</c:v>
                </c:pt>
                <c:pt idx="2016">
                  <c:v>18944</c:v>
                </c:pt>
                <c:pt idx="2017">
                  <c:v>17681</c:v>
                </c:pt>
                <c:pt idx="2018">
                  <c:v>16740</c:v>
                </c:pt>
                <c:pt idx="2019">
                  <c:v>21786</c:v>
                </c:pt>
                <c:pt idx="2020">
                  <c:v>21917</c:v>
                </c:pt>
                <c:pt idx="2021">
                  <c:v>20992</c:v>
                </c:pt>
                <c:pt idx="2022">
                  <c:v>20011</c:v>
                </c:pt>
                <c:pt idx="2023">
                  <c:v>20439</c:v>
                </c:pt>
                <c:pt idx="2024">
                  <c:v>19733</c:v>
                </c:pt>
                <c:pt idx="2025">
                  <c:v>20303</c:v>
                </c:pt>
                <c:pt idx="2026">
                  <c:v>18398</c:v>
                </c:pt>
                <c:pt idx="2027">
                  <c:v>19393</c:v>
                </c:pt>
                <c:pt idx="2028">
                  <c:v>18537</c:v>
                </c:pt>
                <c:pt idx="2029">
                  <c:v>18602</c:v>
                </c:pt>
                <c:pt idx="2030">
                  <c:v>18074</c:v>
                </c:pt>
                <c:pt idx="2031">
                  <c:v>17872</c:v>
                </c:pt>
                <c:pt idx="2032">
                  <c:v>17221</c:v>
                </c:pt>
                <c:pt idx="2033">
                  <c:v>17085</c:v>
                </c:pt>
                <c:pt idx="2034">
                  <c:v>15802</c:v>
                </c:pt>
                <c:pt idx="2035">
                  <c:v>16065</c:v>
                </c:pt>
                <c:pt idx="2036">
                  <c:v>14859</c:v>
                </c:pt>
                <c:pt idx="2037">
                  <c:v>14336</c:v>
                </c:pt>
                <c:pt idx="2038">
                  <c:v>13241</c:v>
                </c:pt>
                <c:pt idx="2039">
                  <c:v>13446</c:v>
                </c:pt>
                <c:pt idx="2040">
                  <c:v>13552</c:v>
                </c:pt>
                <c:pt idx="2041">
                  <c:v>12896</c:v>
                </c:pt>
                <c:pt idx="2042">
                  <c:v>14673</c:v>
                </c:pt>
                <c:pt idx="2043">
                  <c:v>12740</c:v>
                </c:pt>
                <c:pt idx="2044">
                  <c:v>11594</c:v>
                </c:pt>
                <c:pt idx="2045">
                  <c:v>12537</c:v>
                </c:pt>
                <c:pt idx="2046">
                  <c:v>13559</c:v>
                </c:pt>
                <c:pt idx="2047">
                  <c:v>12602</c:v>
                </c:pt>
                <c:pt idx="2048">
                  <c:v>13519</c:v>
                </c:pt>
                <c:pt idx="2049">
                  <c:v>11899</c:v>
                </c:pt>
                <c:pt idx="2050">
                  <c:v>11998</c:v>
                </c:pt>
                <c:pt idx="2051">
                  <c:v>12180</c:v>
                </c:pt>
                <c:pt idx="2052">
                  <c:v>12994</c:v>
                </c:pt>
                <c:pt idx="2053">
                  <c:v>16794</c:v>
                </c:pt>
                <c:pt idx="2054">
                  <c:v>14350</c:v>
                </c:pt>
                <c:pt idx="2055">
                  <c:v>12333</c:v>
                </c:pt>
                <c:pt idx="2056">
                  <c:v>12093</c:v>
                </c:pt>
                <c:pt idx="2057">
                  <c:v>12866</c:v>
                </c:pt>
                <c:pt idx="2058">
                  <c:v>12489</c:v>
                </c:pt>
                <c:pt idx="2059">
                  <c:v>16616</c:v>
                </c:pt>
                <c:pt idx="2060">
                  <c:v>15941</c:v>
                </c:pt>
                <c:pt idx="2061">
                  <c:v>12983</c:v>
                </c:pt>
                <c:pt idx="2062">
                  <c:v>12126</c:v>
                </c:pt>
                <c:pt idx="2063">
                  <c:v>12724</c:v>
                </c:pt>
                <c:pt idx="2064">
                  <c:v>12298</c:v>
                </c:pt>
                <c:pt idx="2065">
                  <c:v>13369</c:v>
                </c:pt>
                <c:pt idx="2066">
                  <c:v>11886</c:v>
                </c:pt>
                <c:pt idx="2067">
                  <c:v>12061</c:v>
                </c:pt>
                <c:pt idx="2068">
                  <c:v>16598</c:v>
                </c:pt>
                <c:pt idx="2069">
                  <c:v>16187</c:v>
                </c:pt>
                <c:pt idx="2070">
                  <c:v>13735</c:v>
                </c:pt>
                <c:pt idx="2071">
                  <c:v>12129</c:v>
                </c:pt>
                <c:pt idx="2072">
                  <c:v>11246</c:v>
                </c:pt>
                <c:pt idx="2073">
                  <c:v>12526</c:v>
                </c:pt>
                <c:pt idx="2074">
                  <c:v>14500</c:v>
                </c:pt>
                <c:pt idx="2075">
                  <c:v>12312</c:v>
                </c:pt>
                <c:pt idx="2076">
                  <c:v>12367</c:v>
                </c:pt>
                <c:pt idx="2077">
                  <c:v>11668</c:v>
                </c:pt>
                <c:pt idx="2078">
                  <c:v>14668</c:v>
                </c:pt>
                <c:pt idx="2079">
                  <c:v>12119</c:v>
                </c:pt>
                <c:pt idx="2080">
                  <c:v>11734</c:v>
                </c:pt>
                <c:pt idx="2081">
                  <c:v>12992</c:v>
                </c:pt>
                <c:pt idx="2082">
                  <c:v>11557</c:v>
                </c:pt>
                <c:pt idx="2083">
                  <c:v>11785</c:v>
                </c:pt>
                <c:pt idx="2084">
                  <c:v>12839</c:v>
                </c:pt>
                <c:pt idx="2085">
                  <c:v>15750</c:v>
                </c:pt>
                <c:pt idx="2086">
                  <c:v>16874</c:v>
                </c:pt>
                <c:pt idx="2087">
                  <c:v>17424</c:v>
                </c:pt>
                <c:pt idx="2088">
                  <c:v>17953</c:v>
                </c:pt>
                <c:pt idx="2089">
                  <c:v>17775</c:v>
                </c:pt>
                <c:pt idx="2090">
                  <c:v>18398</c:v>
                </c:pt>
                <c:pt idx="2091">
                  <c:v>17278</c:v>
                </c:pt>
                <c:pt idx="2092">
                  <c:v>18098</c:v>
                </c:pt>
                <c:pt idx="2093">
                  <c:v>18065</c:v>
                </c:pt>
                <c:pt idx="2094">
                  <c:v>18284</c:v>
                </c:pt>
                <c:pt idx="2095">
                  <c:v>17526</c:v>
                </c:pt>
                <c:pt idx="2096">
                  <c:v>18344</c:v>
                </c:pt>
                <c:pt idx="2097">
                  <c:v>18607</c:v>
                </c:pt>
                <c:pt idx="2098">
                  <c:v>17597</c:v>
                </c:pt>
                <c:pt idx="2099">
                  <c:v>18280</c:v>
                </c:pt>
                <c:pt idx="2100">
                  <c:v>17387</c:v>
                </c:pt>
                <c:pt idx="2101">
                  <c:v>17424</c:v>
                </c:pt>
                <c:pt idx="2102">
                  <c:v>18274</c:v>
                </c:pt>
                <c:pt idx="2103">
                  <c:v>17856</c:v>
                </c:pt>
                <c:pt idx="2104">
                  <c:v>17283</c:v>
                </c:pt>
                <c:pt idx="2105">
                  <c:v>18260</c:v>
                </c:pt>
                <c:pt idx="2106">
                  <c:v>18543</c:v>
                </c:pt>
                <c:pt idx="2107">
                  <c:v>18331</c:v>
                </c:pt>
                <c:pt idx="2108">
                  <c:v>19026</c:v>
                </c:pt>
                <c:pt idx="2109">
                  <c:v>18051</c:v>
                </c:pt>
                <c:pt idx="2110">
                  <c:v>17867</c:v>
                </c:pt>
                <c:pt idx="2111">
                  <c:v>18213</c:v>
                </c:pt>
                <c:pt idx="2112">
                  <c:v>17758</c:v>
                </c:pt>
                <c:pt idx="2113">
                  <c:v>17139</c:v>
                </c:pt>
                <c:pt idx="2114">
                  <c:v>17495</c:v>
                </c:pt>
                <c:pt idx="2115">
                  <c:v>17281</c:v>
                </c:pt>
                <c:pt idx="2116">
                  <c:v>17192</c:v>
                </c:pt>
                <c:pt idx="2117">
                  <c:v>17621</c:v>
                </c:pt>
                <c:pt idx="2118">
                  <c:v>17826</c:v>
                </c:pt>
                <c:pt idx="2119">
                  <c:v>17700</c:v>
                </c:pt>
                <c:pt idx="2120">
                  <c:v>17768</c:v>
                </c:pt>
                <c:pt idx="2121">
                  <c:v>17924</c:v>
                </c:pt>
                <c:pt idx="2122">
                  <c:v>18340</c:v>
                </c:pt>
                <c:pt idx="2123">
                  <c:v>18698</c:v>
                </c:pt>
                <c:pt idx="2124">
                  <c:v>16874</c:v>
                </c:pt>
                <c:pt idx="2125">
                  <c:v>18343</c:v>
                </c:pt>
                <c:pt idx="2126">
                  <c:v>17795</c:v>
                </c:pt>
                <c:pt idx="2127">
                  <c:v>16913</c:v>
                </c:pt>
                <c:pt idx="2128">
                  <c:v>17370</c:v>
                </c:pt>
                <c:pt idx="2129">
                  <c:v>17331</c:v>
                </c:pt>
                <c:pt idx="2130">
                  <c:v>17522</c:v>
                </c:pt>
                <c:pt idx="2131">
                  <c:v>17681</c:v>
                </c:pt>
                <c:pt idx="2132">
                  <c:v>17838</c:v>
                </c:pt>
                <c:pt idx="2133">
                  <c:v>17141</c:v>
                </c:pt>
                <c:pt idx="2134">
                  <c:v>17678</c:v>
                </c:pt>
                <c:pt idx="2135">
                  <c:v>17523</c:v>
                </c:pt>
                <c:pt idx="2136">
                  <c:v>17461</c:v>
                </c:pt>
                <c:pt idx="2137">
                  <c:v>17367</c:v>
                </c:pt>
                <c:pt idx="2138">
                  <c:v>17091</c:v>
                </c:pt>
                <c:pt idx="2139">
                  <c:v>16798</c:v>
                </c:pt>
                <c:pt idx="2140">
                  <c:v>17078</c:v>
                </c:pt>
                <c:pt idx="2141">
                  <c:v>16972</c:v>
                </c:pt>
                <c:pt idx="2142">
                  <c:v>17117</c:v>
                </c:pt>
                <c:pt idx="2143">
                  <c:v>17270</c:v>
                </c:pt>
                <c:pt idx="2144">
                  <c:v>18245</c:v>
                </c:pt>
                <c:pt idx="2145">
                  <c:v>17381</c:v>
                </c:pt>
                <c:pt idx="2146">
                  <c:v>17092</c:v>
                </c:pt>
                <c:pt idx="2147">
                  <c:v>16713</c:v>
                </c:pt>
                <c:pt idx="2148">
                  <c:v>18157</c:v>
                </c:pt>
                <c:pt idx="2149">
                  <c:v>17693</c:v>
                </c:pt>
                <c:pt idx="2150">
                  <c:v>17172</c:v>
                </c:pt>
                <c:pt idx="2151">
                  <c:v>17499</c:v>
                </c:pt>
                <c:pt idx="2152">
                  <c:v>17300</c:v>
                </c:pt>
                <c:pt idx="2153">
                  <c:v>16534</c:v>
                </c:pt>
                <c:pt idx="2154">
                  <c:v>16888</c:v>
                </c:pt>
                <c:pt idx="2155">
                  <c:v>17039</c:v>
                </c:pt>
                <c:pt idx="2156">
                  <c:v>17253</c:v>
                </c:pt>
                <c:pt idx="2157">
                  <c:v>17596</c:v>
                </c:pt>
                <c:pt idx="2158">
                  <c:v>16458</c:v>
                </c:pt>
                <c:pt idx="2159">
                  <c:v>17300</c:v>
                </c:pt>
                <c:pt idx="2160">
                  <c:v>16795</c:v>
                </c:pt>
                <c:pt idx="2161">
                  <c:v>17035</c:v>
                </c:pt>
                <c:pt idx="2162">
                  <c:v>16983</c:v>
                </c:pt>
                <c:pt idx="2163">
                  <c:v>17140</c:v>
                </c:pt>
                <c:pt idx="2164">
                  <c:v>16845</c:v>
                </c:pt>
                <c:pt idx="2165">
                  <c:v>16673</c:v>
                </c:pt>
                <c:pt idx="2166">
                  <c:v>16229</c:v>
                </c:pt>
                <c:pt idx="2167">
                  <c:v>16506</c:v>
                </c:pt>
                <c:pt idx="2168">
                  <c:v>16527</c:v>
                </c:pt>
                <c:pt idx="2169">
                  <c:v>16535</c:v>
                </c:pt>
                <c:pt idx="2170">
                  <c:v>16313</c:v>
                </c:pt>
                <c:pt idx="2171">
                  <c:v>15984</c:v>
                </c:pt>
                <c:pt idx="2172">
                  <c:v>16477</c:v>
                </c:pt>
                <c:pt idx="2173">
                  <c:v>15802</c:v>
                </c:pt>
                <c:pt idx="2174">
                  <c:v>17014</c:v>
                </c:pt>
                <c:pt idx="2175">
                  <c:v>16726</c:v>
                </c:pt>
                <c:pt idx="2176">
                  <c:v>17485</c:v>
                </c:pt>
                <c:pt idx="2177">
                  <c:v>16115</c:v>
                </c:pt>
                <c:pt idx="2178">
                  <c:v>17308</c:v>
                </c:pt>
                <c:pt idx="2179">
                  <c:v>15957</c:v>
                </c:pt>
                <c:pt idx="2180">
                  <c:v>15814</c:v>
                </c:pt>
                <c:pt idx="2181">
                  <c:v>15699</c:v>
                </c:pt>
                <c:pt idx="2182">
                  <c:v>16209</c:v>
                </c:pt>
                <c:pt idx="2183">
                  <c:v>16300</c:v>
                </c:pt>
                <c:pt idx="2184">
                  <c:v>16749</c:v>
                </c:pt>
                <c:pt idx="2185">
                  <c:v>16599</c:v>
                </c:pt>
                <c:pt idx="2186">
                  <c:v>16025</c:v>
                </c:pt>
                <c:pt idx="2187">
                  <c:v>16594</c:v>
                </c:pt>
                <c:pt idx="2188">
                  <c:v>17464</c:v>
                </c:pt>
                <c:pt idx="2189">
                  <c:v>16889</c:v>
                </c:pt>
                <c:pt idx="2190">
                  <c:v>16143</c:v>
                </c:pt>
                <c:pt idx="2191">
                  <c:v>16429</c:v>
                </c:pt>
                <c:pt idx="2192">
                  <c:v>16172</c:v>
                </c:pt>
                <c:pt idx="2193">
                  <c:v>15924</c:v>
                </c:pt>
                <c:pt idx="2194">
                  <c:v>16588</c:v>
                </c:pt>
                <c:pt idx="2195">
                  <c:v>15917</c:v>
                </c:pt>
                <c:pt idx="2196">
                  <c:v>16359</c:v>
                </c:pt>
                <c:pt idx="2197">
                  <c:v>17105</c:v>
                </c:pt>
                <c:pt idx="2198">
                  <c:v>17567</c:v>
                </c:pt>
                <c:pt idx="2199">
                  <c:v>16494</c:v>
                </c:pt>
                <c:pt idx="2200">
                  <c:v>17727</c:v>
                </c:pt>
                <c:pt idx="2201">
                  <c:v>16217</c:v>
                </c:pt>
                <c:pt idx="2202">
                  <c:v>17311</c:v>
                </c:pt>
                <c:pt idx="2203">
                  <c:v>17140</c:v>
                </c:pt>
                <c:pt idx="2204">
                  <c:v>15398</c:v>
                </c:pt>
                <c:pt idx="2205">
                  <c:v>14987</c:v>
                </c:pt>
                <c:pt idx="2206">
                  <c:v>15187</c:v>
                </c:pt>
                <c:pt idx="2207">
                  <c:v>13962</c:v>
                </c:pt>
                <c:pt idx="2208">
                  <c:v>13071</c:v>
                </c:pt>
                <c:pt idx="2209">
                  <c:v>13327</c:v>
                </c:pt>
                <c:pt idx="2210">
                  <c:v>13953</c:v>
                </c:pt>
                <c:pt idx="2211">
                  <c:v>13513</c:v>
                </c:pt>
                <c:pt idx="2212">
                  <c:v>12810</c:v>
                </c:pt>
                <c:pt idx="2213">
                  <c:v>13091</c:v>
                </c:pt>
                <c:pt idx="2214">
                  <c:v>14355</c:v>
                </c:pt>
                <c:pt idx="2215">
                  <c:v>13798</c:v>
                </c:pt>
                <c:pt idx="2216">
                  <c:v>13395</c:v>
                </c:pt>
                <c:pt idx="2217">
                  <c:v>12713</c:v>
                </c:pt>
                <c:pt idx="2218">
                  <c:v>12112</c:v>
                </c:pt>
                <c:pt idx="2219">
                  <c:v>12287</c:v>
                </c:pt>
                <c:pt idx="2220">
                  <c:v>12632</c:v>
                </c:pt>
                <c:pt idx="2221">
                  <c:v>13098</c:v>
                </c:pt>
                <c:pt idx="2222">
                  <c:v>12976</c:v>
                </c:pt>
                <c:pt idx="2223">
                  <c:v>14587</c:v>
                </c:pt>
                <c:pt idx="2224">
                  <c:v>13417</c:v>
                </c:pt>
                <c:pt idx="2225">
                  <c:v>13344</c:v>
                </c:pt>
                <c:pt idx="2226">
                  <c:v>12744</c:v>
                </c:pt>
                <c:pt idx="2227">
                  <c:v>12950</c:v>
                </c:pt>
                <c:pt idx="2228">
                  <c:v>12594</c:v>
                </c:pt>
                <c:pt idx="2229">
                  <c:v>14741</c:v>
                </c:pt>
                <c:pt idx="2230">
                  <c:v>13782</c:v>
                </c:pt>
                <c:pt idx="2231">
                  <c:v>12205</c:v>
                </c:pt>
                <c:pt idx="2232">
                  <c:v>11917</c:v>
                </c:pt>
                <c:pt idx="2233">
                  <c:v>12073</c:v>
                </c:pt>
                <c:pt idx="2234">
                  <c:v>12767</c:v>
                </c:pt>
                <c:pt idx="2235">
                  <c:v>13918</c:v>
                </c:pt>
                <c:pt idx="2236">
                  <c:v>13324</c:v>
                </c:pt>
                <c:pt idx="2237">
                  <c:v>12601</c:v>
                </c:pt>
                <c:pt idx="2238">
                  <c:v>12267</c:v>
                </c:pt>
                <c:pt idx="2239">
                  <c:v>14349</c:v>
                </c:pt>
                <c:pt idx="2240">
                  <c:v>12519</c:v>
                </c:pt>
                <c:pt idx="2241">
                  <c:v>12933</c:v>
                </c:pt>
                <c:pt idx="2242">
                  <c:v>14549</c:v>
                </c:pt>
                <c:pt idx="2243">
                  <c:v>13624</c:v>
                </c:pt>
                <c:pt idx="2244">
                  <c:v>13191</c:v>
                </c:pt>
                <c:pt idx="2245">
                  <c:v>13251</c:v>
                </c:pt>
                <c:pt idx="2246">
                  <c:v>13565</c:v>
                </c:pt>
                <c:pt idx="2247">
                  <c:v>12970</c:v>
                </c:pt>
                <c:pt idx="2248">
                  <c:v>14629</c:v>
                </c:pt>
                <c:pt idx="2249">
                  <c:v>13856</c:v>
                </c:pt>
                <c:pt idx="2250">
                  <c:v>14239</c:v>
                </c:pt>
                <c:pt idx="2251">
                  <c:v>13281</c:v>
                </c:pt>
                <c:pt idx="2252">
                  <c:v>13079</c:v>
                </c:pt>
                <c:pt idx="2253">
                  <c:v>12827</c:v>
                </c:pt>
                <c:pt idx="2254">
                  <c:v>13067</c:v>
                </c:pt>
                <c:pt idx="2255">
                  <c:v>16277</c:v>
                </c:pt>
                <c:pt idx="2256">
                  <c:v>14569</c:v>
                </c:pt>
                <c:pt idx="2257">
                  <c:v>12881</c:v>
                </c:pt>
                <c:pt idx="2258">
                  <c:v>13672</c:v>
                </c:pt>
                <c:pt idx="2259">
                  <c:v>13674</c:v>
                </c:pt>
                <c:pt idx="2260">
                  <c:v>12674</c:v>
                </c:pt>
                <c:pt idx="2261">
                  <c:v>12475</c:v>
                </c:pt>
                <c:pt idx="2262">
                  <c:v>14055</c:v>
                </c:pt>
                <c:pt idx="2263">
                  <c:v>14048</c:v>
                </c:pt>
                <c:pt idx="2264">
                  <c:v>12950</c:v>
                </c:pt>
                <c:pt idx="2265">
                  <c:v>12661</c:v>
                </c:pt>
                <c:pt idx="2266">
                  <c:v>12579</c:v>
                </c:pt>
                <c:pt idx="2267">
                  <c:v>15292</c:v>
                </c:pt>
                <c:pt idx="2268">
                  <c:v>13286</c:v>
                </c:pt>
                <c:pt idx="2269">
                  <c:v>12977</c:v>
                </c:pt>
                <c:pt idx="2270">
                  <c:v>14783</c:v>
                </c:pt>
                <c:pt idx="2271">
                  <c:v>12559</c:v>
                </c:pt>
                <c:pt idx="2272">
                  <c:v>12114</c:v>
                </c:pt>
                <c:pt idx="2273">
                  <c:v>12116</c:v>
                </c:pt>
                <c:pt idx="2274">
                  <c:v>15277</c:v>
                </c:pt>
                <c:pt idx="2275">
                  <c:v>12462</c:v>
                </c:pt>
                <c:pt idx="2276">
                  <c:v>12402</c:v>
                </c:pt>
                <c:pt idx="2277">
                  <c:v>16554</c:v>
                </c:pt>
                <c:pt idx="2278">
                  <c:v>17049</c:v>
                </c:pt>
                <c:pt idx="2279">
                  <c:v>16212</c:v>
                </c:pt>
                <c:pt idx="2280">
                  <c:v>12978</c:v>
                </c:pt>
                <c:pt idx="2281">
                  <c:v>13180</c:v>
                </c:pt>
                <c:pt idx="2282">
                  <c:v>13481</c:v>
                </c:pt>
                <c:pt idx="2283">
                  <c:v>12093</c:v>
                </c:pt>
                <c:pt idx="2284">
                  <c:v>14229</c:v>
                </c:pt>
                <c:pt idx="2285">
                  <c:v>12062</c:v>
                </c:pt>
                <c:pt idx="2286">
                  <c:v>12005</c:v>
                </c:pt>
                <c:pt idx="2287">
                  <c:v>12281</c:v>
                </c:pt>
                <c:pt idx="2288">
                  <c:v>14630</c:v>
                </c:pt>
                <c:pt idx="2289">
                  <c:v>13031</c:v>
                </c:pt>
                <c:pt idx="2290">
                  <c:v>12382</c:v>
                </c:pt>
                <c:pt idx="2291">
                  <c:v>13032</c:v>
                </c:pt>
                <c:pt idx="2292">
                  <c:v>13733</c:v>
                </c:pt>
                <c:pt idx="2293">
                  <c:v>15263</c:v>
                </c:pt>
                <c:pt idx="2294">
                  <c:v>13441</c:v>
                </c:pt>
                <c:pt idx="2295">
                  <c:v>12178</c:v>
                </c:pt>
                <c:pt idx="2296">
                  <c:v>12725</c:v>
                </c:pt>
                <c:pt idx="2297">
                  <c:v>12571</c:v>
                </c:pt>
                <c:pt idx="2298">
                  <c:v>15728</c:v>
                </c:pt>
                <c:pt idx="2299">
                  <c:v>13774</c:v>
                </c:pt>
                <c:pt idx="2300">
                  <c:v>11282</c:v>
                </c:pt>
                <c:pt idx="2301">
                  <c:v>12225</c:v>
                </c:pt>
                <c:pt idx="2302">
                  <c:v>12527</c:v>
                </c:pt>
                <c:pt idx="2303">
                  <c:v>13294</c:v>
                </c:pt>
                <c:pt idx="2304">
                  <c:v>12326</c:v>
                </c:pt>
                <c:pt idx="2305">
                  <c:v>12021</c:v>
                </c:pt>
                <c:pt idx="2306">
                  <c:v>11645</c:v>
                </c:pt>
                <c:pt idx="2307">
                  <c:v>12139</c:v>
                </c:pt>
                <c:pt idx="2308">
                  <c:v>11923</c:v>
                </c:pt>
                <c:pt idx="2309">
                  <c:v>12864</c:v>
                </c:pt>
                <c:pt idx="2310">
                  <c:v>17738</c:v>
                </c:pt>
                <c:pt idx="2311">
                  <c:v>16884</c:v>
                </c:pt>
                <c:pt idx="2312">
                  <c:v>16154</c:v>
                </c:pt>
                <c:pt idx="2313">
                  <c:v>14771</c:v>
                </c:pt>
                <c:pt idx="2314">
                  <c:v>12608</c:v>
                </c:pt>
                <c:pt idx="2315">
                  <c:v>12758</c:v>
                </c:pt>
                <c:pt idx="2316">
                  <c:v>13152</c:v>
                </c:pt>
                <c:pt idx="2317">
                  <c:v>12307</c:v>
                </c:pt>
                <c:pt idx="2318">
                  <c:v>12613</c:v>
                </c:pt>
                <c:pt idx="2319">
                  <c:v>12106</c:v>
                </c:pt>
                <c:pt idx="2320">
                  <c:v>14075</c:v>
                </c:pt>
                <c:pt idx="2321">
                  <c:v>12727</c:v>
                </c:pt>
                <c:pt idx="2322">
                  <c:v>12575</c:v>
                </c:pt>
                <c:pt idx="2323">
                  <c:v>13062</c:v>
                </c:pt>
                <c:pt idx="2324">
                  <c:v>12297</c:v>
                </c:pt>
                <c:pt idx="2325">
                  <c:v>14500</c:v>
                </c:pt>
                <c:pt idx="2326">
                  <c:v>13105</c:v>
                </c:pt>
                <c:pt idx="2327">
                  <c:v>12338</c:v>
                </c:pt>
                <c:pt idx="2328">
                  <c:v>12018</c:v>
                </c:pt>
                <c:pt idx="2329">
                  <c:v>12470</c:v>
                </c:pt>
                <c:pt idx="2330">
                  <c:v>12747</c:v>
                </c:pt>
                <c:pt idx="2331">
                  <c:v>15538</c:v>
                </c:pt>
                <c:pt idx="2332">
                  <c:v>14945</c:v>
                </c:pt>
                <c:pt idx="2333">
                  <c:v>13534</c:v>
                </c:pt>
                <c:pt idx="2334">
                  <c:v>12334</c:v>
                </c:pt>
                <c:pt idx="2335">
                  <c:v>12149</c:v>
                </c:pt>
                <c:pt idx="2336">
                  <c:v>12148</c:v>
                </c:pt>
                <c:pt idx="2337">
                  <c:v>12228</c:v>
                </c:pt>
                <c:pt idx="2338">
                  <c:v>12555</c:v>
                </c:pt>
                <c:pt idx="2339">
                  <c:v>15400</c:v>
                </c:pt>
                <c:pt idx="2340">
                  <c:v>12743</c:v>
                </c:pt>
                <c:pt idx="2341">
                  <c:v>11909</c:v>
                </c:pt>
                <c:pt idx="2342">
                  <c:v>13070</c:v>
                </c:pt>
                <c:pt idx="2343">
                  <c:v>11832</c:v>
                </c:pt>
                <c:pt idx="2344">
                  <c:v>12761</c:v>
                </c:pt>
                <c:pt idx="2345">
                  <c:v>15582</c:v>
                </c:pt>
                <c:pt idx="2346">
                  <c:v>12254</c:v>
                </c:pt>
                <c:pt idx="2347">
                  <c:v>11793</c:v>
                </c:pt>
                <c:pt idx="2348">
                  <c:v>14263</c:v>
                </c:pt>
                <c:pt idx="2349">
                  <c:v>12749</c:v>
                </c:pt>
                <c:pt idx="2350">
                  <c:v>12559</c:v>
                </c:pt>
                <c:pt idx="2351">
                  <c:v>16230</c:v>
                </c:pt>
                <c:pt idx="2352">
                  <c:v>16666</c:v>
                </c:pt>
                <c:pt idx="2353">
                  <c:v>15492</c:v>
                </c:pt>
                <c:pt idx="2354">
                  <c:v>12708</c:v>
                </c:pt>
                <c:pt idx="2355">
                  <c:v>12079</c:v>
                </c:pt>
                <c:pt idx="2356">
                  <c:v>12252</c:v>
                </c:pt>
                <c:pt idx="2357">
                  <c:v>13158</c:v>
                </c:pt>
                <c:pt idx="2358">
                  <c:v>12885</c:v>
                </c:pt>
                <c:pt idx="2359">
                  <c:v>13973</c:v>
                </c:pt>
                <c:pt idx="2360">
                  <c:v>12418</c:v>
                </c:pt>
                <c:pt idx="2361">
                  <c:v>12203</c:v>
                </c:pt>
                <c:pt idx="2362">
                  <c:v>12504</c:v>
                </c:pt>
                <c:pt idx="2363">
                  <c:v>16661</c:v>
                </c:pt>
                <c:pt idx="2364">
                  <c:v>16670</c:v>
                </c:pt>
                <c:pt idx="2365">
                  <c:v>12777</c:v>
                </c:pt>
                <c:pt idx="2366">
                  <c:v>12956</c:v>
                </c:pt>
                <c:pt idx="2367">
                  <c:v>12380</c:v>
                </c:pt>
                <c:pt idx="2368">
                  <c:v>13616</c:v>
                </c:pt>
                <c:pt idx="2369">
                  <c:v>13555</c:v>
                </c:pt>
                <c:pt idx="2370">
                  <c:v>14924</c:v>
                </c:pt>
                <c:pt idx="2371">
                  <c:v>12966</c:v>
                </c:pt>
                <c:pt idx="2372">
                  <c:v>12705</c:v>
                </c:pt>
                <c:pt idx="2373">
                  <c:v>12575</c:v>
                </c:pt>
                <c:pt idx="2374">
                  <c:v>16240</c:v>
                </c:pt>
                <c:pt idx="2375">
                  <c:v>14891</c:v>
                </c:pt>
                <c:pt idx="2376">
                  <c:v>12499</c:v>
                </c:pt>
                <c:pt idx="2377">
                  <c:v>12679</c:v>
                </c:pt>
                <c:pt idx="2378">
                  <c:v>14425</c:v>
                </c:pt>
                <c:pt idx="2379">
                  <c:v>12346</c:v>
                </c:pt>
                <c:pt idx="2380">
                  <c:v>14551</c:v>
                </c:pt>
                <c:pt idx="2381">
                  <c:v>12189</c:v>
                </c:pt>
                <c:pt idx="2382">
                  <c:v>12649</c:v>
                </c:pt>
                <c:pt idx="2383">
                  <c:v>15166</c:v>
                </c:pt>
                <c:pt idx="2384">
                  <c:v>13786</c:v>
                </c:pt>
                <c:pt idx="2385">
                  <c:v>12768</c:v>
                </c:pt>
                <c:pt idx="2386">
                  <c:v>12935</c:v>
                </c:pt>
                <c:pt idx="2387">
                  <c:v>13256</c:v>
                </c:pt>
                <c:pt idx="2388">
                  <c:v>14113</c:v>
                </c:pt>
                <c:pt idx="2389">
                  <c:v>17498</c:v>
                </c:pt>
                <c:pt idx="2390">
                  <c:v>17710</c:v>
                </c:pt>
                <c:pt idx="2391">
                  <c:v>17321</c:v>
                </c:pt>
                <c:pt idx="2392">
                  <c:v>18107</c:v>
                </c:pt>
                <c:pt idx="2393">
                  <c:v>17941</c:v>
                </c:pt>
                <c:pt idx="2394">
                  <c:v>18231</c:v>
                </c:pt>
                <c:pt idx="2395">
                  <c:v>18379</c:v>
                </c:pt>
                <c:pt idx="2396">
                  <c:v>18052</c:v>
                </c:pt>
                <c:pt idx="2397">
                  <c:v>18622</c:v>
                </c:pt>
                <c:pt idx="2398">
                  <c:v>18329</c:v>
                </c:pt>
                <c:pt idx="2399">
                  <c:v>18769</c:v>
                </c:pt>
                <c:pt idx="2400">
                  <c:v>17807</c:v>
                </c:pt>
                <c:pt idx="2401">
                  <c:v>17975</c:v>
                </c:pt>
                <c:pt idx="2402">
                  <c:v>18280</c:v>
                </c:pt>
                <c:pt idx="2403">
                  <c:v>19512</c:v>
                </c:pt>
                <c:pt idx="2404">
                  <c:v>19722</c:v>
                </c:pt>
                <c:pt idx="2405">
                  <c:v>21090</c:v>
                </c:pt>
                <c:pt idx="2406">
                  <c:v>20559</c:v>
                </c:pt>
                <c:pt idx="2407">
                  <c:v>19397</c:v>
                </c:pt>
                <c:pt idx="2408">
                  <c:v>17153</c:v>
                </c:pt>
                <c:pt idx="2409">
                  <c:v>15562</c:v>
                </c:pt>
                <c:pt idx="2410">
                  <c:v>15544</c:v>
                </c:pt>
                <c:pt idx="2411">
                  <c:v>14313</c:v>
                </c:pt>
                <c:pt idx="2412">
                  <c:v>14151</c:v>
                </c:pt>
                <c:pt idx="2413">
                  <c:v>13040</c:v>
                </c:pt>
                <c:pt idx="2414">
                  <c:v>12809</c:v>
                </c:pt>
                <c:pt idx="2415">
                  <c:v>15770</c:v>
                </c:pt>
                <c:pt idx="2416">
                  <c:v>14589</c:v>
                </c:pt>
                <c:pt idx="2417">
                  <c:v>13980</c:v>
                </c:pt>
                <c:pt idx="2418">
                  <c:v>13188</c:v>
                </c:pt>
                <c:pt idx="2419">
                  <c:v>12841</c:v>
                </c:pt>
                <c:pt idx="2420">
                  <c:v>12842</c:v>
                </c:pt>
                <c:pt idx="2421">
                  <c:v>13925</c:v>
                </c:pt>
                <c:pt idx="2422">
                  <c:v>12883</c:v>
                </c:pt>
                <c:pt idx="2423">
                  <c:v>13782</c:v>
                </c:pt>
                <c:pt idx="2424">
                  <c:v>16253</c:v>
                </c:pt>
                <c:pt idx="2425">
                  <c:v>13798</c:v>
                </c:pt>
                <c:pt idx="2426">
                  <c:v>13233</c:v>
                </c:pt>
                <c:pt idx="2427">
                  <c:v>13394</c:v>
                </c:pt>
                <c:pt idx="2428">
                  <c:v>15520</c:v>
                </c:pt>
                <c:pt idx="2429">
                  <c:v>12746</c:v>
                </c:pt>
                <c:pt idx="2430">
                  <c:v>12867</c:v>
                </c:pt>
                <c:pt idx="2431">
                  <c:v>13105</c:v>
                </c:pt>
                <c:pt idx="2432">
                  <c:v>17279</c:v>
                </c:pt>
                <c:pt idx="2433">
                  <c:v>16099</c:v>
                </c:pt>
                <c:pt idx="2434">
                  <c:v>14854</c:v>
                </c:pt>
                <c:pt idx="2435">
                  <c:v>13581</c:v>
                </c:pt>
                <c:pt idx="2436">
                  <c:v>12670</c:v>
                </c:pt>
                <c:pt idx="2437">
                  <c:v>13733</c:v>
                </c:pt>
                <c:pt idx="2438">
                  <c:v>14376</c:v>
                </c:pt>
                <c:pt idx="2439">
                  <c:v>15580</c:v>
                </c:pt>
                <c:pt idx="2440">
                  <c:v>14875</c:v>
                </c:pt>
                <c:pt idx="2441">
                  <c:v>18250</c:v>
                </c:pt>
                <c:pt idx="2442">
                  <c:v>17295</c:v>
                </c:pt>
                <c:pt idx="2443">
                  <c:v>14988</c:v>
                </c:pt>
                <c:pt idx="2444">
                  <c:v>14925</c:v>
                </c:pt>
                <c:pt idx="2445">
                  <c:v>14050</c:v>
                </c:pt>
                <c:pt idx="2446">
                  <c:v>15271</c:v>
                </c:pt>
                <c:pt idx="2447">
                  <c:v>19214</c:v>
                </c:pt>
                <c:pt idx="2448">
                  <c:v>17587</c:v>
                </c:pt>
                <c:pt idx="2449">
                  <c:v>16662</c:v>
                </c:pt>
                <c:pt idx="2450">
                  <c:v>18698</c:v>
                </c:pt>
                <c:pt idx="2451">
                  <c:v>19062</c:v>
                </c:pt>
                <c:pt idx="2452">
                  <c:v>19298</c:v>
                </c:pt>
                <c:pt idx="2453">
                  <c:v>19444</c:v>
                </c:pt>
                <c:pt idx="2454">
                  <c:v>24331</c:v>
                </c:pt>
                <c:pt idx="2455">
                  <c:v>23869</c:v>
                </c:pt>
                <c:pt idx="2456">
                  <c:v>23562</c:v>
                </c:pt>
                <c:pt idx="2457">
                  <c:v>21928</c:v>
                </c:pt>
                <c:pt idx="2458">
                  <c:v>19658</c:v>
                </c:pt>
                <c:pt idx="2459">
                  <c:v>17957</c:v>
                </c:pt>
                <c:pt idx="2460">
                  <c:v>19435</c:v>
                </c:pt>
                <c:pt idx="2461">
                  <c:v>17911</c:v>
                </c:pt>
                <c:pt idx="2462">
                  <c:v>19196</c:v>
                </c:pt>
                <c:pt idx="2463">
                  <c:v>19390</c:v>
                </c:pt>
                <c:pt idx="2464">
                  <c:v>20950</c:v>
                </c:pt>
                <c:pt idx="2465">
                  <c:v>17887</c:v>
                </c:pt>
                <c:pt idx="2466">
                  <c:v>18175</c:v>
                </c:pt>
                <c:pt idx="2467">
                  <c:v>17576</c:v>
                </c:pt>
                <c:pt idx="2468">
                  <c:v>16829</c:v>
                </c:pt>
                <c:pt idx="2469">
                  <c:v>16916</c:v>
                </c:pt>
                <c:pt idx="2470">
                  <c:v>21503</c:v>
                </c:pt>
                <c:pt idx="2471">
                  <c:v>21093</c:v>
                </c:pt>
                <c:pt idx="2472">
                  <c:v>17697</c:v>
                </c:pt>
                <c:pt idx="2473">
                  <c:v>16608</c:v>
                </c:pt>
                <c:pt idx="2474">
                  <c:v>15587</c:v>
                </c:pt>
                <c:pt idx="2475">
                  <c:v>18635</c:v>
                </c:pt>
                <c:pt idx="2476">
                  <c:v>15715</c:v>
                </c:pt>
                <c:pt idx="2477">
                  <c:v>16291</c:v>
                </c:pt>
                <c:pt idx="2478">
                  <c:v>18246</c:v>
                </c:pt>
                <c:pt idx="2479">
                  <c:v>15890</c:v>
                </c:pt>
                <c:pt idx="2480">
                  <c:v>15872</c:v>
                </c:pt>
                <c:pt idx="2481">
                  <c:v>19281</c:v>
                </c:pt>
                <c:pt idx="2482">
                  <c:v>16660</c:v>
                </c:pt>
                <c:pt idx="2483">
                  <c:v>15960</c:v>
                </c:pt>
                <c:pt idx="2484">
                  <c:v>14925</c:v>
                </c:pt>
                <c:pt idx="2485">
                  <c:v>16612</c:v>
                </c:pt>
                <c:pt idx="2486">
                  <c:v>19123</c:v>
                </c:pt>
                <c:pt idx="2487">
                  <c:v>19695</c:v>
                </c:pt>
                <c:pt idx="2488">
                  <c:v>17894</c:v>
                </c:pt>
                <c:pt idx="2489">
                  <c:v>14873</c:v>
                </c:pt>
                <c:pt idx="2490">
                  <c:v>15015</c:v>
                </c:pt>
                <c:pt idx="2491">
                  <c:v>16552</c:v>
                </c:pt>
                <c:pt idx="2492">
                  <c:v>18903</c:v>
                </c:pt>
                <c:pt idx="2493">
                  <c:v>15851</c:v>
                </c:pt>
                <c:pt idx="2494">
                  <c:v>15596</c:v>
                </c:pt>
                <c:pt idx="2495">
                  <c:v>17217</c:v>
                </c:pt>
                <c:pt idx="2496">
                  <c:v>16807</c:v>
                </c:pt>
                <c:pt idx="2497">
                  <c:v>15399</c:v>
                </c:pt>
                <c:pt idx="2498">
                  <c:v>17022</c:v>
                </c:pt>
                <c:pt idx="2499">
                  <c:v>14682</c:v>
                </c:pt>
                <c:pt idx="2500">
                  <c:v>15612</c:v>
                </c:pt>
                <c:pt idx="2501">
                  <c:v>15464</c:v>
                </c:pt>
                <c:pt idx="2502">
                  <c:v>14994</c:v>
                </c:pt>
                <c:pt idx="2503">
                  <c:v>17307</c:v>
                </c:pt>
                <c:pt idx="2504">
                  <c:v>22115</c:v>
                </c:pt>
                <c:pt idx="2505">
                  <c:v>22031</c:v>
                </c:pt>
                <c:pt idx="2506">
                  <c:v>21797</c:v>
                </c:pt>
                <c:pt idx="2507">
                  <c:v>22054</c:v>
                </c:pt>
                <c:pt idx="2508">
                  <c:v>22450</c:v>
                </c:pt>
                <c:pt idx="2509">
                  <c:v>21970</c:v>
                </c:pt>
                <c:pt idx="2510">
                  <c:v>21806</c:v>
                </c:pt>
                <c:pt idx="2511">
                  <c:v>21312</c:v>
                </c:pt>
                <c:pt idx="2512">
                  <c:v>22977</c:v>
                </c:pt>
                <c:pt idx="2513">
                  <c:v>22339</c:v>
                </c:pt>
                <c:pt idx="2514">
                  <c:v>21623</c:v>
                </c:pt>
                <c:pt idx="2515">
                  <c:v>20555</c:v>
                </c:pt>
                <c:pt idx="2516">
                  <c:v>22466</c:v>
                </c:pt>
                <c:pt idx="2517">
                  <c:v>22000</c:v>
                </c:pt>
                <c:pt idx="2518">
                  <c:v>22373</c:v>
                </c:pt>
                <c:pt idx="2519">
                  <c:v>22874</c:v>
                </c:pt>
                <c:pt idx="2520">
                  <c:v>23009</c:v>
                </c:pt>
                <c:pt idx="2521">
                  <c:v>22551</c:v>
                </c:pt>
                <c:pt idx="2522">
                  <c:v>22270</c:v>
                </c:pt>
                <c:pt idx="2523">
                  <c:v>21947</c:v>
                </c:pt>
                <c:pt idx="2524">
                  <c:v>22388</c:v>
                </c:pt>
                <c:pt idx="2525">
                  <c:v>22712</c:v>
                </c:pt>
                <c:pt idx="2526">
                  <c:v>22531</c:v>
                </c:pt>
                <c:pt idx="2527">
                  <c:v>23029</c:v>
                </c:pt>
                <c:pt idx="2528">
                  <c:v>23071</c:v>
                </c:pt>
                <c:pt idx="2529">
                  <c:v>23062</c:v>
                </c:pt>
                <c:pt idx="2530">
                  <c:v>23549</c:v>
                </c:pt>
                <c:pt idx="2531">
                  <c:v>23576</c:v>
                </c:pt>
                <c:pt idx="2532">
                  <c:v>22948</c:v>
                </c:pt>
                <c:pt idx="2533">
                  <c:v>23895</c:v>
                </c:pt>
                <c:pt idx="2534">
                  <c:v>22817</c:v>
                </c:pt>
                <c:pt idx="2535">
                  <c:v>23320</c:v>
                </c:pt>
                <c:pt idx="2536">
                  <c:v>23503</c:v>
                </c:pt>
                <c:pt idx="2537">
                  <c:v>22877</c:v>
                </c:pt>
                <c:pt idx="2538">
                  <c:v>23128</c:v>
                </c:pt>
                <c:pt idx="2539">
                  <c:v>23949</c:v>
                </c:pt>
                <c:pt idx="2540">
                  <c:v>23385</c:v>
                </c:pt>
                <c:pt idx="2541">
                  <c:v>23046</c:v>
                </c:pt>
                <c:pt idx="2542">
                  <c:v>22448</c:v>
                </c:pt>
                <c:pt idx="2543">
                  <c:v>23368</c:v>
                </c:pt>
                <c:pt idx="2544">
                  <c:v>22588</c:v>
                </c:pt>
                <c:pt idx="2545">
                  <c:v>21786</c:v>
                </c:pt>
                <c:pt idx="2546">
                  <c:v>22256</c:v>
                </c:pt>
                <c:pt idx="2547">
                  <c:v>23260</c:v>
                </c:pt>
                <c:pt idx="2548">
                  <c:v>23197</c:v>
                </c:pt>
                <c:pt idx="2549">
                  <c:v>22590</c:v>
                </c:pt>
                <c:pt idx="2550">
                  <c:v>22023</c:v>
                </c:pt>
                <c:pt idx="2551">
                  <c:v>22633</c:v>
                </c:pt>
                <c:pt idx="2552">
                  <c:v>22481</c:v>
                </c:pt>
                <c:pt idx="2553">
                  <c:v>22628</c:v>
                </c:pt>
                <c:pt idx="2554">
                  <c:v>21909</c:v>
                </c:pt>
                <c:pt idx="2555">
                  <c:v>23095</c:v>
                </c:pt>
                <c:pt idx="2556">
                  <c:v>21607</c:v>
                </c:pt>
                <c:pt idx="2557">
                  <c:v>22101</c:v>
                </c:pt>
                <c:pt idx="2558">
                  <c:v>22533</c:v>
                </c:pt>
                <c:pt idx="2559">
                  <c:v>22998</c:v>
                </c:pt>
                <c:pt idx="2560">
                  <c:v>21938</c:v>
                </c:pt>
                <c:pt idx="2561">
                  <c:v>22216</c:v>
                </c:pt>
                <c:pt idx="2562">
                  <c:v>23245</c:v>
                </c:pt>
                <c:pt idx="2563">
                  <c:v>22424</c:v>
                </c:pt>
                <c:pt idx="2564">
                  <c:v>22240</c:v>
                </c:pt>
                <c:pt idx="2565">
                  <c:v>22397</c:v>
                </c:pt>
                <c:pt idx="2566">
                  <c:v>22699</c:v>
                </c:pt>
                <c:pt idx="2567">
                  <c:v>21995</c:v>
                </c:pt>
                <c:pt idx="2568">
                  <c:v>21931</c:v>
                </c:pt>
                <c:pt idx="2569">
                  <c:v>23088</c:v>
                </c:pt>
                <c:pt idx="2570">
                  <c:v>22659</c:v>
                </c:pt>
                <c:pt idx="2571">
                  <c:v>22519</c:v>
                </c:pt>
                <c:pt idx="2572">
                  <c:v>22142</c:v>
                </c:pt>
                <c:pt idx="2573">
                  <c:v>21833</c:v>
                </c:pt>
                <c:pt idx="2574">
                  <c:v>21835</c:v>
                </c:pt>
                <c:pt idx="2575">
                  <c:v>22101</c:v>
                </c:pt>
                <c:pt idx="2576">
                  <c:v>21086</c:v>
                </c:pt>
                <c:pt idx="2577">
                  <c:v>22184</c:v>
                </c:pt>
                <c:pt idx="2578">
                  <c:v>22527</c:v>
                </c:pt>
                <c:pt idx="2579">
                  <c:v>22485</c:v>
                </c:pt>
                <c:pt idx="2580">
                  <c:v>22880</c:v>
                </c:pt>
                <c:pt idx="2581">
                  <c:v>22930</c:v>
                </c:pt>
                <c:pt idx="2582">
                  <c:v>23286</c:v>
                </c:pt>
                <c:pt idx="2583">
                  <c:v>23192</c:v>
                </c:pt>
                <c:pt idx="2584">
                  <c:v>23811</c:v>
                </c:pt>
                <c:pt idx="2585">
                  <c:v>25122</c:v>
                </c:pt>
                <c:pt idx="2586">
                  <c:v>24322</c:v>
                </c:pt>
                <c:pt idx="2587">
                  <c:v>24666</c:v>
                </c:pt>
                <c:pt idx="2588">
                  <c:v>24613</c:v>
                </c:pt>
                <c:pt idx="2589">
                  <c:v>23367</c:v>
                </c:pt>
                <c:pt idx="2590">
                  <c:v>23155</c:v>
                </c:pt>
                <c:pt idx="2591">
                  <c:v>23531</c:v>
                </c:pt>
                <c:pt idx="2592">
                  <c:v>24027</c:v>
                </c:pt>
                <c:pt idx="2593">
                  <c:v>23292</c:v>
                </c:pt>
                <c:pt idx="2594">
                  <c:v>23268</c:v>
                </c:pt>
                <c:pt idx="2595">
                  <c:v>23856</c:v>
                </c:pt>
                <c:pt idx="2596">
                  <c:v>23533</c:v>
                </c:pt>
                <c:pt idx="2597">
                  <c:v>23073</c:v>
                </c:pt>
                <c:pt idx="2598">
                  <c:v>23309</c:v>
                </c:pt>
                <c:pt idx="2599">
                  <c:v>24077</c:v>
                </c:pt>
                <c:pt idx="2600">
                  <c:v>23658</c:v>
                </c:pt>
                <c:pt idx="2601">
                  <c:v>23378</c:v>
                </c:pt>
                <c:pt idx="2602">
                  <c:v>23774</c:v>
                </c:pt>
                <c:pt idx="2603">
                  <c:v>23999</c:v>
                </c:pt>
                <c:pt idx="2604">
                  <c:v>25152</c:v>
                </c:pt>
                <c:pt idx="2605">
                  <c:v>22983</c:v>
                </c:pt>
                <c:pt idx="2606">
                  <c:v>23527</c:v>
                </c:pt>
                <c:pt idx="2607">
                  <c:v>23796</c:v>
                </c:pt>
                <c:pt idx="2608">
                  <c:v>23545</c:v>
                </c:pt>
                <c:pt idx="2609">
                  <c:v>23149</c:v>
                </c:pt>
                <c:pt idx="2610">
                  <c:v>22810</c:v>
                </c:pt>
                <c:pt idx="2611">
                  <c:v>22596</c:v>
                </c:pt>
                <c:pt idx="2612">
                  <c:v>23324</c:v>
                </c:pt>
                <c:pt idx="2613">
                  <c:v>23870</c:v>
                </c:pt>
                <c:pt idx="2614">
                  <c:v>23124</c:v>
                </c:pt>
                <c:pt idx="2615">
                  <c:v>23528</c:v>
                </c:pt>
                <c:pt idx="2616">
                  <c:v>22685</c:v>
                </c:pt>
                <c:pt idx="2617">
                  <c:v>23899</c:v>
                </c:pt>
                <c:pt idx="2618">
                  <c:v>23588</c:v>
                </c:pt>
                <c:pt idx="2619">
                  <c:v>23934</c:v>
                </c:pt>
                <c:pt idx="2620">
                  <c:v>24125</c:v>
                </c:pt>
                <c:pt idx="2621">
                  <c:v>23093</c:v>
                </c:pt>
                <c:pt idx="2622">
                  <c:v>23433</c:v>
                </c:pt>
                <c:pt idx="2623">
                  <c:v>23705</c:v>
                </c:pt>
                <c:pt idx="2624">
                  <c:v>23948</c:v>
                </c:pt>
                <c:pt idx="2625">
                  <c:v>23746</c:v>
                </c:pt>
                <c:pt idx="2626">
                  <c:v>24558</c:v>
                </c:pt>
                <c:pt idx="2627">
                  <c:v>22982</c:v>
                </c:pt>
                <c:pt idx="2628">
                  <c:v>23721</c:v>
                </c:pt>
                <c:pt idx="2629">
                  <c:v>24590</c:v>
                </c:pt>
                <c:pt idx="2630">
                  <c:v>23519</c:v>
                </c:pt>
                <c:pt idx="2631">
                  <c:v>24290</c:v>
                </c:pt>
                <c:pt idx="2632">
                  <c:v>24001</c:v>
                </c:pt>
                <c:pt idx="2633">
                  <c:v>24704</c:v>
                </c:pt>
                <c:pt idx="2634">
                  <c:v>25051</c:v>
                </c:pt>
                <c:pt idx="2635">
                  <c:v>24024</c:v>
                </c:pt>
                <c:pt idx="2636">
                  <c:v>24312</c:v>
                </c:pt>
                <c:pt idx="2637">
                  <c:v>24622</c:v>
                </c:pt>
                <c:pt idx="2638">
                  <c:v>24705</c:v>
                </c:pt>
                <c:pt idx="2639">
                  <c:v>24839</c:v>
                </c:pt>
                <c:pt idx="2640">
                  <c:v>24387</c:v>
                </c:pt>
                <c:pt idx="2641">
                  <c:v>24994</c:v>
                </c:pt>
                <c:pt idx="2642">
                  <c:v>24633</c:v>
                </c:pt>
                <c:pt idx="2643">
                  <c:v>24311</c:v>
                </c:pt>
                <c:pt idx="2644">
                  <c:v>23575</c:v>
                </c:pt>
                <c:pt idx="2645">
                  <c:v>24160</c:v>
                </c:pt>
                <c:pt idx="2646">
                  <c:v>23396</c:v>
                </c:pt>
                <c:pt idx="2647">
                  <c:v>24430</c:v>
                </c:pt>
                <c:pt idx="2648">
                  <c:v>25167</c:v>
                </c:pt>
                <c:pt idx="2649">
                  <c:v>24365</c:v>
                </c:pt>
                <c:pt idx="2650">
                  <c:v>25291</c:v>
                </c:pt>
                <c:pt idx="2651">
                  <c:v>24484</c:v>
                </c:pt>
                <c:pt idx="2652">
                  <c:v>24990</c:v>
                </c:pt>
                <c:pt idx="2653">
                  <c:v>25740</c:v>
                </c:pt>
                <c:pt idx="2654">
                  <c:v>26484</c:v>
                </c:pt>
                <c:pt idx="2655">
                  <c:v>26067</c:v>
                </c:pt>
                <c:pt idx="2656">
                  <c:v>27179</c:v>
                </c:pt>
                <c:pt idx="2657">
                  <c:v>25692</c:v>
                </c:pt>
                <c:pt idx="2658">
                  <c:v>25621</c:v>
                </c:pt>
                <c:pt idx="2659">
                  <c:v>24764</c:v>
                </c:pt>
                <c:pt idx="2660">
                  <c:v>26255</c:v>
                </c:pt>
                <c:pt idx="2661">
                  <c:v>25346</c:v>
                </c:pt>
                <c:pt idx="2662">
                  <c:v>25356</c:v>
                </c:pt>
                <c:pt idx="2663">
                  <c:v>25134</c:v>
                </c:pt>
                <c:pt idx="2664">
                  <c:v>26107</c:v>
                </c:pt>
                <c:pt idx="2665">
                  <c:v>25003</c:v>
                </c:pt>
                <c:pt idx="2666">
                  <c:v>25283</c:v>
                </c:pt>
                <c:pt idx="2667">
                  <c:v>24730</c:v>
                </c:pt>
                <c:pt idx="2668">
                  <c:v>25219</c:v>
                </c:pt>
                <c:pt idx="2669">
                  <c:v>25356</c:v>
                </c:pt>
                <c:pt idx="2670">
                  <c:v>25654</c:v>
                </c:pt>
                <c:pt idx="2671">
                  <c:v>25495</c:v>
                </c:pt>
                <c:pt idx="2672">
                  <c:v>26496</c:v>
                </c:pt>
                <c:pt idx="2673">
                  <c:v>25767</c:v>
                </c:pt>
                <c:pt idx="2674">
                  <c:v>26483</c:v>
                </c:pt>
                <c:pt idx="2675">
                  <c:v>25984</c:v>
                </c:pt>
                <c:pt idx="2676">
                  <c:v>27993</c:v>
                </c:pt>
                <c:pt idx="2677">
                  <c:v>29914</c:v>
                </c:pt>
                <c:pt idx="2678">
                  <c:v>30375</c:v>
                </c:pt>
                <c:pt idx="2679">
                  <c:v>30576</c:v>
                </c:pt>
                <c:pt idx="2680">
                  <c:v>29269</c:v>
                </c:pt>
                <c:pt idx="2681">
                  <c:v>28140</c:v>
                </c:pt>
                <c:pt idx="2682">
                  <c:v>27888</c:v>
                </c:pt>
                <c:pt idx="2683">
                  <c:v>26462</c:v>
                </c:pt>
                <c:pt idx="2684">
                  <c:v>26824</c:v>
                </c:pt>
                <c:pt idx="2685">
                  <c:v>26191</c:v>
                </c:pt>
                <c:pt idx="2686">
                  <c:v>26134</c:v>
                </c:pt>
                <c:pt idx="2687">
                  <c:v>24785</c:v>
                </c:pt>
                <c:pt idx="2688">
                  <c:v>25604</c:v>
                </c:pt>
                <c:pt idx="2689">
                  <c:v>24574</c:v>
                </c:pt>
                <c:pt idx="2690">
                  <c:v>25203</c:v>
                </c:pt>
                <c:pt idx="2691">
                  <c:v>25301</c:v>
                </c:pt>
                <c:pt idx="2692">
                  <c:v>25382</c:v>
                </c:pt>
                <c:pt idx="2693">
                  <c:v>25706</c:v>
                </c:pt>
                <c:pt idx="2694">
                  <c:v>24854</c:v>
                </c:pt>
                <c:pt idx="2695">
                  <c:v>26260</c:v>
                </c:pt>
                <c:pt idx="2696">
                  <c:v>24516</c:v>
                </c:pt>
                <c:pt idx="2697">
                  <c:v>25593</c:v>
                </c:pt>
                <c:pt idx="2698">
                  <c:v>26617</c:v>
                </c:pt>
                <c:pt idx="2699">
                  <c:v>25284</c:v>
                </c:pt>
                <c:pt idx="2700">
                  <c:v>25064</c:v>
                </c:pt>
                <c:pt idx="2701">
                  <c:v>25494</c:v>
                </c:pt>
                <c:pt idx="2702">
                  <c:v>25138</c:v>
                </c:pt>
                <c:pt idx="2703">
                  <c:v>25734</c:v>
                </c:pt>
                <c:pt idx="2704">
                  <c:v>26576</c:v>
                </c:pt>
                <c:pt idx="2705">
                  <c:v>27649</c:v>
                </c:pt>
                <c:pt idx="2706">
                  <c:v>28041</c:v>
                </c:pt>
                <c:pt idx="2707">
                  <c:v>28793</c:v>
                </c:pt>
                <c:pt idx="2708">
                  <c:v>29299</c:v>
                </c:pt>
                <c:pt idx="2709">
                  <c:v>29409</c:v>
                </c:pt>
                <c:pt idx="2710">
                  <c:v>27957</c:v>
                </c:pt>
                <c:pt idx="2711">
                  <c:v>28073</c:v>
                </c:pt>
                <c:pt idx="2712">
                  <c:v>28044</c:v>
                </c:pt>
                <c:pt idx="2713">
                  <c:v>28764</c:v>
                </c:pt>
                <c:pt idx="2714">
                  <c:v>28520</c:v>
                </c:pt>
                <c:pt idx="2715">
                  <c:v>28355</c:v>
                </c:pt>
                <c:pt idx="2716">
                  <c:v>28384</c:v>
                </c:pt>
                <c:pt idx="2717">
                  <c:v>28763</c:v>
                </c:pt>
                <c:pt idx="2718">
                  <c:v>28811</c:v>
                </c:pt>
                <c:pt idx="2719">
                  <c:v>27869</c:v>
                </c:pt>
                <c:pt idx="2720">
                  <c:v>29219</c:v>
                </c:pt>
                <c:pt idx="2721">
                  <c:v>29153</c:v>
                </c:pt>
                <c:pt idx="2722">
                  <c:v>29165</c:v>
                </c:pt>
                <c:pt idx="2723">
                  <c:v>29286</c:v>
                </c:pt>
                <c:pt idx="2724">
                  <c:v>28319</c:v>
                </c:pt>
                <c:pt idx="2725">
                  <c:v>28964</c:v>
                </c:pt>
                <c:pt idx="2726">
                  <c:v>26822</c:v>
                </c:pt>
                <c:pt idx="2727">
                  <c:v>26267</c:v>
                </c:pt>
                <c:pt idx="2728">
                  <c:v>26322</c:v>
                </c:pt>
                <c:pt idx="2729">
                  <c:v>27209</c:v>
                </c:pt>
                <c:pt idx="2730">
                  <c:v>27238</c:v>
                </c:pt>
                <c:pt idx="2731">
                  <c:v>27176</c:v>
                </c:pt>
                <c:pt idx="2732">
                  <c:v>26359</c:v>
                </c:pt>
                <c:pt idx="2733">
                  <c:v>26367</c:v>
                </c:pt>
                <c:pt idx="2734">
                  <c:v>26338</c:v>
                </c:pt>
                <c:pt idx="2735">
                  <c:v>27182</c:v>
                </c:pt>
                <c:pt idx="2736">
                  <c:v>26841</c:v>
                </c:pt>
                <c:pt idx="2737">
                  <c:v>27195</c:v>
                </c:pt>
                <c:pt idx="2738">
                  <c:v>26856</c:v>
                </c:pt>
                <c:pt idx="2739">
                  <c:v>26449</c:v>
                </c:pt>
                <c:pt idx="2740">
                  <c:v>27881</c:v>
                </c:pt>
                <c:pt idx="2741">
                  <c:v>28356</c:v>
                </c:pt>
                <c:pt idx="2742">
                  <c:v>28070</c:v>
                </c:pt>
                <c:pt idx="2743">
                  <c:v>28486</c:v>
                </c:pt>
                <c:pt idx="2744">
                  <c:v>28971</c:v>
                </c:pt>
                <c:pt idx="2745">
                  <c:v>28853</c:v>
                </c:pt>
                <c:pt idx="2746">
                  <c:v>29283</c:v>
                </c:pt>
                <c:pt idx="2747">
                  <c:v>29540</c:v>
                </c:pt>
                <c:pt idx="2748">
                  <c:v>30181</c:v>
                </c:pt>
                <c:pt idx="2749">
                  <c:v>28628</c:v>
                </c:pt>
                <c:pt idx="2750">
                  <c:v>28354</c:v>
                </c:pt>
                <c:pt idx="2751">
                  <c:v>28303</c:v>
                </c:pt>
                <c:pt idx="2752">
                  <c:v>28672</c:v>
                </c:pt>
                <c:pt idx="2753">
                  <c:v>28933</c:v>
                </c:pt>
                <c:pt idx="2754">
                  <c:v>27680</c:v>
                </c:pt>
                <c:pt idx="2755">
                  <c:v>27939</c:v>
                </c:pt>
                <c:pt idx="2756">
                  <c:v>28786</c:v>
                </c:pt>
                <c:pt idx="2757">
                  <c:v>28805</c:v>
                </c:pt>
                <c:pt idx="2758">
                  <c:v>30197</c:v>
                </c:pt>
                <c:pt idx="2759">
                  <c:v>29570</c:v>
                </c:pt>
                <c:pt idx="2760">
                  <c:v>28627</c:v>
                </c:pt>
                <c:pt idx="2761">
                  <c:v>28650</c:v>
                </c:pt>
                <c:pt idx="2762">
                  <c:v>28724</c:v>
                </c:pt>
                <c:pt idx="2763">
                  <c:v>28271</c:v>
                </c:pt>
                <c:pt idx="2764">
                  <c:v>28043</c:v>
                </c:pt>
                <c:pt idx="2765">
                  <c:v>27417</c:v>
                </c:pt>
                <c:pt idx="2766">
                  <c:v>27970</c:v>
                </c:pt>
                <c:pt idx="2767">
                  <c:v>29044</c:v>
                </c:pt>
                <c:pt idx="2768">
                  <c:v>28063</c:v>
                </c:pt>
                <c:pt idx="2769">
                  <c:v>29174</c:v>
                </c:pt>
                <c:pt idx="2770">
                  <c:v>27739</c:v>
                </c:pt>
                <c:pt idx="2771">
                  <c:v>28802</c:v>
                </c:pt>
                <c:pt idx="2772">
                  <c:v>28471</c:v>
                </c:pt>
                <c:pt idx="2773">
                  <c:v>28497</c:v>
                </c:pt>
                <c:pt idx="2774">
                  <c:v>28935</c:v>
                </c:pt>
                <c:pt idx="2775">
                  <c:v>29473</c:v>
                </c:pt>
                <c:pt idx="2776">
                  <c:v>28438</c:v>
                </c:pt>
                <c:pt idx="2777">
                  <c:v>27989</c:v>
                </c:pt>
                <c:pt idx="2778">
                  <c:v>28373</c:v>
                </c:pt>
                <c:pt idx="2779">
                  <c:v>29128</c:v>
                </c:pt>
                <c:pt idx="2780">
                  <c:v>28932</c:v>
                </c:pt>
                <c:pt idx="2781">
                  <c:v>28787</c:v>
                </c:pt>
                <c:pt idx="2782">
                  <c:v>29406</c:v>
                </c:pt>
                <c:pt idx="2783">
                  <c:v>28273</c:v>
                </c:pt>
                <c:pt idx="2784">
                  <c:v>29422</c:v>
                </c:pt>
                <c:pt idx="2785">
                  <c:v>28242</c:v>
                </c:pt>
                <c:pt idx="2786">
                  <c:v>29050</c:v>
                </c:pt>
                <c:pt idx="2787">
                  <c:v>28432</c:v>
                </c:pt>
                <c:pt idx="2788">
                  <c:v>27483</c:v>
                </c:pt>
                <c:pt idx="2789">
                  <c:v>27933</c:v>
                </c:pt>
                <c:pt idx="2790">
                  <c:v>27738</c:v>
                </c:pt>
                <c:pt idx="2791">
                  <c:v>30448</c:v>
                </c:pt>
                <c:pt idx="2792">
                  <c:v>30429</c:v>
                </c:pt>
                <c:pt idx="2793">
                  <c:v>31716</c:v>
                </c:pt>
                <c:pt idx="2794">
                  <c:v>32648</c:v>
                </c:pt>
                <c:pt idx="2795">
                  <c:v>31939</c:v>
                </c:pt>
                <c:pt idx="2796">
                  <c:v>31414</c:v>
                </c:pt>
                <c:pt idx="2797">
                  <c:v>31455</c:v>
                </c:pt>
                <c:pt idx="2798">
                  <c:v>29823</c:v>
                </c:pt>
                <c:pt idx="2799">
                  <c:v>31084</c:v>
                </c:pt>
                <c:pt idx="2800">
                  <c:v>30705</c:v>
                </c:pt>
                <c:pt idx="2801">
                  <c:v>30054</c:v>
                </c:pt>
                <c:pt idx="2802">
                  <c:v>29606</c:v>
                </c:pt>
                <c:pt idx="2803">
                  <c:v>29625</c:v>
                </c:pt>
                <c:pt idx="2804">
                  <c:v>30041</c:v>
                </c:pt>
                <c:pt idx="2805">
                  <c:v>30207</c:v>
                </c:pt>
                <c:pt idx="2806">
                  <c:v>29567</c:v>
                </c:pt>
                <c:pt idx="2807">
                  <c:v>29139</c:v>
                </c:pt>
                <c:pt idx="2808">
                  <c:v>28731</c:v>
                </c:pt>
                <c:pt idx="2809">
                  <c:v>29401</c:v>
                </c:pt>
                <c:pt idx="2810">
                  <c:v>29991</c:v>
                </c:pt>
                <c:pt idx="2811">
                  <c:v>28351</c:v>
                </c:pt>
                <c:pt idx="2812">
                  <c:v>28220</c:v>
                </c:pt>
                <c:pt idx="2813">
                  <c:v>29921</c:v>
                </c:pt>
                <c:pt idx="2814">
                  <c:v>28614</c:v>
                </c:pt>
                <c:pt idx="2815">
                  <c:v>29617</c:v>
                </c:pt>
                <c:pt idx="2816">
                  <c:v>28236</c:v>
                </c:pt>
                <c:pt idx="2817">
                  <c:v>28473</c:v>
                </c:pt>
                <c:pt idx="2818">
                  <c:v>28365</c:v>
                </c:pt>
                <c:pt idx="2819">
                  <c:v>27059</c:v>
                </c:pt>
                <c:pt idx="2820">
                  <c:v>29252</c:v>
                </c:pt>
                <c:pt idx="2821">
                  <c:v>29539</c:v>
                </c:pt>
                <c:pt idx="2822">
                  <c:v>30524</c:v>
                </c:pt>
                <c:pt idx="2823">
                  <c:v>29835</c:v>
                </c:pt>
                <c:pt idx="2824">
                  <c:v>30841</c:v>
                </c:pt>
                <c:pt idx="2825">
                  <c:v>31100</c:v>
                </c:pt>
                <c:pt idx="2826">
                  <c:v>30318</c:v>
                </c:pt>
                <c:pt idx="2827">
                  <c:v>30167</c:v>
                </c:pt>
                <c:pt idx="2828">
                  <c:v>29751</c:v>
                </c:pt>
                <c:pt idx="2829">
                  <c:v>30397</c:v>
                </c:pt>
                <c:pt idx="2830">
                  <c:v>30200</c:v>
                </c:pt>
                <c:pt idx="2831">
                  <c:v>28403</c:v>
                </c:pt>
                <c:pt idx="2832">
                  <c:v>29624</c:v>
                </c:pt>
                <c:pt idx="2833">
                  <c:v>29432</c:v>
                </c:pt>
                <c:pt idx="2834">
                  <c:v>27857</c:v>
                </c:pt>
                <c:pt idx="2835">
                  <c:v>28979</c:v>
                </c:pt>
                <c:pt idx="2836">
                  <c:v>29233</c:v>
                </c:pt>
                <c:pt idx="2837">
                  <c:v>29441</c:v>
                </c:pt>
                <c:pt idx="2838">
                  <c:v>29216</c:v>
                </c:pt>
                <c:pt idx="2839">
                  <c:v>31215</c:v>
                </c:pt>
                <c:pt idx="2840">
                  <c:v>28934</c:v>
                </c:pt>
                <c:pt idx="2841">
                  <c:v>29862</c:v>
                </c:pt>
                <c:pt idx="2842">
                  <c:v>28859</c:v>
                </c:pt>
                <c:pt idx="2843">
                  <c:v>29705</c:v>
                </c:pt>
                <c:pt idx="2844">
                  <c:v>29293</c:v>
                </c:pt>
                <c:pt idx="2845">
                  <c:v>29336</c:v>
                </c:pt>
                <c:pt idx="2846">
                  <c:v>28588</c:v>
                </c:pt>
                <c:pt idx="2847">
                  <c:v>28898</c:v>
                </c:pt>
                <c:pt idx="2848">
                  <c:v>29082</c:v>
                </c:pt>
                <c:pt idx="2849">
                  <c:v>29361</c:v>
                </c:pt>
                <c:pt idx="2850">
                  <c:v>29717</c:v>
                </c:pt>
                <c:pt idx="2851">
                  <c:v>28838</c:v>
                </c:pt>
                <c:pt idx="2852">
                  <c:v>29568</c:v>
                </c:pt>
                <c:pt idx="2853">
                  <c:v>29270</c:v>
                </c:pt>
                <c:pt idx="2854">
                  <c:v>29077</c:v>
                </c:pt>
                <c:pt idx="2855">
                  <c:v>30722</c:v>
                </c:pt>
                <c:pt idx="2856">
                  <c:v>28274</c:v>
                </c:pt>
                <c:pt idx="2857">
                  <c:v>29857</c:v>
                </c:pt>
                <c:pt idx="2858">
                  <c:v>30275</c:v>
                </c:pt>
                <c:pt idx="2859">
                  <c:v>31217</c:v>
                </c:pt>
                <c:pt idx="2860">
                  <c:v>33061</c:v>
                </c:pt>
                <c:pt idx="2861">
                  <c:v>36566</c:v>
                </c:pt>
                <c:pt idx="2862">
                  <c:v>38808</c:v>
                </c:pt>
                <c:pt idx="2863">
                  <c:v>40280</c:v>
                </c:pt>
                <c:pt idx="2864">
                  <c:v>39704</c:v>
                </c:pt>
                <c:pt idx="2865">
                  <c:v>40554</c:v>
                </c:pt>
                <c:pt idx="2866">
                  <c:v>38258</c:v>
                </c:pt>
                <c:pt idx="2867">
                  <c:v>35550</c:v>
                </c:pt>
                <c:pt idx="2868">
                  <c:v>34528</c:v>
                </c:pt>
                <c:pt idx="2869">
                  <c:v>33521</c:v>
                </c:pt>
                <c:pt idx="2870">
                  <c:v>33023</c:v>
                </c:pt>
                <c:pt idx="2871">
                  <c:v>31513</c:v>
                </c:pt>
                <c:pt idx="2872">
                  <c:v>31641</c:v>
                </c:pt>
                <c:pt idx="2873">
                  <c:v>31406</c:v>
                </c:pt>
                <c:pt idx="2874">
                  <c:v>31742</c:v>
                </c:pt>
                <c:pt idx="2875">
                  <c:v>30009</c:v>
                </c:pt>
                <c:pt idx="2876">
                  <c:v>31388</c:v>
                </c:pt>
                <c:pt idx="2877">
                  <c:v>32667</c:v>
                </c:pt>
                <c:pt idx="2878">
                  <c:v>30333</c:v>
                </c:pt>
                <c:pt idx="2879">
                  <c:v>30741</c:v>
                </c:pt>
                <c:pt idx="2880">
                  <c:v>31063</c:v>
                </c:pt>
                <c:pt idx="2881">
                  <c:v>31431</c:v>
                </c:pt>
                <c:pt idx="2882">
                  <c:v>31185</c:v>
                </c:pt>
                <c:pt idx="2883">
                  <c:v>30038</c:v>
                </c:pt>
                <c:pt idx="2884">
                  <c:v>30124</c:v>
                </c:pt>
                <c:pt idx="2885">
                  <c:v>30101</c:v>
                </c:pt>
                <c:pt idx="2886">
                  <c:v>30641</c:v>
                </c:pt>
                <c:pt idx="2887">
                  <c:v>31121</c:v>
                </c:pt>
                <c:pt idx="2888">
                  <c:v>30108</c:v>
                </c:pt>
                <c:pt idx="2889">
                  <c:v>31875</c:v>
                </c:pt>
                <c:pt idx="2890">
                  <c:v>32101</c:v>
                </c:pt>
                <c:pt idx="2891">
                  <c:v>31779</c:v>
                </c:pt>
                <c:pt idx="2892">
                  <c:v>31651</c:v>
                </c:pt>
                <c:pt idx="2893">
                  <c:v>32689</c:v>
                </c:pt>
                <c:pt idx="2894">
                  <c:v>32151</c:v>
                </c:pt>
                <c:pt idx="2895">
                  <c:v>32148</c:v>
                </c:pt>
                <c:pt idx="2896">
                  <c:v>30905</c:v>
                </c:pt>
                <c:pt idx="2897">
                  <c:v>32335</c:v>
                </c:pt>
                <c:pt idx="2898">
                  <c:v>32622</c:v>
                </c:pt>
                <c:pt idx="2899">
                  <c:v>31717</c:v>
                </c:pt>
                <c:pt idx="2900">
                  <c:v>31750</c:v>
                </c:pt>
                <c:pt idx="2901">
                  <c:v>31462</c:v>
                </c:pt>
                <c:pt idx="2902">
                  <c:v>31656</c:v>
                </c:pt>
                <c:pt idx="2903">
                  <c:v>33103</c:v>
                </c:pt>
                <c:pt idx="2904">
                  <c:v>31873</c:v>
                </c:pt>
                <c:pt idx="2905">
                  <c:v>31724</c:v>
                </c:pt>
                <c:pt idx="2906">
                  <c:v>32224</c:v>
                </c:pt>
                <c:pt idx="2907">
                  <c:v>32254</c:v>
                </c:pt>
                <c:pt idx="2908">
                  <c:v>31170</c:v>
                </c:pt>
                <c:pt idx="2909">
                  <c:v>32333</c:v>
                </c:pt>
                <c:pt idx="2910">
                  <c:v>32283</c:v>
                </c:pt>
                <c:pt idx="2911">
                  <c:v>31979</c:v>
                </c:pt>
                <c:pt idx="2912">
                  <c:v>31623</c:v>
                </c:pt>
                <c:pt idx="2913">
                  <c:v>32247</c:v>
                </c:pt>
                <c:pt idx="2914">
                  <c:v>32575</c:v>
                </c:pt>
                <c:pt idx="2915">
                  <c:v>32331</c:v>
                </c:pt>
                <c:pt idx="2916">
                  <c:v>31989</c:v>
                </c:pt>
                <c:pt idx="2917">
                  <c:v>31437</c:v>
                </c:pt>
                <c:pt idx="2918">
                  <c:v>31587</c:v>
                </c:pt>
                <c:pt idx="2919">
                  <c:v>31188</c:v>
                </c:pt>
                <c:pt idx="2920">
                  <c:v>31590</c:v>
                </c:pt>
                <c:pt idx="2921">
                  <c:v>31876</c:v>
                </c:pt>
                <c:pt idx="2922">
                  <c:v>31860</c:v>
                </c:pt>
                <c:pt idx="2923">
                  <c:v>32400</c:v>
                </c:pt>
                <c:pt idx="2924">
                  <c:v>31975</c:v>
                </c:pt>
                <c:pt idx="2925">
                  <c:v>31535</c:v>
                </c:pt>
                <c:pt idx="2926">
                  <c:v>32205</c:v>
                </c:pt>
                <c:pt idx="2927">
                  <c:v>31653</c:v>
                </c:pt>
                <c:pt idx="2928">
                  <c:v>32867</c:v>
                </c:pt>
                <c:pt idx="2929">
                  <c:v>32182</c:v>
                </c:pt>
                <c:pt idx="2930">
                  <c:v>32533</c:v>
                </c:pt>
                <c:pt idx="2931">
                  <c:v>32720</c:v>
                </c:pt>
                <c:pt idx="2932">
                  <c:v>33052</c:v>
                </c:pt>
                <c:pt idx="2933">
                  <c:v>32139</c:v>
                </c:pt>
                <c:pt idx="2934">
                  <c:v>32514</c:v>
                </c:pt>
                <c:pt idx="2935">
                  <c:v>31984</c:v>
                </c:pt>
                <c:pt idx="2936">
                  <c:v>32166</c:v>
                </c:pt>
                <c:pt idx="2937">
                  <c:v>33038</c:v>
                </c:pt>
                <c:pt idx="2938">
                  <c:v>32957</c:v>
                </c:pt>
                <c:pt idx="2939">
                  <c:v>32492</c:v>
                </c:pt>
                <c:pt idx="2940">
                  <c:v>32909</c:v>
                </c:pt>
                <c:pt idx="2941">
                  <c:v>31694</c:v>
                </c:pt>
                <c:pt idx="2942">
                  <c:v>32645</c:v>
                </c:pt>
                <c:pt idx="2943">
                  <c:v>32886</c:v>
                </c:pt>
                <c:pt idx="2944">
                  <c:v>33502</c:v>
                </c:pt>
                <c:pt idx="2945">
                  <c:v>32782</c:v>
                </c:pt>
                <c:pt idx="2946">
                  <c:v>34200</c:v>
                </c:pt>
                <c:pt idx="2947">
                  <c:v>33673</c:v>
                </c:pt>
                <c:pt idx="2948">
                  <c:v>33025</c:v>
                </c:pt>
                <c:pt idx="2949">
                  <c:v>34562</c:v>
                </c:pt>
                <c:pt idx="2950">
                  <c:v>32765</c:v>
                </c:pt>
                <c:pt idx="2951">
                  <c:v>34463</c:v>
                </c:pt>
                <c:pt idx="2952">
                  <c:v>34308</c:v>
                </c:pt>
                <c:pt idx="2953">
                  <c:v>33751</c:v>
                </c:pt>
                <c:pt idx="2954">
                  <c:v>34688</c:v>
                </c:pt>
                <c:pt idx="2955">
                  <c:v>35135</c:v>
                </c:pt>
                <c:pt idx="2956">
                  <c:v>35015</c:v>
                </c:pt>
                <c:pt idx="2957">
                  <c:v>35488</c:v>
                </c:pt>
                <c:pt idx="2958">
                  <c:v>35472</c:v>
                </c:pt>
                <c:pt idx="2959">
                  <c:v>38907</c:v>
                </c:pt>
                <c:pt idx="2960">
                  <c:v>42700</c:v>
                </c:pt>
                <c:pt idx="2961">
                  <c:v>51446</c:v>
                </c:pt>
                <c:pt idx="2962">
                  <c:v>57348</c:v>
                </c:pt>
                <c:pt idx="2963">
                  <c:v>67206</c:v>
                </c:pt>
                <c:pt idx="2964">
                  <c:v>73524</c:v>
                </c:pt>
                <c:pt idx="2965">
                  <c:v>72364</c:v>
                </c:pt>
                <c:pt idx="2966">
                  <c:v>68168</c:v>
                </c:pt>
                <c:pt idx="2967">
                  <c:v>62319</c:v>
                </c:pt>
                <c:pt idx="2968">
                  <c:v>57324</c:v>
                </c:pt>
                <c:pt idx="2969">
                  <c:v>54545</c:v>
                </c:pt>
                <c:pt idx="2970">
                  <c:v>51543</c:v>
                </c:pt>
                <c:pt idx="2971">
                  <c:v>50461</c:v>
                </c:pt>
                <c:pt idx="2972">
                  <c:v>48634</c:v>
                </c:pt>
                <c:pt idx="2973">
                  <c:v>50396</c:v>
                </c:pt>
                <c:pt idx="2974">
                  <c:v>50769</c:v>
                </c:pt>
                <c:pt idx="2975">
                  <c:v>50000</c:v>
                </c:pt>
                <c:pt idx="2976">
                  <c:v>50019</c:v>
                </c:pt>
                <c:pt idx="2977">
                  <c:v>51287</c:v>
                </c:pt>
                <c:pt idx="2978">
                  <c:v>51622</c:v>
                </c:pt>
                <c:pt idx="2979">
                  <c:v>51529</c:v>
                </c:pt>
                <c:pt idx="2980">
                  <c:v>54328</c:v>
                </c:pt>
                <c:pt idx="2981">
                  <c:v>56268</c:v>
                </c:pt>
                <c:pt idx="2982">
                  <c:v>56966</c:v>
                </c:pt>
                <c:pt idx="2983">
                  <c:v>58080</c:v>
                </c:pt>
                <c:pt idx="2984">
                  <c:v>58249</c:v>
                </c:pt>
                <c:pt idx="2985">
                  <c:v>60295</c:v>
                </c:pt>
                <c:pt idx="2986">
                  <c:v>61067</c:v>
                </c:pt>
                <c:pt idx="2987">
                  <c:v>61518</c:v>
                </c:pt>
                <c:pt idx="2988">
                  <c:v>61924</c:v>
                </c:pt>
                <c:pt idx="2989">
                  <c:v>63351</c:v>
                </c:pt>
                <c:pt idx="2990">
                  <c:v>65203</c:v>
                </c:pt>
                <c:pt idx="2991">
                  <c:v>67051</c:v>
                </c:pt>
                <c:pt idx="2992">
                  <c:v>67199</c:v>
                </c:pt>
                <c:pt idx="2993">
                  <c:v>68948</c:v>
                </c:pt>
                <c:pt idx="2994">
                  <c:v>68282</c:v>
                </c:pt>
                <c:pt idx="2995">
                  <c:v>72339</c:v>
                </c:pt>
                <c:pt idx="2996">
                  <c:v>70736</c:v>
                </c:pt>
                <c:pt idx="2997">
                  <c:v>68303</c:v>
                </c:pt>
                <c:pt idx="2998">
                  <c:v>69959</c:v>
                </c:pt>
                <c:pt idx="2999">
                  <c:v>70644</c:v>
                </c:pt>
                <c:pt idx="3000">
                  <c:v>68599</c:v>
                </c:pt>
                <c:pt idx="3001">
                  <c:v>70670</c:v>
                </c:pt>
                <c:pt idx="3002">
                  <c:v>69431</c:v>
                </c:pt>
                <c:pt idx="3003">
                  <c:v>68511</c:v>
                </c:pt>
                <c:pt idx="3004">
                  <c:v>68848</c:v>
                </c:pt>
                <c:pt idx="3005">
                  <c:v>67605</c:v>
                </c:pt>
                <c:pt idx="3006">
                  <c:v>67915</c:v>
                </c:pt>
                <c:pt idx="3007">
                  <c:v>66464</c:v>
                </c:pt>
                <c:pt idx="3008">
                  <c:v>65758</c:v>
                </c:pt>
                <c:pt idx="3009">
                  <c:v>64261</c:v>
                </c:pt>
                <c:pt idx="3010">
                  <c:v>63416</c:v>
                </c:pt>
                <c:pt idx="3011">
                  <c:v>62581</c:v>
                </c:pt>
                <c:pt idx="3012">
                  <c:v>62080</c:v>
                </c:pt>
                <c:pt idx="3013">
                  <c:v>59892</c:v>
                </c:pt>
                <c:pt idx="3014">
                  <c:v>58206</c:v>
                </c:pt>
                <c:pt idx="3015">
                  <c:v>58154</c:v>
                </c:pt>
                <c:pt idx="3016">
                  <c:v>55268</c:v>
                </c:pt>
                <c:pt idx="3017">
                  <c:v>54913</c:v>
                </c:pt>
                <c:pt idx="3018">
                  <c:v>54137</c:v>
                </c:pt>
                <c:pt idx="3019">
                  <c:v>53569</c:v>
                </c:pt>
                <c:pt idx="3020">
                  <c:v>53827</c:v>
                </c:pt>
                <c:pt idx="3021">
                  <c:v>51353</c:v>
                </c:pt>
                <c:pt idx="3022">
                  <c:v>49795</c:v>
                </c:pt>
                <c:pt idx="3023">
                  <c:v>48568</c:v>
                </c:pt>
                <c:pt idx="3024">
                  <c:v>47020</c:v>
                </c:pt>
                <c:pt idx="3025">
                  <c:v>47366</c:v>
                </c:pt>
                <c:pt idx="3026">
                  <c:v>46759</c:v>
                </c:pt>
                <c:pt idx="3027">
                  <c:v>44742</c:v>
                </c:pt>
                <c:pt idx="3028">
                  <c:v>45187</c:v>
                </c:pt>
                <c:pt idx="3029">
                  <c:v>44488</c:v>
                </c:pt>
                <c:pt idx="3030">
                  <c:v>45510</c:v>
                </c:pt>
                <c:pt idx="3031">
                  <c:v>44172</c:v>
                </c:pt>
                <c:pt idx="3032">
                  <c:v>42505</c:v>
                </c:pt>
                <c:pt idx="3033">
                  <c:v>42489</c:v>
                </c:pt>
                <c:pt idx="3034">
                  <c:v>42060</c:v>
                </c:pt>
                <c:pt idx="3035">
                  <c:v>41653</c:v>
                </c:pt>
                <c:pt idx="3036">
                  <c:v>41419</c:v>
                </c:pt>
                <c:pt idx="3037">
                  <c:v>41497</c:v>
                </c:pt>
                <c:pt idx="3038">
                  <c:v>40336</c:v>
                </c:pt>
                <c:pt idx="3039">
                  <c:v>39618</c:v>
                </c:pt>
                <c:pt idx="3040">
                  <c:v>40499</c:v>
                </c:pt>
                <c:pt idx="3041">
                  <c:v>40759</c:v>
                </c:pt>
                <c:pt idx="3042">
                  <c:v>40417</c:v>
                </c:pt>
                <c:pt idx="3043">
                  <c:v>40336</c:v>
                </c:pt>
                <c:pt idx="3044">
                  <c:v>40251</c:v>
                </c:pt>
                <c:pt idx="3045">
                  <c:v>39352</c:v>
                </c:pt>
                <c:pt idx="3046">
                  <c:v>39391</c:v>
                </c:pt>
                <c:pt idx="3047">
                  <c:v>39075</c:v>
                </c:pt>
                <c:pt idx="3048">
                  <c:v>39486</c:v>
                </c:pt>
                <c:pt idx="3049">
                  <c:v>39703</c:v>
                </c:pt>
                <c:pt idx="3050">
                  <c:v>38608</c:v>
                </c:pt>
                <c:pt idx="3051">
                  <c:v>38449</c:v>
                </c:pt>
                <c:pt idx="3052">
                  <c:v>41130</c:v>
                </c:pt>
                <c:pt idx="3053">
                  <c:v>39610</c:v>
                </c:pt>
                <c:pt idx="3054">
                  <c:v>39338</c:v>
                </c:pt>
                <c:pt idx="3055">
                  <c:v>39808</c:v>
                </c:pt>
                <c:pt idx="3056">
                  <c:v>39539</c:v>
                </c:pt>
                <c:pt idx="3057">
                  <c:v>39543</c:v>
                </c:pt>
                <c:pt idx="3058">
                  <c:v>39931</c:v>
                </c:pt>
                <c:pt idx="3059">
                  <c:v>39535</c:v>
                </c:pt>
                <c:pt idx="3060">
                  <c:v>39616</c:v>
                </c:pt>
                <c:pt idx="3061">
                  <c:v>39224</c:v>
                </c:pt>
                <c:pt idx="3062">
                  <c:v>39353</c:v>
                </c:pt>
                <c:pt idx="3063">
                  <c:v>40216</c:v>
                </c:pt>
                <c:pt idx="3064">
                  <c:v>40472</c:v>
                </c:pt>
                <c:pt idx="3065">
                  <c:v>40382</c:v>
                </c:pt>
                <c:pt idx="3066">
                  <c:v>42179</c:v>
                </c:pt>
                <c:pt idx="3067">
                  <c:v>44486</c:v>
                </c:pt>
                <c:pt idx="3068">
                  <c:v>48798</c:v>
                </c:pt>
                <c:pt idx="3069">
                  <c:v>54807</c:v>
                </c:pt>
                <c:pt idx="3070">
                  <c:v>58204</c:v>
                </c:pt>
                <c:pt idx="3071">
                  <c:v>62674</c:v>
                </c:pt>
                <c:pt idx="3072">
                  <c:v>64688</c:v>
                </c:pt>
                <c:pt idx="3073">
                  <c:v>64106</c:v>
                </c:pt>
                <c:pt idx="3074">
                  <c:v>63047</c:v>
                </c:pt>
                <c:pt idx="3075">
                  <c:v>61323</c:v>
                </c:pt>
                <c:pt idx="3076">
                  <c:v>60781</c:v>
                </c:pt>
                <c:pt idx="3077">
                  <c:v>58078</c:v>
                </c:pt>
                <c:pt idx="3078">
                  <c:v>54786</c:v>
                </c:pt>
                <c:pt idx="3079">
                  <c:v>52785</c:v>
                </c:pt>
                <c:pt idx="3080">
                  <c:v>50740</c:v>
                </c:pt>
                <c:pt idx="3081">
                  <c:v>50088</c:v>
                </c:pt>
                <c:pt idx="3082">
                  <c:v>48236</c:v>
                </c:pt>
                <c:pt idx="3083">
                  <c:v>48267</c:v>
                </c:pt>
                <c:pt idx="3084">
                  <c:v>46182</c:v>
                </c:pt>
                <c:pt idx="3085">
                  <c:v>47278</c:v>
                </c:pt>
                <c:pt idx="3086">
                  <c:v>44899</c:v>
                </c:pt>
                <c:pt idx="3087">
                  <c:v>45670</c:v>
                </c:pt>
                <c:pt idx="3088">
                  <c:v>45222</c:v>
                </c:pt>
                <c:pt idx="3089">
                  <c:v>46173</c:v>
                </c:pt>
                <c:pt idx="3090">
                  <c:v>44224</c:v>
                </c:pt>
                <c:pt idx="3091">
                  <c:v>44822</c:v>
                </c:pt>
                <c:pt idx="3092">
                  <c:v>44284</c:v>
                </c:pt>
                <c:pt idx="3093">
                  <c:v>42592</c:v>
                </c:pt>
                <c:pt idx="3094">
                  <c:v>44499</c:v>
                </c:pt>
                <c:pt idx="3095">
                  <c:v>42930</c:v>
                </c:pt>
                <c:pt idx="3096">
                  <c:v>43135</c:v>
                </c:pt>
                <c:pt idx="3097">
                  <c:v>42013</c:v>
                </c:pt>
                <c:pt idx="3098">
                  <c:v>41692</c:v>
                </c:pt>
                <c:pt idx="3099">
                  <c:v>41087</c:v>
                </c:pt>
                <c:pt idx="3100">
                  <c:v>41240</c:v>
                </c:pt>
                <c:pt idx="3101">
                  <c:v>42614</c:v>
                </c:pt>
                <c:pt idx="3102">
                  <c:v>42382</c:v>
                </c:pt>
                <c:pt idx="3103">
                  <c:v>41119</c:v>
                </c:pt>
                <c:pt idx="3104">
                  <c:v>42322</c:v>
                </c:pt>
                <c:pt idx="3105">
                  <c:v>41994</c:v>
                </c:pt>
                <c:pt idx="3106">
                  <c:v>41761</c:v>
                </c:pt>
                <c:pt idx="3107">
                  <c:v>39995</c:v>
                </c:pt>
                <c:pt idx="3108">
                  <c:v>41374</c:v>
                </c:pt>
                <c:pt idx="3109">
                  <c:v>40549</c:v>
                </c:pt>
                <c:pt idx="3110">
                  <c:v>40837</c:v>
                </c:pt>
                <c:pt idx="3111">
                  <c:v>42671</c:v>
                </c:pt>
                <c:pt idx="3112">
                  <c:v>41063</c:v>
                </c:pt>
                <c:pt idx="3113">
                  <c:v>41942</c:v>
                </c:pt>
                <c:pt idx="3114">
                  <c:v>42955</c:v>
                </c:pt>
                <c:pt idx="3115">
                  <c:v>42064</c:v>
                </c:pt>
                <c:pt idx="3116">
                  <c:v>41958</c:v>
                </c:pt>
                <c:pt idx="3117">
                  <c:v>42328</c:v>
                </c:pt>
                <c:pt idx="3118">
                  <c:v>42045</c:v>
                </c:pt>
                <c:pt idx="3119">
                  <c:v>43148</c:v>
                </c:pt>
                <c:pt idx="3120">
                  <c:v>42666</c:v>
                </c:pt>
                <c:pt idx="3121">
                  <c:v>41368</c:v>
                </c:pt>
                <c:pt idx="3122">
                  <c:v>42839</c:v>
                </c:pt>
                <c:pt idx="3123">
                  <c:v>42649</c:v>
                </c:pt>
                <c:pt idx="3124">
                  <c:v>40968</c:v>
                </c:pt>
                <c:pt idx="3125">
                  <c:v>42183</c:v>
                </c:pt>
                <c:pt idx="3126">
                  <c:v>42928</c:v>
                </c:pt>
                <c:pt idx="3127">
                  <c:v>41164</c:v>
                </c:pt>
                <c:pt idx="3128">
                  <c:v>41365</c:v>
                </c:pt>
                <c:pt idx="3129">
                  <c:v>42865</c:v>
                </c:pt>
                <c:pt idx="3130">
                  <c:v>42519</c:v>
                </c:pt>
                <c:pt idx="3131">
                  <c:v>41283</c:v>
                </c:pt>
                <c:pt idx="3132">
                  <c:v>42422</c:v>
                </c:pt>
                <c:pt idx="3133">
                  <c:v>40844</c:v>
                </c:pt>
                <c:pt idx="3134">
                  <c:v>40425</c:v>
                </c:pt>
                <c:pt idx="3135">
                  <c:v>41340</c:v>
                </c:pt>
                <c:pt idx="3136">
                  <c:v>40641</c:v>
                </c:pt>
                <c:pt idx="3137">
                  <c:v>40554</c:v>
                </c:pt>
                <c:pt idx="3138">
                  <c:v>40174</c:v>
                </c:pt>
                <c:pt idx="3139">
                  <c:v>39879</c:v>
                </c:pt>
                <c:pt idx="3140">
                  <c:v>38625</c:v>
                </c:pt>
                <c:pt idx="3141">
                  <c:v>37484</c:v>
                </c:pt>
                <c:pt idx="3142">
                  <c:v>35864</c:v>
                </c:pt>
                <c:pt idx="3143">
                  <c:v>35064</c:v>
                </c:pt>
                <c:pt idx="3144">
                  <c:v>33154</c:v>
                </c:pt>
                <c:pt idx="3145">
                  <c:v>35502</c:v>
                </c:pt>
                <c:pt idx="3146">
                  <c:v>35186</c:v>
                </c:pt>
                <c:pt idx="3147">
                  <c:v>34601</c:v>
                </c:pt>
                <c:pt idx="3148">
                  <c:v>35014</c:v>
                </c:pt>
                <c:pt idx="3149">
                  <c:v>33886</c:v>
                </c:pt>
                <c:pt idx="3150">
                  <c:v>34611</c:v>
                </c:pt>
                <c:pt idx="3151">
                  <c:v>34852</c:v>
                </c:pt>
                <c:pt idx="3152">
                  <c:v>35771</c:v>
                </c:pt>
                <c:pt idx="3153">
                  <c:v>35803</c:v>
                </c:pt>
                <c:pt idx="3154">
                  <c:v>34964</c:v>
                </c:pt>
                <c:pt idx="3155">
                  <c:v>34322</c:v>
                </c:pt>
                <c:pt idx="3156">
                  <c:v>33745</c:v>
                </c:pt>
                <c:pt idx="3157">
                  <c:v>35838</c:v>
                </c:pt>
                <c:pt idx="3158">
                  <c:v>34153</c:v>
                </c:pt>
                <c:pt idx="3159">
                  <c:v>36855</c:v>
                </c:pt>
                <c:pt idx="3160">
                  <c:v>35977</c:v>
                </c:pt>
                <c:pt idx="3161">
                  <c:v>37224</c:v>
                </c:pt>
                <c:pt idx="3162">
                  <c:v>35458</c:v>
                </c:pt>
                <c:pt idx="3163">
                  <c:v>37588</c:v>
                </c:pt>
                <c:pt idx="3164">
                  <c:v>36010</c:v>
                </c:pt>
                <c:pt idx="3165">
                  <c:v>34786</c:v>
                </c:pt>
                <c:pt idx="3166">
                  <c:v>34509</c:v>
                </c:pt>
                <c:pt idx="3167">
                  <c:v>35037</c:v>
                </c:pt>
                <c:pt idx="3168">
                  <c:v>35984</c:v>
                </c:pt>
                <c:pt idx="3169">
                  <c:v>36809</c:v>
                </c:pt>
                <c:pt idx="3170">
                  <c:v>35805</c:v>
                </c:pt>
                <c:pt idx="3171">
                  <c:v>35890</c:v>
                </c:pt>
                <c:pt idx="3172">
                  <c:v>35177</c:v>
                </c:pt>
                <c:pt idx="3173">
                  <c:v>34709</c:v>
                </c:pt>
                <c:pt idx="3174">
                  <c:v>35634</c:v>
                </c:pt>
                <c:pt idx="3175">
                  <c:v>36908</c:v>
                </c:pt>
                <c:pt idx="3176">
                  <c:v>35359</c:v>
                </c:pt>
                <c:pt idx="3177">
                  <c:v>35639</c:v>
                </c:pt>
                <c:pt idx="3178">
                  <c:v>36155</c:v>
                </c:pt>
                <c:pt idx="3179">
                  <c:v>36954</c:v>
                </c:pt>
                <c:pt idx="3180">
                  <c:v>37256</c:v>
                </c:pt>
                <c:pt idx="3181">
                  <c:v>34592</c:v>
                </c:pt>
                <c:pt idx="3182">
                  <c:v>35966</c:v>
                </c:pt>
                <c:pt idx="3183">
                  <c:v>36129</c:v>
                </c:pt>
                <c:pt idx="3184">
                  <c:v>36383</c:v>
                </c:pt>
                <c:pt idx="3185">
                  <c:v>34335</c:v>
                </c:pt>
                <c:pt idx="3186">
                  <c:v>38564</c:v>
                </c:pt>
                <c:pt idx="3187">
                  <c:v>35212</c:v>
                </c:pt>
                <c:pt idx="3188">
                  <c:v>37603</c:v>
                </c:pt>
                <c:pt idx="3189">
                  <c:v>37063</c:v>
                </c:pt>
                <c:pt idx="3190">
                  <c:v>36540</c:v>
                </c:pt>
                <c:pt idx="3191">
                  <c:v>39877</c:v>
                </c:pt>
                <c:pt idx="3192">
                  <c:v>38372</c:v>
                </c:pt>
                <c:pt idx="3193">
                  <c:v>35423</c:v>
                </c:pt>
                <c:pt idx="3194">
                  <c:v>37368</c:v>
                </c:pt>
                <c:pt idx="3195">
                  <c:v>39589</c:v>
                </c:pt>
                <c:pt idx="3196">
                  <c:v>37092</c:v>
                </c:pt>
                <c:pt idx="3197">
                  <c:v>37792</c:v>
                </c:pt>
                <c:pt idx="3198">
                  <c:v>37860</c:v>
                </c:pt>
                <c:pt idx="3199">
                  <c:v>35855</c:v>
                </c:pt>
                <c:pt idx="3200">
                  <c:v>39989</c:v>
                </c:pt>
                <c:pt idx="3201">
                  <c:v>41351</c:v>
                </c:pt>
                <c:pt idx="3202">
                  <c:v>39922</c:v>
                </c:pt>
                <c:pt idx="3203">
                  <c:v>38418</c:v>
                </c:pt>
                <c:pt idx="3204">
                  <c:v>37639</c:v>
                </c:pt>
                <c:pt idx="3205">
                  <c:v>38422</c:v>
                </c:pt>
                <c:pt idx="3206">
                  <c:v>38301</c:v>
                </c:pt>
                <c:pt idx="3207">
                  <c:v>37661</c:v>
                </c:pt>
                <c:pt idx="3208">
                  <c:v>36843</c:v>
                </c:pt>
                <c:pt idx="3209">
                  <c:v>38612</c:v>
                </c:pt>
                <c:pt idx="3210">
                  <c:v>38591</c:v>
                </c:pt>
                <c:pt idx="3211">
                  <c:v>39596</c:v>
                </c:pt>
                <c:pt idx="3212">
                  <c:v>40482</c:v>
                </c:pt>
                <c:pt idx="3213">
                  <c:v>38045</c:v>
                </c:pt>
                <c:pt idx="3214">
                  <c:v>38695</c:v>
                </c:pt>
                <c:pt idx="3215">
                  <c:v>37932</c:v>
                </c:pt>
                <c:pt idx="3216">
                  <c:v>37778</c:v>
                </c:pt>
                <c:pt idx="3217">
                  <c:v>38327</c:v>
                </c:pt>
                <c:pt idx="3218">
                  <c:v>37586</c:v>
                </c:pt>
                <c:pt idx="3219">
                  <c:v>38224</c:v>
                </c:pt>
                <c:pt idx="3220">
                  <c:v>39635</c:v>
                </c:pt>
                <c:pt idx="3221">
                  <c:v>38419</c:v>
                </c:pt>
                <c:pt idx="3222">
                  <c:v>37736</c:v>
                </c:pt>
                <c:pt idx="3223">
                  <c:v>38718</c:v>
                </c:pt>
                <c:pt idx="3224">
                  <c:v>38858</c:v>
                </c:pt>
                <c:pt idx="3225">
                  <c:v>38108</c:v>
                </c:pt>
                <c:pt idx="3226">
                  <c:v>38931</c:v>
                </c:pt>
                <c:pt idx="3227">
                  <c:v>38887</c:v>
                </c:pt>
                <c:pt idx="3228">
                  <c:v>37480</c:v>
                </c:pt>
                <c:pt idx="3229">
                  <c:v>38875</c:v>
                </c:pt>
                <c:pt idx="3230">
                  <c:v>39504</c:v>
                </c:pt>
                <c:pt idx="3231">
                  <c:v>40300</c:v>
                </c:pt>
                <c:pt idx="3232">
                  <c:v>38682</c:v>
                </c:pt>
                <c:pt idx="3233">
                  <c:v>42224</c:v>
                </c:pt>
                <c:pt idx="3234">
                  <c:v>41578</c:v>
                </c:pt>
                <c:pt idx="3235">
                  <c:v>42542</c:v>
                </c:pt>
                <c:pt idx="3236">
                  <c:v>39752</c:v>
                </c:pt>
                <c:pt idx="3237">
                  <c:v>39323</c:v>
                </c:pt>
                <c:pt idx="3238">
                  <c:v>40181</c:v>
                </c:pt>
                <c:pt idx="3239">
                  <c:v>39751</c:v>
                </c:pt>
                <c:pt idx="3240">
                  <c:v>40447</c:v>
                </c:pt>
                <c:pt idx="3241">
                  <c:v>40779</c:v>
                </c:pt>
                <c:pt idx="3242">
                  <c:v>40233</c:v>
                </c:pt>
                <c:pt idx="3243">
                  <c:v>45141</c:v>
                </c:pt>
                <c:pt idx="3244">
                  <c:v>41162</c:v>
                </c:pt>
                <c:pt idx="3245">
                  <c:v>40279</c:v>
                </c:pt>
                <c:pt idx="3246">
                  <c:v>40677</c:v>
                </c:pt>
                <c:pt idx="3247">
                  <c:v>40885</c:v>
                </c:pt>
                <c:pt idx="3248">
                  <c:v>41322</c:v>
                </c:pt>
                <c:pt idx="3249">
                  <c:v>39782</c:v>
                </c:pt>
                <c:pt idx="3250">
                  <c:v>40210</c:v>
                </c:pt>
                <c:pt idx="3251">
                  <c:v>41498</c:v>
                </c:pt>
                <c:pt idx="3252">
                  <c:v>48949</c:v>
                </c:pt>
                <c:pt idx="3253">
                  <c:v>48792</c:v>
                </c:pt>
                <c:pt idx="3254">
                  <c:v>48188</c:v>
                </c:pt>
                <c:pt idx="3255">
                  <c:v>44785</c:v>
                </c:pt>
                <c:pt idx="3256">
                  <c:v>42767</c:v>
                </c:pt>
                <c:pt idx="3257">
                  <c:v>41040</c:v>
                </c:pt>
                <c:pt idx="3258">
                  <c:v>39912</c:v>
                </c:pt>
                <c:pt idx="3259">
                  <c:v>39588</c:v>
                </c:pt>
                <c:pt idx="3260">
                  <c:v>45730</c:v>
                </c:pt>
                <c:pt idx="3261">
                  <c:v>40857</c:v>
                </c:pt>
                <c:pt idx="3262">
                  <c:v>41205</c:v>
                </c:pt>
                <c:pt idx="3263">
                  <c:v>40617</c:v>
                </c:pt>
                <c:pt idx="3264">
                  <c:v>41051</c:v>
                </c:pt>
                <c:pt idx="3265">
                  <c:v>42783</c:v>
                </c:pt>
                <c:pt idx="3266">
                  <c:v>41359</c:v>
                </c:pt>
                <c:pt idx="3267">
                  <c:v>41896</c:v>
                </c:pt>
                <c:pt idx="3268">
                  <c:v>50220</c:v>
                </c:pt>
                <c:pt idx="3269">
                  <c:v>48769</c:v>
                </c:pt>
                <c:pt idx="3270">
                  <c:v>43948</c:v>
                </c:pt>
                <c:pt idx="3271">
                  <c:v>41582</c:v>
                </c:pt>
                <c:pt idx="3272">
                  <c:v>40538</c:v>
                </c:pt>
                <c:pt idx="3273">
                  <c:v>41708</c:v>
                </c:pt>
                <c:pt idx="3274">
                  <c:v>43101</c:v>
                </c:pt>
                <c:pt idx="3275">
                  <c:v>40313</c:v>
                </c:pt>
                <c:pt idx="3276">
                  <c:v>43700</c:v>
                </c:pt>
                <c:pt idx="3277">
                  <c:v>44269</c:v>
                </c:pt>
                <c:pt idx="3278">
                  <c:v>47034</c:v>
                </c:pt>
                <c:pt idx="3279">
                  <c:v>52786</c:v>
                </c:pt>
                <c:pt idx="3280">
                  <c:v>50644</c:v>
                </c:pt>
                <c:pt idx="3281">
                  <c:v>45582</c:v>
                </c:pt>
                <c:pt idx="3282">
                  <c:v>44787</c:v>
                </c:pt>
                <c:pt idx="3283">
                  <c:v>44115</c:v>
                </c:pt>
                <c:pt idx="3284">
                  <c:v>42919</c:v>
                </c:pt>
                <c:pt idx="3285">
                  <c:v>43679</c:v>
                </c:pt>
                <c:pt idx="3286">
                  <c:v>44720</c:v>
                </c:pt>
                <c:pt idx="3287">
                  <c:v>45165</c:v>
                </c:pt>
                <c:pt idx="3288">
                  <c:v>41414</c:v>
                </c:pt>
                <c:pt idx="3289">
                  <c:v>48371</c:v>
                </c:pt>
                <c:pt idx="3290">
                  <c:v>47936</c:v>
                </c:pt>
                <c:pt idx="3291">
                  <c:v>42593</c:v>
                </c:pt>
                <c:pt idx="3292">
                  <c:v>43353</c:v>
                </c:pt>
                <c:pt idx="3293">
                  <c:v>44647</c:v>
                </c:pt>
                <c:pt idx="3294">
                  <c:v>47344</c:v>
                </c:pt>
                <c:pt idx="3295">
                  <c:v>45522</c:v>
                </c:pt>
                <c:pt idx="3296">
                  <c:v>42932</c:v>
                </c:pt>
                <c:pt idx="3297">
                  <c:v>42709</c:v>
                </c:pt>
                <c:pt idx="3298">
                  <c:v>43937</c:v>
                </c:pt>
                <c:pt idx="3299">
                  <c:v>43704</c:v>
                </c:pt>
                <c:pt idx="3300">
                  <c:v>42649</c:v>
                </c:pt>
                <c:pt idx="3301">
                  <c:v>41000</c:v>
                </c:pt>
                <c:pt idx="3302">
                  <c:v>43190</c:v>
                </c:pt>
                <c:pt idx="3303">
                  <c:v>43349</c:v>
                </c:pt>
                <c:pt idx="3304">
                  <c:v>41326</c:v>
                </c:pt>
                <c:pt idx="3305">
                  <c:v>40719</c:v>
                </c:pt>
                <c:pt idx="3306">
                  <c:v>42674</c:v>
                </c:pt>
                <c:pt idx="3307">
                  <c:v>43481</c:v>
                </c:pt>
                <c:pt idx="3308">
                  <c:v>43066</c:v>
                </c:pt>
                <c:pt idx="3309">
                  <c:v>49568</c:v>
                </c:pt>
                <c:pt idx="3310">
                  <c:v>53332</c:v>
                </c:pt>
                <c:pt idx="3311">
                  <c:v>55711</c:v>
                </c:pt>
                <c:pt idx="3312">
                  <c:v>52837</c:v>
                </c:pt>
                <c:pt idx="3313">
                  <c:v>50897</c:v>
                </c:pt>
                <c:pt idx="3314">
                  <c:v>46114</c:v>
                </c:pt>
                <c:pt idx="3315">
                  <c:v>44071</c:v>
                </c:pt>
                <c:pt idx="3316">
                  <c:v>44430</c:v>
                </c:pt>
                <c:pt idx="3317">
                  <c:v>44251</c:v>
                </c:pt>
                <c:pt idx="3318">
                  <c:v>44414</c:v>
                </c:pt>
                <c:pt idx="3319">
                  <c:v>44606</c:v>
                </c:pt>
                <c:pt idx="3320">
                  <c:v>43626</c:v>
                </c:pt>
                <c:pt idx="3321">
                  <c:v>44766</c:v>
                </c:pt>
                <c:pt idx="3322">
                  <c:v>46916</c:v>
                </c:pt>
                <c:pt idx="3323">
                  <c:v>44354</c:v>
                </c:pt>
                <c:pt idx="3324">
                  <c:v>44052</c:v>
                </c:pt>
                <c:pt idx="3325">
                  <c:v>45549</c:v>
                </c:pt>
                <c:pt idx="3326">
                  <c:v>46408</c:v>
                </c:pt>
                <c:pt idx="3327">
                  <c:v>44254</c:v>
                </c:pt>
                <c:pt idx="3328">
                  <c:v>43678</c:v>
                </c:pt>
                <c:pt idx="3329">
                  <c:v>44351</c:v>
                </c:pt>
                <c:pt idx="3330">
                  <c:v>46245</c:v>
                </c:pt>
                <c:pt idx="3331">
                  <c:v>51574</c:v>
                </c:pt>
                <c:pt idx="3332">
                  <c:v>46547</c:v>
                </c:pt>
                <c:pt idx="3333">
                  <c:v>45328</c:v>
                </c:pt>
                <c:pt idx="3334">
                  <c:v>45809</c:v>
                </c:pt>
                <c:pt idx="3335">
                  <c:v>46440</c:v>
                </c:pt>
                <c:pt idx="3336">
                  <c:v>56454</c:v>
                </c:pt>
                <c:pt idx="3337">
                  <c:v>47075</c:v>
                </c:pt>
                <c:pt idx="3338">
                  <c:v>44530</c:v>
                </c:pt>
                <c:pt idx="3339">
                  <c:v>45277</c:v>
                </c:pt>
                <c:pt idx="3340">
                  <c:v>45693</c:v>
                </c:pt>
                <c:pt idx="3341">
                  <c:v>47258</c:v>
                </c:pt>
                <c:pt idx="3342">
                  <c:v>47059</c:v>
                </c:pt>
                <c:pt idx="3343">
                  <c:v>54075</c:v>
                </c:pt>
                <c:pt idx="3344">
                  <c:v>50292</c:v>
                </c:pt>
                <c:pt idx="3345">
                  <c:v>46510</c:v>
                </c:pt>
                <c:pt idx="3346">
                  <c:v>46621</c:v>
                </c:pt>
                <c:pt idx="3347">
                  <c:v>46953</c:v>
                </c:pt>
                <c:pt idx="3348">
                  <c:v>52255</c:v>
                </c:pt>
                <c:pt idx="3349">
                  <c:v>49362</c:v>
                </c:pt>
                <c:pt idx="3350">
                  <c:v>46438</c:v>
                </c:pt>
                <c:pt idx="3351">
                  <c:v>46436</c:v>
                </c:pt>
                <c:pt idx="3352">
                  <c:v>47012</c:v>
                </c:pt>
                <c:pt idx="3353">
                  <c:v>47752</c:v>
                </c:pt>
                <c:pt idx="3354">
                  <c:v>57810</c:v>
                </c:pt>
                <c:pt idx="3355">
                  <c:v>55793</c:v>
                </c:pt>
                <c:pt idx="3356">
                  <c:v>50817</c:v>
                </c:pt>
                <c:pt idx="3357">
                  <c:v>47916</c:v>
                </c:pt>
                <c:pt idx="3358">
                  <c:v>48251</c:v>
                </c:pt>
                <c:pt idx="3359">
                  <c:v>47338</c:v>
                </c:pt>
                <c:pt idx="3360">
                  <c:v>44976</c:v>
                </c:pt>
                <c:pt idx="3361">
                  <c:v>45607</c:v>
                </c:pt>
                <c:pt idx="3362">
                  <c:v>47188</c:v>
                </c:pt>
                <c:pt idx="3363">
                  <c:v>46622</c:v>
                </c:pt>
                <c:pt idx="3364">
                  <c:v>46380</c:v>
                </c:pt>
                <c:pt idx="3365">
                  <c:v>46744</c:v>
                </c:pt>
                <c:pt idx="3366">
                  <c:v>44822</c:v>
                </c:pt>
                <c:pt idx="3367">
                  <c:v>45182</c:v>
                </c:pt>
                <c:pt idx="3368">
                  <c:v>46406</c:v>
                </c:pt>
                <c:pt idx="3369">
                  <c:v>46387</c:v>
                </c:pt>
                <c:pt idx="3370">
                  <c:v>46981</c:v>
                </c:pt>
                <c:pt idx="3371">
                  <c:v>45289</c:v>
                </c:pt>
                <c:pt idx="3372">
                  <c:v>58767</c:v>
                </c:pt>
                <c:pt idx="3373">
                  <c:v>56598</c:v>
                </c:pt>
                <c:pt idx="3374">
                  <c:v>49893</c:v>
                </c:pt>
                <c:pt idx="3375">
                  <c:v>46546</c:v>
                </c:pt>
                <c:pt idx="3376">
                  <c:v>46400</c:v>
                </c:pt>
                <c:pt idx="3377">
                  <c:v>47957</c:v>
                </c:pt>
                <c:pt idx="3378">
                  <c:v>45685</c:v>
                </c:pt>
                <c:pt idx="3379">
                  <c:v>45426</c:v>
                </c:pt>
                <c:pt idx="3380">
                  <c:v>46704</c:v>
                </c:pt>
                <c:pt idx="3381">
                  <c:v>45592</c:v>
                </c:pt>
                <c:pt idx="3382">
                  <c:v>45513</c:v>
                </c:pt>
                <c:pt idx="3383">
                  <c:v>50281</c:v>
                </c:pt>
                <c:pt idx="3384">
                  <c:v>59402</c:v>
                </c:pt>
                <c:pt idx="3385">
                  <c:v>56044</c:v>
                </c:pt>
                <c:pt idx="3386">
                  <c:v>48164</c:v>
                </c:pt>
                <c:pt idx="3387">
                  <c:v>47486</c:v>
                </c:pt>
                <c:pt idx="3388">
                  <c:v>47896</c:v>
                </c:pt>
                <c:pt idx="3389">
                  <c:v>48392</c:v>
                </c:pt>
                <c:pt idx="3390">
                  <c:v>47861</c:v>
                </c:pt>
                <c:pt idx="3391">
                  <c:v>47284</c:v>
                </c:pt>
                <c:pt idx="3392">
                  <c:v>50412</c:v>
                </c:pt>
                <c:pt idx="3393">
                  <c:v>46906</c:v>
                </c:pt>
                <c:pt idx="3394">
                  <c:v>48403</c:v>
                </c:pt>
                <c:pt idx="3395">
                  <c:v>58928</c:v>
                </c:pt>
                <c:pt idx="3396">
                  <c:v>50100</c:v>
                </c:pt>
                <c:pt idx="3397">
                  <c:v>46705</c:v>
                </c:pt>
                <c:pt idx="3398">
                  <c:v>47493</c:v>
                </c:pt>
                <c:pt idx="3399">
                  <c:v>46445</c:v>
                </c:pt>
                <c:pt idx="3400">
                  <c:v>47423</c:v>
                </c:pt>
                <c:pt idx="3401">
                  <c:v>52261</c:v>
                </c:pt>
                <c:pt idx="3402">
                  <c:v>47993</c:v>
                </c:pt>
                <c:pt idx="3403">
                  <c:v>47115</c:v>
                </c:pt>
                <c:pt idx="3404">
                  <c:v>46884</c:v>
                </c:pt>
                <c:pt idx="3405">
                  <c:v>47731</c:v>
                </c:pt>
                <c:pt idx="3406">
                  <c:v>48619</c:v>
                </c:pt>
                <c:pt idx="3407">
                  <c:v>48805</c:v>
                </c:pt>
                <c:pt idx="3408">
                  <c:v>48926</c:v>
                </c:pt>
                <c:pt idx="3409">
                  <c:v>48517</c:v>
                </c:pt>
                <c:pt idx="3410">
                  <c:v>52878</c:v>
                </c:pt>
                <c:pt idx="3411">
                  <c:v>63362</c:v>
                </c:pt>
                <c:pt idx="3412">
                  <c:v>62154</c:v>
                </c:pt>
                <c:pt idx="3413">
                  <c:v>63025</c:v>
                </c:pt>
                <c:pt idx="3414">
                  <c:v>63856</c:v>
                </c:pt>
                <c:pt idx="3415">
                  <c:v>63483</c:v>
                </c:pt>
                <c:pt idx="3416">
                  <c:v>63394</c:v>
                </c:pt>
                <c:pt idx="3417">
                  <c:v>62924</c:v>
                </c:pt>
                <c:pt idx="3418">
                  <c:v>58110</c:v>
                </c:pt>
                <c:pt idx="3419">
                  <c:v>53763</c:v>
                </c:pt>
                <c:pt idx="3420">
                  <c:v>50948</c:v>
                </c:pt>
                <c:pt idx="3421">
                  <c:v>50687</c:v>
                </c:pt>
                <c:pt idx="3422">
                  <c:v>51105</c:v>
                </c:pt>
                <c:pt idx="3423">
                  <c:v>50062</c:v>
                </c:pt>
                <c:pt idx="3424">
                  <c:v>49220</c:v>
                </c:pt>
                <c:pt idx="3425">
                  <c:v>50560</c:v>
                </c:pt>
                <c:pt idx="3426">
                  <c:v>49414</c:v>
                </c:pt>
                <c:pt idx="3427">
                  <c:v>49695</c:v>
                </c:pt>
                <c:pt idx="3428">
                  <c:v>50784</c:v>
                </c:pt>
                <c:pt idx="3429">
                  <c:v>51591</c:v>
                </c:pt>
                <c:pt idx="3430">
                  <c:v>52868</c:v>
                </c:pt>
                <c:pt idx="3431">
                  <c:v>49648</c:v>
                </c:pt>
                <c:pt idx="3432">
                  <c:v>51437</c:v>
                </c:pt>
                <c:pt idx="3433">
                  <c:v>55676</c:v>
                </c:pt>
                <c:pt idx="3434">
                  <c:v>51533</c:v>
                </c:pt>
                <c:pt idx="3435">
                  <c:v>51158</c:v>
                </c:pt>
                <c:pt idx="3436">
                  <c:v>54126</c:v>
                </c:pt>
                <c:pt idx="3437">
                  <c:v>51483</c:v>
                </c:pt>
                <c:pt idx="3438">
                  <c:v>51936</c:v>
                </c:pt>
                <c:pt idx="3439">
                  <c:v>51075</c:v>
                </c:pt>
                <c:pt idx="3440">
                  <c:v>64045</c:v>
                </c:pt>
                <c:pt idx="3441">
                  <c:v>59583</c:v>
                </c:pt>
                <c:pt idx="3442">
                  <c:v>51391</c:v>
                </c:pt>
                <c:pt idx="3443">
                  <c:v>51095</c:v>
                </c:pt>
                <c:pt idx="3444">
                  <c:v>50355</c:v>
                </c:pt>
                <c:pt idx="3445">
                  <c:v>49617</c:v>
                </c:pt>
                <c:pt idx="3446">
                  <c:v>49913</c:v>
                </c:pt>
                <c:pt idx="3447">
                  <c:v>51239</c:v>
                </c:pt>
                <c:pt idx="3448">
                  <c:v>57400</c:v>
                </c:pt>
                <c:pt idx="3449">
                  <c:v>51061</c:v>
                </c:pt>
                <c:pt idx="3450">
                  <c:v>51386</c:v>
                </c:pt>
                <c:pt idx="3451">
                  <c:v>52820</c:v>
                </c:pt>
                <c:pt idx="3452">
                  <c:v>52535</c:v>
                </c:pt>
                <c:pt idx="3453">
                  <c:v>55066</c:v>
                </c:pt>
                <c:pt idx="3454">
                  <c:v>53409</c:v>
                </c:pt>
                <c:pt idx="3455">
                  <c:v>66212</c:v>
                </c:pt>
                <c:pt idx="3456">
                  <c:v>66849</c:v>
                </c:pt>
                <c:pt idx="3457">
                  <c:v>64299</c:v>
                </c:pt>
                <c:pt idx="3458">
                  <c:v>61389</c:v>
                </c:pt>
                <c:pt idx="3459">
                  <c:v>57559</c:v>
                </c:pt>
                <c:pt idx="3460">
                  <c:v>55387</c:v>
                </c:pt>
                <c:pt idx="3461">
                  <c:v>54041</c:v>
                </c:pt>
                <c:pt idx="3462">
                  <c:v>54782</c:v>
                </c:pt>
                <c:pt idx="3463">
                  <c:v>52399</c:v>
                </c:pt>
                <c:pt idx="3464">
                  <c:v>52516</c:v>
                </c:pt>
                <c:pt idx="3465">
                  <c:v>53368</c:v>
                </c:pt>
                <c:pt idx="3466">
                  <c:v>52630</c:v>
                </c:pt>
                <c:pt idx="3467">
                  <c:v>53274</c:v>
                </c:pt>
                <c:pt idx="3468">
                  <c:v>55960</c:v>
                </c:pt>
                <c:pt idx="3469">
                  <c:v>55502</c:v>
                </c:pt>
                <c:pt idx="3470">
                  <c:v>63146</c:v>
                </c:pt>
                <c:pt idx="3471">
                  <c:v>53537</c:v>
                </c:pt>
                <c:pt idx="3472">
                  <c:v>55497</c:v>
                </c:pt>
                <c:pt idx="3473">
                  <c:v>52743</c:v>
                </c:pt>
                <c:pt idx="3474">
                  <c:v>57141</c:v>
                </c:pt>
                <c:pt idx="3475">
                  <c:v>54732</c:v>
                </c:pt>
                <c:pt idx="3476">
                  <c:v>55349</c:v>
                </c:pt>
                <c:pt idx="3477">
                  <c:v>60185</c:v>
                </c:pt>
                <c:pt idx="3478">
                  <c:v>54044</c:v>
                </c:pt>
                <c:pt idx="3479">
                  <c:v>53749</c:v>
                </c:pt>
                <c:pt idx="3480">
                  <c:v>53766</c:v>
                </c:pt>
                <c:pt idx="3481">
                  <c:v>54761</c:v>
                </c:pt>
                <c:pt idx="3482">
                  <c:v>67626</c:v>
                </c:pt>
                <c:pt idx="3483">
                  <c:v>58179</c:v>
                </c:pt>
                <c:pt idx="3484">
                  <c:v>55784</c:v>
                </c:pt>
                <c:pt idx="3485">
                  <c:v>54555</c:v>
                </c:pt>
                <c:pt idx="3486">
                  <c:v>55142</c:v>
                </c:pt>
                <c:pt idx="3487">
                  <c:v>54066</c:v>
                </c:pt>
                <c:pt idx="3488">
                  <c:v>56982</c:v>
                </c:pt>
                <c:pt idx="3489">
                  <c:v>57717</c:v>
                </c:pt>
                <c:pt idx="3490">
                  <c:v>68850</c:v>
                </c:pt>
                <c:pt idx="3491">
                  <c:v>65277</c:v>
                </c:pt>
                <c:pt idx="3492">
                  <c:v>56929</c:v>
                </c:pt>
                <c:pt idx="3493">
                  <c:v>56265</c:v>
                </c:pt>
                <c:pt idx="3494">
                  <c:v>56705</c:v>
                </c:pt>
                <c:pt idx="3495">
                  <c:v>58233</c:v>
                </c:pt>
                <c:pt idx="3496">
                  <c:v>58294</c:v>
                </c:pt>
                <c:pt idx="3497">
                  <c:v>66796</c:v>
                </c:pt>
                <c:pt idx="3498">
                  <c:v>60707</c:v>
                </c:pt>
                <c:pt idx="3499">
                  <c:v>56596</c:v>
                </c:pt>
                <c:pt idx="3500">
                  <c:v>56913</c:v>
                </c:pt>
                <c:pt idx="3501">
                  <c:v>55470</c:v>
                </c:pt>
                <c:pt idx="3502">
                  <c:v>56576</c:v>
                </c:pt>
                <c:pt idx="3503">
                  <c:v>58897</c:v>
                </c:pt>
                <c:pt idx="3504">
                  <c:v>58516</c:v>
                </c:pt>
                <c:pt idx="3505">
                  <c:v>67475</c:v>
                </c:pt>
                <c:pt idx="3506">
                  <c:v>74888</c:v>
                </c:pt>
                <c:pt idx="3507">
                  <c:v>74301</c:v>
                </c:pt>
                <c:pt idx="3508">
                  <c:v>73641</c:v>
                </c:pt>
                <c:pt idx="3509">
                  <c:v>72904</c:v>
                </c:pt>
                <c:pt idx="3510">
                  <c:v>71556</c:v>
                </c:pt>
                <c:pt idx="3511">
                  <c:v>65765</c:v>
                </c:pt>
                <c:pt idx="3512">
                  <c:v>61229</c:v>
                </c:pt>
                <c:pt idx="3513">
                  <c:v>58954</c:v>
                </c:pt>
                <c:pt idx="3514">
                  <c:v>59894</c:v>
                </c:pt>
                <c:pt idx="3515">
                  <c:v>59114</c:v>
                </c:pt>
                <c:pt idx="3516">
                  <c:v>57027</c:v>
                </c:pt>
                <c:pt idx="3517">
                  <c:v>58514</c:v>
                </c:pt>
                <c:pt idx="3518">
                  <c:v>59580</c:v>
                </c:pt>
                <c:pt idx="3519">
                  <c:v>58447</c:v>
                </c:pt>
                <c:pt idx="3520">
                  <c:v>60095</c:v>
                </c:pt>
                <c:pt idx="3521">
                  <c:v>59837</c:v>
                </c:pt>
                <c:pt idx="3522">
                  <c:v>60134</c:v>
                </c:pt>
                <c:pt idx="3523">
                  <c:v>60037</c:v>
                </c:pt>
                <c:pt idx="3524">
                  <c:v>60289</c:v>
                </c:pt>
                <c:pt idx="3525">
                  <c:v>60934</c:v>
                </c:pt>
                <c:pt idx="3526">
                  <c:v>60640</c:v>
                </c:pt>
                <c:pt idx="3527">
                  <c:v>61829</c:v>
                </c:pt>
                <c:pt idx="3528">
                  <c:v>74151</c:v>
                </c:pt>
                <c:pt idx="3529">
                  <c:v>72884</c:v>
                </c:pt>
                <c:pt idx="3530">
                  <c:v>61089</c:v>
                </c:pt>
                <c:pt idx="3531">
                  <c:v>59370</c:v>
                </c:pt>
                <c:pt idx="3532">
                  <c:v>59163</c:v>
                </c:pt>
                <c:pt idx="3533">
                  <c:v>60887</c:v>
                </c:pt>
                <c:pt idx="3534">
                  <c:v>60713</c:v>
                </c:pt>
                <c:pt idx="3535">
                  <c:v>67457</c:v>
                </c:pt>
                <c:pt idx="3536">
                  <c:v>61198</c:v>
                </c:pt>
                <c:pt idx="3537">
                  <c:v>62047</c:v>
                </c:pt>
                <c:pt idx="3538">
                  <c:v>60229</c:v>
                </c:pt>
                <c:pt idx="3539">
                  <c:v>62175</c:v>
                </c:pt>
                <c:pt idx="3540">
                  <c:v>61784</c:v>
                </c:pt>
                <c:pt idx="3541">
                  <c:v>61365</c:v>
                </c:pt>
                <c:pt idx="3542">
                  <c:v>61428</c:v>
                </c:pt>
                <c:pt idx="3543">
                  <c:v>63435</c:v>
                </c:pt>
                <c:pt idx="3544">
                  <c:v>75862</c:v>
                </c:pt>
                <c:pt idx="3545">
                  <c:v>66167</c:v>
                </c:pt>
                <c:pt idx="3546">
                  <c:v>59905</c:v>
                </c:pt>
                <c:pt idx="3547">
                  <c:v>65399</c:v>
                </c:pt>
                <c:pt idx="3548">
                  <c:v>61113</c:v>
                </c:pt>
                <c:pt idx="3549">
                  <c:v>68508</c:v>
                </c:pt>
                <c:pt idx="3550">
                  <c:v>64115</c:v>
                </c:pt>
                <c:pt idx="3551">
                  <c:v>62568</c:v>
                </c:pt>
                <c:pt idx="3552">
                  <c:v>63512</c:v>
                </c:pt>
                <c:pt idx="3553">
                  <c:v>63039</c:v>
                </c:pt>
                <c:pt idx="3554">
                  <c:v>81069</c:v>
                </c:pt>
                <c:pt idx="3555">
                  <c:v>82684</c:v>
                </c:pt>
                <c:pt idx="3556">
                  <c:v>82673</c:v>
                </c:pt>
                <c:pt idx="3557">
                  <c:v>84612</c:v>
                </c:pt>
                <c:pt idx="3558">
                  <c:v>84571</c:v>
                </c:pt>
                <c:pt idx="3559">
                  <c:v>82518</c:v>
                </c:pt>
                <c:pt idx="3560">
                  <c:v>82338</c:v>
                </c:pt>
                <c:pt idx="3561">
                  <c:v>83807</c:v>
                </c:pt>
                <c:pt idx="3562">
                  <c:v>83815</c:v>
                </c:pt>
                <c:pt idx="3563">
                  <c:v>82467</c:v>
                </c:pt>
                <c:pt idx="3564">
                  <c:v>83670</c:v>
                </c:pt>
                <c:pt idx="3565">
                  <c:v>82230</c:v>
                </c:pt>
                <c:pt idx="3566">
                  <c:v>81831</c:v>
                </c:pt>
                <c:pt idx="3567">
                  <c:v>81512</c:v>
                </c:pt>
                <c:pt idx="3568">
                  <c:v>82105</c:v>
                </c:pt>
                <c:pt idx="3569">
                  <c:v>82427</c:v>
                </c:pt>
                <c:pt idx="3570">
                  <c:v>82101</c:v>
                </c:pt>
                <c:pt idx="3571">
                  <c:v>80564</c:v>
                </c:pt>
                <c:pt idx="3572">
                  <c:v>78160</c:v>
                </c:pt>
                <c:pt idx="3573">
                  <c:v>75748</c:v>
                </c:pt>
                <c:pt idx="3574">
                  <c:v>69732</c:v>
                </c:pt>
                <c:pt idx="3575">
                  <c:v>68903</c:v>
                </c:pt>
                <c:pt idx="3576">
                  <c:v>67923</c:v>
                </c:pt>
                <c:pt idx="3577">
                  <c:v>68849</c:v>
                </c:pt>
                <c:pt idx="3578">
                  <c:v>68150</c:v>
                </c:pt>
                <c:pt idx="3579">
                  <c:v>69281</c:v>
                </c:pt>
                <c:pt idx="3580">
                  <c:v>69205</c:v>
                </c:pt>
                <c:pt idx="3581">
                  <c:v>68222</c:v>
                </c:pt>
                <c:pt idx="3582">
                  <c:v>68071</c:v>
                </c:pt>
                <c:pt idx="3583">
                  <c:v>68212</c:v>
                </c:pt>
                <c:pt idx="3584">
                  <c:v>67363</c:v>
                </c:pt>
                <c:pt idx="3585">
                  <c:v>65093</c:v>
                </c:pt>
                <c:pt idx="3586">
                  <c:v>67435</c:v>
                </c:pt>
                <c:pt idx="3587">
                  <c:v>65884</c:v>
                </c:pt>
                <c:pt idx="3588">
                  <c:v>64129</c:v>
                </c:pt>
                <c:pt idx="3589">
                  <c:v>67177</c:v>
                </c:pt>
                <c:pt idx="3590">
                  <c:v>65903</c:v>
                </c:pt>
                <c:pt idx="3591">
                  <c:v>67742</c:v>
                </c:pt>
                <c:pt idx="3592">
                  <c:v>65629</c:v>
                </c:pt>
                <c:pt idx="3593">
                  <c:v>67323</c:v>
                </c:pt>
                <c:pt idx="3594">
                  <c:v>78980</c:v>
                </c:pt>
                <c:pt idx="3595">
                  <c:v>68439</c:v>
                </c:pt>
                <c:pt idx="3596">
                  <c:v>66702</c:v>
                </c:pt>
                <c:pt idx="3597">
                  <c:v>65826</c:v>
                </c:pt>
                <c:pt idx="3598">
                  <c:v>69466</c:v>
                </c:pt>
                <c:pt idx="3599">
                  <c:v>73192</c:v>
                </c:pt>
                <c:pt idx="3600">
                  <c:v>67043</c:v>
                </c:pt>
                <c:pt idx="3601">
                  <c:v>65232</c:v>
                </c:pt>
                <c:pt idx="3602">
                  <c:v>64212</c:v>
                </c:pt>
                <c:pt idx="3603">
                  <c:v>67885</c:v>
                </c:pt>
                <c:pt idx="3604">
                  <c:v>66652</c:v>
                </c:pt>
                <c:pt idx="3605">
                  <c:v>85674</c:v>
                </c:pt>
                <c:pt idx="3606">
                  <c:v>86261</c:v>
                </c:pt>
                <c:pt idx="3607">
                  <c:v>86544</c:v>
                </c:pt>
                <c:pt idx="3608">
                  <c:v>88136</c:v>
                </c:pt>
                <c:pt idx="3609">
                  <c:v>86913</c:v>
                </c:pt>
                <c:pt idx="3610">
                  <c:v>86500</c:v>
                </c:pt>
                <c:pt idx="3611">
                  <c:v>85547</c:v>
                </c:pt>
                <c:pt idx="3612">
                  <c:v>84191</c:v>
                </c:pt>
                <c:pt idx="3613">
                  <c:v>77455</c:v>
                </c:pt>
                <c:pt idx="3614">
                  <c:v>71359</c:v>
                </c:pt>
                <c:pt idx="3615">
                  <c:v>70111</c:v>
                </c:pt>
                <c:pt idx="3616">
                  <c:v>68475</c:v>
                </c:pt>
                <c:pt idx="3617">
                  <c:v>69232</c:v>
                </c:pt>
                <c:pt idx="3618">
                  <c:v>68101</c:v>
                </c:pt>
                <c:pt idx="3619">
                  <c:v>68730</c:v>
                </c:pt>
                <c:pt idx="3620">
                  <c:v>69327</c:v>
                </c:pt>
                <c:pt idx="3621">
                  <c:v>69651</c:v>
                </c:pt>
                <c:pt idx="3622">
                  <c:v>68126</c:v>
                </c:pt>
                <c:pt idx="3623">
                  <c:v>67430</c:v>
                </c:pt>
                <c:pt idx="3624">
                  <c:v>68192</c:v>
                </c:pt>
                <c:pt idx="3625">
                  <c:v>66896</c:v>
                </c:pt>
                <c:pt idx="3626">
                  <c:v>68001</c:v>
                </c:pt>
                <c:pt idx="3627">
                  <c:v>66390</c:v>
                </c:pt>
                <c:pt idx="3628">
                  <c:v>70719</c:v>
                </c:pt>
                <c:pt idx="3629">
                  <c:v>70208</c:v>
                </c:pt>
                <c:pt idx="3630">
                  <c:v>69684</c:v>
                </c:pt>
                <c:pt idx="3631">
                  <c:v>74432</c:v>
                </c:pt>
                <c:pt idx="3632">
                  <c:v>68585</c:v>
                </c:pt>
                <c:pt idx="3633">
                  <c:v>67908</c:v>
                </c:pt>
                <c:pt idx="3634">
                  <c:v>70274</c:v>
                </c:pt>
                <c:pt idx="3635">
                  <c:v>85859</c:v>
                </c:pt>
                <c:pt idx="3636">
                  <c:v>89314</c:v>
                </c:pt>
                <c:pt idx="3637">
                  <c:v>87417</c:v>
                </c:pt>
                <c:pt idx="3638">
                  <c:v>77981</c:v>
                </c:pt>
                <c:pt idx="3639">
                  <c:v>71828</c:v>
                </c:pt>
                <c:pt idx="3640">
                  <c:v>73985</c:v>
                </c:pt>
                <c:pt idx="3641">
                  <c:v>70552</c:v>
                </c:pt>
                <c:pt idx="3642">
                  <c:v>70255</c:v>
                </c:pt>
                <c:pt idx="3643">
                  <c:v>69189</c:v>
                </c:pt>
                <c:pt idx="3644">
                  <c:v>71376</c:v>
                </c:pt>
                <c:pt idx="3645">
                  <c:v>72570</c:v>
                </c:pt>
                <c:pt idx="3646">
                  <c:v>73021</c:v>
                </c:pt>
                <c:pt idx="3647">
                  <c:v>71126</c:v>
                </c:pt>
                <c:pt idx="3648">
                  <c:v>80209</c:v>
                </c:pt>
                <c:pt idx="3649">
                  <c:v>74967</c:v>
                </c:pt>
                <c:pt idx="3650">
                  <c:v>69034</c:v>
                </c:pt>
                <c:pt idx="3651">
                  <c:v>70904</c:v>
                </c:pt>
                <c:pt idx="3652">
                  <c:v>71416</c:v>
                </c:pt>
                <c:pt idx="3653">
                  <c:v>71794</c:v>
                </c:pt>
                <c:pt idx="3654">
                  <c:v>90197</c:v>
                </c:pt>
                <c:pt idx="3655">
                  <c:v>75813</c:v>
                </c:pt>
                <c:pt idx="3656">
                  <c:v>71982</c:v>
                </c:pt>
                <c:pt idx="3657">
                  <c:v>70900</c:v>
                </c:pt>
                <c:pt idx="3658">
                  <c:v>73150</c:v>
                </c:pt>
                <c:pt idx="3659">
                  <c:v>71455</c:v>
                </c:pt>
                <c:pt idx="3660">
                  <c:v>71444</c:v>
                </c:pt>
                <c:pt idx="3661">
                  <c:v>80778</c:v>
                </c:pt>
                <c:pt idx="3662">
                  <c:v>89065</c:v>
                </c:pt>
                <c:pt idx="3663">
                  <c:v>75074</c:v>
                </c:pt>
                <c:pt idx="3664">
                  <c:v>71658</c:v>
                </c:pt>
                <c:pt idx="3665">
                  <c:v>74366</c:v>
                </c:pt>
                <c:pt idx="3666">
                  <c:v>75791</c:v>
                </c:pt>
                <c:pt idx="3667">
                  <c:v>74812</c:v>
                </c:pt>
                <c:pt idx="3668">
                  <c:v>76929</c:v>
                </c:pt>
                <c:pt idx="3669">
                  <c:v>90518</c:v>
                </c:pt>
                <c:pt idx="3670">
                  <c:v>75364</c:v>
                </c:pt>
                <c:pt idx="3671">
                  <c:v>73568</c:v>
                </c:pt>
                <c:pt idx="3672">
                  <c:v>73714</c:v>
                </c:pt>
                <c:pt idx="3673">
                  <c:v>76325</c:v>
                </c:pt>
                <c:pt idx="3674">
                  <c:v>74988</c:v>
                </c:pt>
                <c:pt idx="3675">
                  <c:v>79757</c:v>
                </c:pt>
                <c:pt idx="3676">
                  <c:v>86983</c:v>
                </c:pt>
                <c:pt idx="3677">
                  <c:v>75489</c:v>
                </c:pt>
                <c:pt idx="3678">
                  <c:v>76131</c:v>
                </c:pt>
                <c:pt idx="3679">
                  <c:v>74696</c:v>
                </c:pt>
                <c:pt idx="3680">
                  <c:v>74588</c:v>
                </c:pt>
                <c:pt idx="3681">
                  <c:v>85123</c:v>
                </c:pt>
                <c:pt idx="3682">
                  <c:v>75398</c:v>
                </c:pt>
                <c:pt idx="3683">
                  <c:v>76908</c:v>
                </c:pt>
                <c:pt idx="3684">
                  <c:v>76120</c:v>
                </c:pt>
                <c:pt idx="3685">
                  <c:v>76797</c:v>
                </c:pt>
                <c:pt idx="3686">
                  <c:v>99214</c:v>
                </c:pt>
                <c:pt idx="3687">
                  <c:v>104479</c:v>
                </c:pt>
                <c:pt idx="3688">
                  <c:v>103461</c:v>
                </c:pt>
                <c:pt idx="3689">
                  <c:v>104076</c:v>
                </c:pt>
                <c:pt idx="3690">
                  <c:v>102390</c:v>
                </c:pt>
                <c:pt idx="3691">
                  <c:v>103240</c:v>
                </c:pt>
                <c:pt idx="3692">
                  <c:v>103794</c:v>
                </c:pt>
                <c:pt idx="3693">
                  <c:v>102496</c:v>
                </c:pt>
                <c:pt idx="3694">
                  <c:v>104068</c:v>
                </c:pt>
                <c:pt idx="3695">
                  <c:v>105702</c:v>
                </c:pt>
                <c:pt idx="3696">
                  <c:v>105306</c:v>
                </c:pt>
                <c:pt idx="3697">
                  <c:v>105386</c:v>
                </c:pt>
                <c:pt idx="3698">
                  <c:v>106606</c:v>
                </c:pt>
                <c:pt idx="3699">
                  <c:v>103754</c:v>
                </c:pt>
                <c:pt idx="3700">
                  <c:v>105003</c:v>
                </c:pt>
                <c:pt idx="3701">
                  <c:v>105851</c:v>
                </c:pt>
                <c:pt idx="3702">
                  <c:v>106648</c:v>
                </c:pt>
                <c:pt idx="3703">
                  <c:v>104404</c:v>
                </c:pt>
                <c:pt idx="3704">
                  <c:v>106214</c:v>
                </c:pt>
                <c:pt idx="3705">
                  <c:v>107672</c:v>
                </c:pt>
                <c:pt idx="3706">
                  <c:v>107746</c:v>
                </c:pt>
                <c:pt idx="3707">
                  <c:v>107313</c:v>
                </c:pt>
                <c:pt idx="3708">
                  <c:v>107744</c:v>
                </c:pt>
                <c:pt idx="3709">
                  <c:v>109555</c:v>
                </c:pt>
                <c:pt idx="3710">
                  <c:v>108600</c:v>
                </c:pt>
                <c:pt idx="3711">
                  <c:v>107892</c:v>
                </c:pt>
                <c:pt idx="3712">
                  <c:v>108969</c:v>
                </c:pt>
                <c:pt idx="3713">
                  <c:v>109267</c:v>
                </c:pt>
                <c:pt idx="3714">
                  <c:v>109731</c:v>
                </c:pt>
                <c:pt idx="3715">
                  <c:v>109904</c:v>
                </c:pt>
                <c:pt idx="3716">
                  <c:v>108489</c:v>
                </c:pt>
                <c:pt idx="3717">
                  <c:v>109556</c:v>
                </c:pt>
                <c:pt idx="3718">
                  <c:v>108936</c:v>
                </c:pt>
                <c:pt idx="3719">
                  <c:v>112303</c:v>
                </c:pt>
                <c:pt idx="3720">
                  <c:v>110355</c:v>
                </c:pt>
                <c:pt idx="3721">
                  <c:v>111658</c:v>
                </c:pt>
                <c:pt idx="3722">
                  <c:v>112711</c:v>
                </c:pt>
                <c:pt idx="3723">
                  <c:v>111089</c:v>
                </c:pt>
                <c:pt idx="3724">
                  <c:v>111931</c:v>
                </c:pt>
                <c:pt idx="3725">
                  <c:v>113321</c:v>
                </c:pt>
                <c:pt idx="3726">
                  <c:v>112608</c:v>
                </c:pt>
                <c:pt idx="3727">
                  <c:v>113071</c:v>
                </c:pt>
                <c:pt idx="3728">
                  <c:v>113054</c:v>
                </c:pt>
                <c:pt idx="3729">
                  <c:v>112941</c:v>
                </c:pt>
                <c:pt idx="3730">
                  <c:v>112603</c:v>
                </c:pt>
                <c:pt idx="3731">
                  <c:v>113510</c:v>
                </c:pt>
                <c:pt idx="3732">
                  <c:v>115936</c:v>
                </c:pt>
                <c:pt idx="3733">
                  <c:v>114293</c:v>
                </c:pt>
                <c:pt idx="3734">
                  <c:v>116125</c:v>
                </c:pt>
                <c:pt idx="3735">
                  <c:v>115948</c:v>
                </c:pt>
                <c:pt idx="3736">
                  <c:v>113814</c:v>
                </c:pt>
                <c:pt idx="3737">
                  <c:v>115174</c:v>
                </c:pt>
                <c:pt idx="3738">
                  <c:v>117012</c:v>
                </c:pt>
                <c:pt idx="3739">
                  <c:v>115765</c:v>
                </c:pt>
                <c:pt idx="3740">
                  <c:v>116040</c:v>
                </c:pt>
                <c:pt idx="3741">
                  <c:v>115734</c:v>
                </c:pt>
                <c:pt idx="3742">
                  <c:v>118389</c:v>
                </c:pt>
                <c:pt idx="3743">
                  <c:v>118165</c:v>
                </c:pt>
                <c:pt idx="3744">
                  <c:v>117920</c:v>
                </c:pt>
                <c:pt idx="3745">
                  <c:v>118320</c:v>
                </c:pt>
                <c:pt idx="3746">
                  <c:v>120683</c:v>
                </c:pt>
                <c:pt idx="3747">
                  <c:v>119028</c:v>
                </c:pt>
                <c:pt idx="3748">
                  <c:v>119850</c:v>
                </c:pt>
                <c:pt idx="3749">
                  <c:v>118904</c:v>
                </c:pt>
                <c:pt idx="3750">
                  <c:v>118741</c:v>
                </c:pt>
                <c:pt idx="3751">
                  <c:v>121145</c:v>
                </c:pt>
                <c:pt idx="3752">
                  <c:v>122356</c:v>
                </c:pt>
                <c:pt idx="3753">
                  <c:v>122000</c:v>
                </c:pt>
                <c:pt idx="3754">
                  <c:v>122405</c:v>
                </c:pt>
                <c:pt idx="3755">
                  <c:v>123444</c:v>
                </c:pt>
                <c:pt idx="3756">
                  <c:v>121783</c:v>
                </c:pt>
                <c:pt idx="3757">
                  <c:v>123045</c:v>
                </c:pt>
                <c:pt idx="3758">
                  <c:v>125091</c:v>
                </c:pt>
                <c:pt idx="3759">
                  <c:v>123887</c:v>
                </c:pt>
                <c:pt idx="3760">
                  <c:v>122576</c:v>
                </c:pt>
                <c:pt idx="3761">
                  <c:v>122876</c:v>
                </c:pt>
                <c:pt idx="3762">
                  <c:v>123071</c:v>
                </c:pt>
                <c:pt idx="3763">
                  <c:v>122014</c:v>
                </c:pt>
                <c:pt idx="3764">
                  <c:v>123539</c:v>
                </c:pt>
                <c:pt idx="3765">
                  <c:v>122912</c:v>
                </c:pt>
                <c:pt idx="3766">
                  <c:v>122516</c:v>
                </c:pt>
                <c:pt idx="3767">
                  <c:v>122397</c:v>
                </c:pt>
                <c:pt idx="3768">
                  <c:v>120998</c:v>
                </c:pt>
                <c:pt idx="3769">
                  <c:v>121931</c:v>
                </c:pt>
                <c:pt idx="3770">
                  <c:v>121665</c:v>
                </c:pt>
                <c:pt idx="3771">
                  <c:v>121158</c:v>
                </c:pt>
                <c:pt idx="3772">
                  <c:v>122109</c:v>
                </c:pt>
                <c:pt idx="3773">
                  <c:v>121681</c:v>
                </c:pt>
                <c:pt idx="3774">
                  <c:v>119425</c:v>
                </c:pt>
                <c:pt idx="3775">
                  <c:v>122137</c:v>
                </c:pt>
                <c:pt idx="3776">
                  <c:v>123137</c:v>
                </c:pt>
                <c:pt idx="3777">
                  <c:v>122719</c:v>
                </c:pt>
                <c:pt idx="3778">
                  <c:v>124161</c:v>
                </c:pt>
                <c:pt idx="3779">
                  <c:v>124440</c:v>
                </c:pt>
                <c:pt idx="3780">
                  <c:v>123834</c:v>
                </c:pt>
                <c:pt idx="3781">
                  <c:v>123780</c:v>
                </c:pt>
                <c:pt idx="3782">
                  <c:v>125627</c:v>
                </c:pt>
                <c:pt idx="3783">
                  <c:v>123666</c:v>
                </c:pt>
                <c:pt idx="3784">
                  <c:v>125968</c:v>
                </c:pt>
                <c:pt idx="3785">
                  <c:v>125257</c:v>
                </c:pt>
                <c:pt idx="3786">
                  <c:v>127205</c:v>
                </c:pt>
                <c:pt idx="3787">
                  <c:v>125437</c:v>
                </c:pt>
                <c:pt idx="3788">
                  <c:v>126747</c:v>
                </c:pt>
                <c:pt idx="3789">
                  <c:v>125542</c:v>
                </c:pt>
                <c:pt idx="3790">
                  <c:v>126451</c:v>
                </c:pt>
                <c:pt idx="3791">
                  <c:v>127954</c:v>
                </c:pt>
                <c:pt idx="3792">
                  <c:v>127794</c:v>
                </c:pt>
                <c:pt idx="3793">
                  <c:v>126523</c:v>
                </c:pt>
                <c:pt idx="3794">
                  <c:v>126139</c:v>
                </c:pt>
                <c:pt idx="3795">
                  <c:v>127435</c:v>
                </c:pt>
                <c:pt idx="3796">
                  <c:v>129876</c:v>
                </c:pt>
                <c:pt idx="3797">
                  <c:v>129916</c:v>
                </c:pt>
                <c:pt idx="3798">
                  <c:v>133033</c:v>
                </c:pt>
                <c:pt idx="3799">
                  <c:v>131757</c:v>
                </c:pt>
                <c:pt idx="3800">
                  <c:v>131924</c:v>
                </c:pt>
                <c:pt idx="3801">
                  <c:v>131494</c:v>
                </c:pt>
                <c:pt idx="3802">
                  <c:v>131979</c:v>
                </c:pt>
                <c:pt idx="3803">
                  <c:v>133282</c:v>
                </c:pt>
                <c:pt idx="3804">
                  <c:v>131257</c:v>
                </c:pt>
                <c:pt idx="3805">
                  <c:v>132570</c:v>
                </c:pt>
                <c:pt idx="3806">
                  <c:v>133274</c:v>
                </c:pt>
                <c:pt idx="3807">
                  <c:v>131395</c:v>
                </c:pt>
                <c:pt idx="3808">
                  <c:v>131491</c:v>
                </c:pt>
                <c:pt idx="3809">
                  <c:v>133351</c:v>
                </c:pt>
                <c:pt idx="3810">
                  <c:v>131262</c:v>
                </c:pt>
                <c:pt idx="3811">
                  <c:v>131576</c:v>
                </c:pt>
                <c:pt idx="3812">
                  <c:v>132555</c:v>
                </c:pt>
                <c:pt idx="3813">
                  <c:v>131660</c:v>
                </c:pt>
                <c:pt idx="3814">
                  <c:v>131860</c:v>
                </c:pt>
                <c:pt idx="3815">
                  <c:v>131828</c:v>
                </c:pt>
                <c:pt idx="3816">
                  <c:v>132092</c:v>
                </c:pt>
                <c:pt idx="3817">
                  <c:v>129804</c:v>
                </c:pt>
                <c:pt idx="3818">
                  <c:v>126818</c:v>
                </c:pt>
                <c:pt idx="3819">
                  <c:v>118785</c:v>
                </c:pt>
                <c:pt idx="3820">
                  <c:v>116036</c:v>
                </c:pt>
                <c:pt idx="3821">
                  <c:v>113655</c:v>
                </c:pt>
                <c:pt idx="3822">
                  <c:v>112960</c:v>
                </c:pt>
                <c:pt idx="3823">
                  <c:v>113431</c:v>
                </c:pt>
                <c:pt idx="3824">
                  <c:v>112995</c:v>
                </c:pt>
                <c:pt idx="3825">
                  <c:v>113351</c:v>
                </c:pt>
                <c:pt idx="3826">
                  <c:v>112315</c:v>
                </c:pt>
                <c:pt idx="3827">
                  <c:v>112558</c:v>
                </c:pt>
                <c:pt idx="3828">
                  <c:v>113287</c:v>
                </c:pt>
                <c:pt idx="3829">
                  <c:v>113197</c:v>
                </c:pt>
                <c:pt idx="3830">
                  <c:v>111816</c:v>
                </c:pt>
                <c:pt idx="3831">
                  <c:v>114937</c:v>
                </c:pt>
                <c:pt idx="3832">
                  <c:v>115540</c:v>
                </c:pt>
                <c:pt idx="3833">
                  <c:v>112106</c:v>
                </c:pt>
                <c:pt idx="3834">
                  <c:v>115173</c:v>
                </c:pt>
                <c:pt idx="3835">
                  <c:v>113957</c:v>
                </c:pt>
                <c:pt idx="3836">
                  <c:v>119273</c:v>
                </c:pt>
                <c:pt idx="3837">
                  <c:v>113176</c:v>
                </c:pt>
                <c:pt idx="3838">
                  <c:v>112410</c:v>
                </c:pt>
                <c:pt idx="3839">
                  <c:v>113390</c:v>
                </c:pt>
                <c:pt idx="3840">
                  <c:v>115289</c:v>
                </c:pt>
                <c:pt idx="3841">
                  <c:v>112714</c:v>
                </c:pt>
                <c:pt idx="3842">
                  <c:v>114912</c:v>
                </c:pt>
                <c:pt idx="3843">
                  <c:v>112752</c:v>
                </c:pt>
                <c:pt idx="3844">
                  <c:v>113825</c:v>
                </c:pt>
                <c:pt idx="3845">
                  <c:v>116531</c:v>
                </c:pt>
                <c:pt idx="3846">
                  <c:v>116278</c:v>
                </c:pt>
                <c:pt idx="3847">
                  <c:v>131978</c:v>
                </c:pt>
                <c:pt idx="3848">
                  <c:v>117494</c:v>
                </c:pt>
                <c:pt idx="3849">
                  <c:v>117348</c:v>
                </c:pt>
                <c:pt idx="3850">
                  <c:v>117122</c:v>
                </c:pt>
                <c:pt idx="3851">
                  <c:v>119158</c:v>
                </c:pt>
                <c:pt idx="3852">
                  <c:v>117477</c:v>
                </c:pt>
                <c:pt idx="3853">
                  <c:v>121185</c:v>
                </c:pt>
                <c:pt idx="3854">
                  <c:v>133632</c:v>
                </c:pt>
                <c:pt idx="3855">
                  <c:v>116292</c:v>
                </c:pt>
                <c:pt idx="3856">
                  <c:v>120042</c:v>
                </c:pt>
                <c:pt idx="3857">
                  <c:v>118264</c:v>
                </c:pt>
                <c:pt idx="3858">
                  <c:v>116555</c:v>
                </c:pt>
                <c:pt idx="3859">
                  <c:v>114992</c:v>
                </c:pt>
                <c:pt idx="3860">
                  <c:v>112745</c:v>
                </c:pt>
                <c:pt idx="3861">
                  <c:v>117234</c:v>
                </c:pt>
                <c:pt idx="3862">
                  <c:v>112188</c:v>
                </c:pt>
                <c:pt idx="3863">
                  <c:v>115780</c:v>
                </c:pt>
                <c:pt idx="3864">
                  <c:v>115098</c:v>
                </c:pt>
                <c:pt idx="3865">
                  <c:v>113637</c:v>
                </c:pt>
                <c:pt idx="3866">
                  <c:v>112963</c:v>
                </c:pt>
                <c:pt idx="3867">
                  <c:v>114892</c:v>
                </c:pt>
                <c:pt idx="3868">
                  <c:v>114221</c:v>
                </c:pt>
                <c:pt idx="3869">
                  <c:v>113728</c:v>
                </c:pt>
                <c:pt idx="3870">
                  <c:v>114464</c:v>
                </c:pt>
                <c:pt idx="3871">
                  <c:v>114587</c:v>
                </c:pt>
                <c:pt idx="3872">
                  <c:v>118579</c:v>
                </c:pt>
                <c:pt idx="3873">
                  <c:v>111701</c:v>
                </c:pt>
                <c:pt idx="3874">
                  <c:v>111570</c:v>
                </c:pt>
                <c:pt idx="3875">
                  <c:v>112220</c:v>
                </c:pt>
                <c:pt idx="3876">
                  <c:v>113256</c:v>
                </c:pt>
                <c:pt idx="3877">
                  <c:v>124484</c:v>
                </c:pt>
                <c:pt idx="3878">
                  <c:v>113261</c:v>
                </c:pt>
                <c:pt idx="3879">
                  <c:v>111727</c:v>
                </c:pt>
                <c:pt idx="3880">
                  <c:v>112884</c:v>
                </c:pt>
                <c:pt idx="3881">
                  <c:v>109482</c:v>
                </c:pt>
                <c:pt idx="3882">
                  <c:v>109881</c:v>
                </c:pt>
                <c:pt idx="3883">
                  <c:v>118164</c:v>
                </c:pt>
                <c:pt idx="3884">
                  <c:v>125894</c:v>
                </c:pt>
                <c:pt idx="3885">
                  <c:v>113912</c:v>
                </c:pt>
                <c:pt idx="3886">
                  <c:v>115121</c:v>
                </c:pt>
                <c:pt idx="3887">
                  <c:v>113642</c:v>
                </c:pt>
                <c:pt idx="3888">
                  <c:v>111747</c:v>
                </c:pt>
                <c:pt idx="3889">
                  <c:v>112029</c:v>
                </c:pt>
                <c:pt idx="3890">
                  <c:v>113362</c:v>
                </c:pt>
                <c:pt idx="3891">
                  <c:v>114822</c:v>
                </c:pt>
                <c:pt idx="3892">
                  <c:v>119174</c:v>
                </c:pt>
                <c:pt idx="3893">
                  <c:v>122677</c:v>
                </c:pt>
                <c:pt idx="3894">
                  <c:v>115760</c:v>
                </c:pt>
                <c:pt idx="3895">
                  <c:v>116356</c:v>
                </c:pt>
                <c:pt idx="3896">
                  <c:v>130452</c:v>
                </c:pt>
                <c:pt idx="3897">
                  <c:v>116404</c:v>
                </c:pt>
                <c:pt idx="3898">
                  <c:v>115403</c:v>
                </c:pt>
                <c:pt idx="3899">
                  <c:v>114612</c:v>
                </c:pt>
                <c:pt idx="3900">
                  <c:v>115387</c:v>
                </c:pt>
                <c:pt idx="3901">
                  <c:v>136594</c:v>
                </c:pt>
                <c:pt idx="3902">
                  <c:v>114153</c:v>
                </c:pt>
                <c:pt idx="3903">
                  <c:v>113325</c:v>
                </c:pt>
                <c:pt idx="3904">
                  <c:v>109189</c:v>
                </c:pt>
                <c:pt idx="3905">
                  <c:v>111672</c:v>
                </c:pt>
                <c:pt idx="3906">
                  <c:v>112563</c:v>
                </c:pt>
                <c:pt idx="3907">
                  <c:v>144103</c:v>
                </c:pt>
                <c:pt idx="3908">
                  <c:v>145501</c:v>
                </c:pt>
                <c:pt idx="3909">
                  <c:v>130954</c:v>
                </c:pt>
                <c:pt idx="3910">
                  <c:v>116135</c:v>
                </c:pt>
                <c:pt idx="3911">
                  <c:v>115617</c:v>
                </c:pt>
                <c:pt idx="3912">
                  <c:v>118338</c:v>
                </c:pt>
                <c:pt idx="3913">
                  <c:v>116531</c:v>
                </c:pt>
                <c:pt idx="3914">
                  <c:v>116495</c:v>
                </c:pt>
                <c:pt idx="3915">
                  <c:v>116871</c:v>
                </c:pt>
                <c:pt idx="3916">
                  <c:v>117331</c:v>
                </c:pt>
                <c:pt idx="3917">
                  <c:v>120807</c:v>
                </c:pt>
                <c:pt idx="3918">
                  <c:v>114338</c:v>
                </c:pt>
                <c:pt idx="3919">
                  <c:v>118222</c:v>
                </c:pt>
                <c:pt idx="3920">
                  <c:v>116751</c:v>
                </c:pt>
                <c:pt idx="3921">
                  <c:v>119366</c:v>
                </c:pt>
                <c:pt idx="3922">
                  <c:v>115230</c:v>
                </c:pt>
                <c:pt idx="3923">
                  <c:v>151862</c:v>
                </c:pt>
                <c:pt idx="3924">
                  <c:v>146531</c:v>
                </c:pt>
                <c:pt idx="3925">
                  <c:v>122561</c:v>
                </c:pt>
                <c:pt idx="3926">
                  <c:v>117725</c:v>
                </c:pt>
                <c:pt idx="3927">
                  <c:v>117234</c:v>
                </c:pt>
                <c:pt idx="3928">
                  <c:v>117079</c:v>
                </c:pt>
                <c:pt idx="3929">
                  <c:v>115931</c:v>
                </c:pt>
                <c:pt idx="3930">
                  <c:v>113532</c:v>
                </c:pt>
                <c:pt idx="3931">
                  <c:v>119331</c:v>
                </c:pt>
                <c:pt idx="3932">
                  <c:v>125805</c:v>
                </c:pt>
                <c:pt idx="3933">
                  <c:v>119787</c:v>
                </c:pt>
                <c:pt idx="3934">
                  <c:v>127023</c:v>
                </c:pt>
                <c:pt idx="3935">
                  <c:v>115164</c:v>
                </c:pt>
                <c:pt idx="3936">
                  <c:v>119429</c:v>
                </c:pt>
                <c:pt idx="3937">
                  <c:v>128872</c:v>
                </c:pt>
                <c:pt idx="3938">
                  <c:v>118065</c:v>
                </c:pt>
                <c:pt idx="3939">
                  <c:v>117344</c:v>
                </c:pt>
                <c:pt idx="3940">
                  <c:v>124285</c:v>
                </c:pt>
                <c:pt idx="3941">
                  <c:v>116065</c:v>
                </c:pt>
                <c:pt idx="3942">
                  <c:v>121376</c:v>
                </c:pt>
                <c:pt idx="3943">
                  <c:v>127038</c:v>
                </c:pt>
                <c:pt idx="3944">
                  <c:v>116710</c:v>
                </c:pt>
                <c:pt idx="3945">
                  <c:v>124096</c:v>
                </c:pt>
                <c:pt idx="3946">
                  <c:v>117437</c:v>
                </c:pt>
                <c:pt idx="3947">
                  <c:v>123081</c:v>
                </c:pt>
                <c:pt idx="3948">
                  <c:v>123797</c:v>
                </c:pt>
                <c:pt idx="3949">
                  <c:v>116098</c:v>
                </c:pt>
                <c:pt idx="3950">
                  <c:v>143858</c:v>
                </c:pt>
                <c:pt idx="3951">
                  <c:v>155332</c:v>
                </c:pt>
                <c:pt idx="3952">
                  <c:v>153643</c:v>
                </c:pt>
                <c:pt idx="3953">
                  <c:v>152482</c:v>
                </c:pt>
                <c:pt idx="3954">
                  <c:v>152733</c:v>
                </c:pt>
                <c:pt idx="3955">
                  <c:v>148304</c:v>
                </c:pt>
                <c:pt idx="3956">
                  <c:v>131505</c:v>
                </c:pt>
                <c:pt idx="3957">
                  <c:v>116708</c:v>
                </c:pt>
                <c:pt idx="3958">
                  <c:v>116530</c:v>
                </c:pt>
                <c:pt idx="3959">
                  <c:v>116940</c:v>
                </c:pt>
                <c:pt idx="3960">
                  <c:v>117766</c:v>
                </c:pt>
                <c:pt idx="3961">
                  <c:v>117425</c:v>
                </c:pt>
                <c:pt idx="3962">
                  <c:v>117968</c:v>
                </c:pt>
                <c:pt idx="3963">
                  <c:v>132166</c:v>
                </c:pt>
                <c:pt idx="3964">
                  <c:v>115526</c:v>
                </c:pt>
                <c:pt idx="3965">
                  <c:v>116061</c:v>
                </c:pt>
                <c:pt idx="3966">
                  <c:v>121531</c:v>
                </c:pt>
                <c:pt idx="3967">
                  <c:v>138551</c:v>
                </c:pt>
                <c:pt idx="3968">
                  <c:v>127311</c:v>
                </c:pt>
                <c:pt idx="3969">
                  <c:v>117922</c:v>
                </c:pt>
                <c:pt idx="3970">
                  <c:v>116495</c:v>
                </c:pt>
                <c:pt idx="3971">
                  <c:v>121233</c:v>
                </c:pt>
                <c:pt idx="3972">
                  <c:v>117561</c:v>
                </c:pt>
                <c:pt idx="3973">
                  <c:v>131899</c:v>
                </c:pt>
                <c:pt idx="3974">
                  <c:v>119128</c:v>
                </c:pt>
                <c:pt idx="3975">
                  <c:v>116262</c:v>
                </c:pt>
                <c:pt idx="3976">
                  <c:v>120082</c:v>
                </c:pt>
                <c:pt idx="3977">
                  <c:v>117962</c:v>
                </c:pt>
                <c:pt idx="3978">
                  <c:v>118529</c:v>
                </c:pt>
                <c:pt idx="3979">
                  <c:v>141609</c:v>
                </c:pt>
                <c:pt idx="3980">
                  <c:v>118115</c:v>
                </c:pt>
                <c:pt idx="3981">
                  <c:v>118966</c:v>
                </c:pt>
                <c:pt idx="3982">
                  <c:v>118285</c:v>
                </c:pt>
                <c:pt idx="3983">
                  <c:v>137241</c:v>
                </c:pt>
                <c:pt idx="3984">
                  <c:v>120506</c:v>
                </c:pt>
                <c:pt idx="3985">
                  <c:v>134417</c:v>
                </c:pt>
                <c:pt idx="3986">
                  <c:v>119060</c:v>
                </c:pt>
                <c:pt idx="3987">
                  <c:v>121237</c:v>
                </c:pt>
                <c:pt idx="3988">
                  <c:v>119509</c:v>
                </c:pt>
                <c:pt idx="3989">
                  <c:v>117532</c:v>
                </c:pt>
                <c:pt idx="3990">
                  <c:v>137379</c:v>
                </c:pt>
                <c:pt idx="3991">
                  <c:v>156669</c:v>
                </c:pt>
                <c:pt idx="3992">
                  <c:v>155843</c:v>
                </c:pt>
                <c:pt idx="3993">
                  <c:v>152424</c:v>
                </c:pt>
                <c:pt idx="3994">
                  <c:v>154762</c:v>
                </c:pt>
                <c:pt idx="3995">
                  <c:v>135698</c:v>
                </c:pt>
                <c:pt idx="3996">
                  <c:v>122056</c:v>
                </c:pt>
                <c:pt idx="3997">
                  <c:v>120543</c:v>
                </c:pt>
                <c:pt idx="3998">
                  <c:v>120536</c:v>
                </c:pt>
                <c:pt idx="3999">
                  <c:v>119167</c:v>
                </c:pt>
                <c:pt idx="4000">
                  <c:v>120969</c:v>
                </c:pt>
                <c:pt idx="4001">
                  <c:v>126056</c:v>
                </c:pt>
                <c:pt idx="4002">
                  <c:v>119930</c:v>
                </c:pt>
                <c:pt idx="4003">
                  <c:v>123587</c:v>
                </c:pt>
                <c:pt idx="4004">
                  <c:v>117866</c:v>
                </c:pt>
                <c:pt idx="4005">
                  <c:v>118637</c:v>
                </c:pt>
                <c:pt idx="4006">
                  <c:v>137788</c:v>
                </c:pt>
                <c:pt idx="4007">
                  <c:v>120826</c:v>
                </c:pt>
                <c:pt idx="4008">
                  <c:v>123506</c:v>
                </c:pt>
                <c:pt idx="4009">
                  <c:v>119404</c:v>
                </c:pt>
                <c:pt idx="4010">
                  <c:v>122178</c:v>
                </c:pt>
                <c:pt idx="4011">
                  <c:v>119477</c:v>
                </c:pt>
                <c:pt idx="4012">
                  <c:v>118943</c:v>
                </c:pt>
                <c:pt idx="4013">
                  <c:v>119505</c:v>
                </c:pt>
                <c:pt idx="4014">
                  <c:v>142850</c:v>
                </c:pt>
                <c:pt idx="4015">
                  <c:v>122240</c:v>
                </c:pt>
                <c:pt idx="4016">
                  <c:v>117878</c:v>
                </c:pt>
                <c:pt idx="4017">
                  <c:v>115993</c:v>
                </c:pt>
                <c:pt idx="4018">
                  <c:v>140284</c:v>
                </c:pt>
                <c:pt idx="4019">
                  <c:v>121372</c:v>
                </c:pt>
                <c:pt idx="4020">
                  <c:v>121005</c:v>
                </c:pt>
                <c:pt idx="4021">
                  <c:v>124326</c:v>
                </c:pt>
                <c:pt idx="4022">
                  <c:v>125908</c:v>
                </c:pt>
                <c:pt idx="4023">
                  <c:v>120049</c:v>
                </c:pt>
                <c:pt idx="4024">
                  <c:v>126489</c:v>
                </c:pt>
                <c:pt idx="4025">
                  <c:v>125192</c:v>
                </c:pt>
                <c:pt idx="4026">
                  <c:v>121565</c:v>
                </c:pt>
                <c:pt idx="4027">
                  <c:v>158528</c:v>
                </c:pt>
                <c:pt idx="4028">
                  <c:v>157319</c:v>
                </c:pt>
                <c:pt idx="4029">
                  <c:v>145357</c:v>
                </c:pt>
                <c:pt idx="4030">
                  <c:v>121475</c:v>
                </c:pt>
                <c:pt idx="4031">
                  <c:v>119874</c:v>
                </c:pt>
                <c:pt idx="4032">
                  <c:v>120254</c:v>
                </c:pt>
                <c:pt idx="4033">
                  <c:v>132644</c:v>
                </c:pt>
                <c:pt idx="4034">
                  <c:v>121285</c:v>
                </c:pt>
                <c:pt idx="4035">
                  <c:v>121857</c:v>
                </c:pt>
                <c:pt idx="4036">
                  <c:v>121676</c:v>
                </c:pt>
                <c:pt idx="4037">
                  <c:v>136968</c:v>
                </c:pt>
                <c:pt idx="4038">
                  <c:v>157101</c:v>
                </c:pt>
                <c:pt idx="4039">
                  <c:v>132352</c:v>
                </c:pt>
                <c:pt idx="4040">
                  <c:v>123215</c:v>
                </c:pt>
                <c:pt idx="4041">
                  <c:v>120190</c:v>
                </c:pt>
                <c:pt idx="4042">
                  <c:v>126636</c:v>
                </c:pt>
                <c:pt idx="4043">
                  <c:v>123939</c:v>
                </c:pt>
                <c:pt idx="4044">
                  <c:v>124543</c:v>
                </c:pt>
                <c:pt idx="4045">
                  <c:v>123418</c:v>
                </c:pt>
                <c:pt idx="4046">
                  <c:v>151070</c:v>
                </c:pt>
                <c:pt idx="4047">
                  <c:v>133537</c:v>
                </c:pt>
                <c:pt idx="4048">
                  <c:v>120219</c:v>
                </c:pt>
                <c:pt idx="4049">
                  <c:v>125895</c:v>
                </c:pt>
                <c:pt idx="4050">
                  <c:v>120778</c:v>
                </c:pt>
                <c:pt idx="4051">
                  <c:v>121637</c:v>
                </c:pt>
                <c:pt idx="4052">
                  <c:v>122882</c:v>
                </c:pt>
                <c:pt idx="4053">
                  <c:v>121696</c:v>
                </c:pt>
                <c:pt idx="4054">
                  <c:v>122140</c:v>
                </c:pt>
                <c:pt idx="4055">
                  <c:v>152818</c:v>
                </c:pt>
                <c:pt idx="4056">
                  <c:v>146510</c:v>
                </c:pt>
                <c:pt idx="4057">
                  <c:v>123731</c:v>
                </c:pt>
                <c:pt idx="4058">
                  <c:v>126451</c:v>
                </c:pt>
                <c:pt idx="4059">
                  <c:v>123429</c:v>
                </c:pt>
                <c:pt idx="4060">
                  <c:v>123002</c:v>
                </c:pt>
                <c:pt idx="4061">
                  <c:v>123114</c:v>
                </c:pt>
                <c:pt idx="4062">
                  <c:v>142633</c:v>
                </c:pt>
                <c:pt idx="4063">
                  <c:v>123803</c:v>
                </c:pt>
                <c:pt idx="4064">
                  <c:v>123049</c:v>
                </c:pt>
                <c:pt idx="4065">
                  <c:v>124297</c:v>
                </c:pt>
                <c:pt idx="4066">
                  <c:v>131460</c:v>
                </c:pt>
                <c:pt idx="4067">
                  <c:v>128166</c:v>
                </c:pt>
                <c:pt idx="4068">
                  <c:v>130663</c:v>
                </c:pt>
                <c:pt idx="4069">
                  <c:v>125611</c:v>
                </c:pt>
                <c:pt idx="4070">
                  <c:v>169497</c:v>
                </c:pt>
                <c:pt idx="4071">
                  <c:v>168278</c:v>
                </c:pt>
                <c:pt idx="4072">
                  <c:v>167635</c:v>
                </c:pt>
                <c:pt idx="4073">
                  <c:v>167005</c:v>
                </c:pt>
                <c:pt idx="4074">
                  <c:v>167155</c:v>
                </c:pt>
                <c:pt idx="4075">
                  <c:v>163218</c:v>
                </c:pt>
                <c:pt idx="4076">
                  <c:v>166313</c:v>
                </c:pt>
                <c:pt idx="4077">
                  <c:v>167245</c:v>
                </c:pt>
                <c:pt idx="4078">
                  <c:v>166504</c:v>
                </c:pt>
                <c:pt idx="4079">
                  <c:v>167441</c:v>
                </c:pt>
                <c:pt idx="4080">
                  <c:v>164960</c:v>
                </c:pt>
                <c:pt idx="4081">
                  <c:v>164754</c:v>
                </c:pt>
                <c:pt idx="4082">
                  <c:v>159777</c:v>
                </c:pt>
                <c:pt idx="4083">
                  <c:v>159537</c:v>
                </c:pt>
                <c:pt idx="4084">
                  <c:v>151789</c:v>
                </c:pt>
                <c:pt idx="4085">
                  <c:v>137669</c:v>
                </c:pt>
                <c:pt idx="4086">
                  <c:v>127709</c:v>
                </c:pt>
                <c:pt idx="4087">
                  <c:v>128082</c:v>
                </c:pt>
                <c:pt idx="4088">
                  <c:v>125171</c:v>
                </c:pt>
                <c:pt idx="4089">
                  <c:v>124892</c:v>
                </c:pt>
                <c:pt idx="4090">
                  <c:v>124391</c:v>
                </c:pt>
                <c:pt idx="4091">
                  <c:v>124527</c:v>
                </c:pt>
                <c:pt idx="4092">
                  <c:v>125360</c:v>
                </c:pt>
                <c:pt idx="4093">
                  <c:v>121776</c:v>
                </c:pt>
                <c:pt idx="4094">
                  <c:v>123012</c:v>
                </c:pt>
                <c:pt idx="4095">
                  <c:v>123557</c:v>
                </c:pt>
                <c:pt idx="4096">
                  <c:v>123720</c:v>
                </c:pt>
                <c:pt idx="4097">
                  <c:v>125700</c:v>
                </c:pt>
                <c:pt idx="4098">
                  <c:v>127391</c:v>
                </c:pt>
                <c:pt idx="4099">
                  <c:v>124423</c:v>
                </c:pt>
                <c:pt idx="4100">
                  <c:v>123737</c:v>
                </c:pt>
                <c:pt idx="4101">
                  <c:v>136617</c:v>
                </c:pt>
                <c:pt idx="4102">
                  <c:v>130051</c:v>
                </c:pt>
                <c:pt idx="4103">
                  <c:v>124511</c:v>
                </c:pt>
                <c:pt idx="4104">
                  <c:v>126251</c:v>
                </c:pt>
                <c:pt idx="4105">
                  <c:v>125866</c:v>
                </c:pt>
                <c:pt idx="4106">
                  <c:v>147406</c:v>
                </c:pt>
                <c:pt idx="4107">
                  <c:v>133039</c:v>
                </c:pt>
                <c:pt idx="4108">
                  <c:v>130263</c:v>
                </c:pt>
                <c:pt idx="4109">
                  <c:v>125038</c:v>
                </c:pt>
                <c:pt idx="4110">
                  <c:v>126891</c:v>
                </c:pt>
                <c:pt idx="4111">
                  <c:v>172347</c:v>
                </c:pt>
                <c:pt idx="4112">
                  <c:v>165814</c:v>
                </c:pt>
                <c:pt idx="4113">
                  <c:v>141654</c:v>
                </c:pt>
                <c:pt idx="4114">
                  <c:v>133037</c:v>
                </c:pt>
                <c:pt idx="4115">
                  <c:v>132329</c:v>
                </c:pt>
                <c:pt idx="4116">
                  <c:v>128631</c:v>
                </c:pt>
                <c:pt idx="4117">
                  <c:v>132141</c:v>
                </c:pt>
                <c:pt idx="4118">
                  <c:v>128470</c:v>
                </c:pt>
                <c:pt idx="4119">
                  <c:v>156548</c:v>
                </c:pt>
                <c:pt idx="4120">
                  <c:v>128785</c:v>
                </c:pt>
                <c:pt idx="4121">
                  <c:v>125075</c:v>
                </c:pt>
                <c:pt idx="4122">
                  <c:v>125836</c:v>
                </c:pt>
                <c:pt idx="4123">
                  <c:v>128353</c:v>
                </c:pt>
                <c:pt idx="4124">
                  <c:v>138771</c:v>
                </c:pt>
                <c:pt idx="4125">
                  <c:v>127035</c:v>
                </c:pt>
                <c:pt idx="4126">
                  <c:v>133137</c:v>
                </c:pt>
                <c:pt idx="4127">
                  <c:v>131131</c:v>
                </c:pt>
                <c:pt idx="4128">
                  <c:v>126213</c:v>
                </c:pt>
                <c:pt idx="4129">
                  <c:v>125849</c:v>
                </c:pt>
                <c:pt idx="4130">
                  <c:v>124596</c:v>
                </c:pt>
                <c:pt idx="4131">
                  <c:v>124210</c:v>
                </c:pt>
                <c:pt idx="4132">
                  <c:v>164762</c:v>
                </c:pt>
                <c:pt idx="4133">
                  <c:v>168914</c:v>
                </c:pt>
                <c:pt idx="4134">
                  <c:v>165922</c:v>
                </c:pt>
                <c:pt idx="4135">
                  <c:v>160679</c:v>
                </c:pt>
                <c:pt idx="4136">
                  <c:v>129875</c:v>
                </c:pt>
                <c:pt idx="4137">
                  <c:v>128943</c:v>
                </c:pt>
                <c:pt idx="4138">
                  <c:v>126425</c:v>
                </c:pt>
                <c:pt idx="4139">
                  <c:v>122386</c:v>
                </c:pt>
                <c:pt idx="4140">
                  <c:v>126945</c:v>
                </c:pt>
                <c:pt idx="4141">
                  <c:v>125610</c:v>
                </c:pt>
                <c:pt idx="4142">
                  <c:v>127321</c:v>
                </c:pt>
                <c:pt idx="4143">
                  <c:v>124632</c:v>
                </c:pt>
                <c:pt idx="4144">
                  <c:v>139473</c:v>
                </c:pt>
                <c:pt idx="4145">
                  <c:v>128834</c:v>
                </c:pt>
                <c:pt idx="4146">
                  <c:v>124385</c:v>
                </c:pt>
                <c:pt idx="4147">
                  <c:v>129867</c:v>
                </c:pt>
                <c:pt idx="4148">
                  <c:v>153375</c:v>
                </c:pt>
                <c:pt idx="4149">
                  <c:v>128024</c:v>
                </c:pt>
                <c:pt idx="4150">
                  <c:v>127446</c:v>
                </c:pt>
                <c:pt idx="4151">
                  <c:v>144649</c:v>
                </c:pt>
                <c:pt idx="4152">
                  <c:v>156227</c:v>
                </c:pt>
                <c:pt idx="4153">
                  <c:v>129687</c:v>
                </c:pt>
                <c:pt idx="4154">
                  <c:v>128099</c:v>
                </c:pt>
                <c:pt idx="4155">
                  <c:v>126568</c:v>
                </c:pt>
                <c:pt idx="4156">
                  <c:v>144203</c:v>
                </c:pt>
                <c:pt idx="4157">
                  <c:v>126736</c:v>
                </c:pt>
                <c:pt idx="4158">
                  <c:v>144326</c:v>
                </c:pt>
                <c:pt idx="4159">
                  <c:v>132170</c:v>
                </c:pt>
                <c:pt idx="4160">
                  <c:v>128213</c:v>
                </c:pt>
                <c:pt idx="4161">
                  <c:v>127097</c:v>
                </c:pt>
                <c:pt idx="4162">
                  <c:v>134456</c:v>
                </c:pt>
                <c:pt idx="4163">
                  <c:v>137517</c:v>
                </c:pt>
                <c:pt idx="4164">
                  <c:v>129180</c:v>
                </c:pt>
                <c:pt idx="4165">
                  <c:v>130725</c:v>
                </c:pt>
                <c:pt idx="4166">
                  <c:v>133429</c:v>
                </c:pt>
                <c:pt idx="4167">
                  <c:v>129504</c:v>
                </c:pt>
                <c:pt idx="4168">
                  <c:v>130839</c:v>
                </c:pt>
                <c:pt idx="4169">
                  <c:v>129638</c:v>
                </c:pt>
                <c:pt idx="4170">
                  <c:v>153894</c:v>
                </c:pt>
                <c:pt idx="4171">
                  <c:v>129613</c:v>
                </c:pt>
                <c:pt idx="4172">
                  <c:v>131124</c:v>
                </c:pt>
                <c:pt idx="4173">
                  <c:v>129837</c:v>
                </c:pt>
                <c:pt idx="4174">
                  <c:v>137467</c:v>
                </c:pt>
                <c:pt idx="4175">
                  <c:v>136676</c:v>
                </c:pt>
                <c:pt idx="4176">
                  <c:v>153294</c:v>
                </c:pt>
                <c:pt idx="4177">
                  <c:v>167524</c:v>
                </c:pt>
                <c:pt idx="4178">
                  <c:v>165866</c:v>
                </c:pt>
                <c:pt idx="4179">
                  <c:v>164945</c:v>
                </c:pt>
                <c:pt idx="4180">
                  <c:v>146621</c:v>
                </c:pt>
                <c:pt idx="4181">
                  <c:v>128453</c:v>
                </c:pt>
                <c:pt idx="4182">
                  <c:v>131428</c:v>
                </c:pt>
                <c:pt idx="4183">
                  <c:v>128845</c:v>
                </c:pt>
                <c:pt idx="4184">
                  <c:v>128853</c:v>
                </c:pt>
                <c:pt idx="4185">
                  <c:v>134383</c:v>
                </c:pt>
                <c:pt idx="4186">
                  <c:v>127933</c:v>
                </c:pt>
                <c:pt idx="4187">
                  <c:v>132019</c:v>
                </c:pt>
                <c:pt idx="4188">
                  <c:v>126817</c:v>
                </c:pt>
                <c:pt idx="4189">
                  <c:v>133318</c:v>
                </c:pt>
                <c:pt idx="4190">
                  <c:v>129869</c:v>
                </c:pt>
                <c:pt idx="4191">
                  <c:v>145541</c:v>
                </c:pt>
                <c:pt idx="4192">
                  <c:v>166136</c:v>
                </c:pt>
                <c:pt idx="4193">
                  <c:v>157586</c:v>
                </c:pt>
                <c:pt idx="4194">
                  <c:v>130429</c:v>
                </c:pt>
                <c:pt idx="4195">
                  <c:v>128557</c:v>
                </c:pt>
                <c:pt idx="4196">
                  <c:v>125172</c:v>
                </c:pt>
                <c:pt idx="4197">
                  <c:v>145842</c:v>
                </c:pt>
                <c:pt idx="4198">
                  <c:v>128031</c:v>
                </c:pt>
                <c:pt idx="4199">
                  <c:v>130332</c:v>
                </c:pt>
                <c:pt idx="4200">
                  <c:v>125860</c:v>
                </c:pt>
                <c:pt idx="4201">
                  <c:v>124893</c:v>
                </c:pt>
                <c:pt idx="4202">
                  <c:v>132286</c:v>
                </c:pt>
                <c:pt idx="4203">
                  <c:v>125546</c:v>
                </c:pt>
                <c:pt idx="4204">
                  <c:v>164639</c:v>
                </c:pt>
                <c:pt idx="4205">
                  <c:v>171817</c:v>
                </c:pt>
                <c:pt idx="4206">
                  <c:v>172991</c:v>
                </c:pt>
                <c:pt idx="4207">
                  <c:v>172052</c:v>
                </c:pt>
                <c:pt idx="4208">
                  <c:v>172751</c:v>
                </c:pt>
                <c:pt idx="4209">
                  <c:v>173432</c:v>
                </c:pt>
                <c:pt idx="4210">
                  <c:v>171007</c:v>
                </c:pt>
                <c:pt idx="4211">
                  <c:v>170040</c:v>
                </c:pt>
                <c:pt idx="4212">
                  <c:v>173597</c:v>
                </c:pt>
                <c:pt idx="4213">
                  <c:v>170547</c:v>
                </c:pt>
                <c:pt idx="4214">
                  <c:v>171602</c:v>
                </c:pt>
                <c:pt idx="4215">
                  <c:v>169648</c:v>
                </c:pt>
                <c:pt idx="4216">
                  <c:v>170000</c:v>
                </c:pt>
                <c:pt idx="4217">
                  <c:v>171000</c:v>
                </c:pt>
                <c:pt idx="4218">
                  <c:v>169786</c:v>
                </c:pt>
                <c:pt idx="4219">
                  <c:v>170164</c:v>
                </c:pt>
                <c:pt idx="4220">
                  <c:v>170059</c:v>
                </c:pt>
                <c:pt idx="4221">
                  <c:v>171188</c:v>
                </c:pt>
                <c:pt idx="4222">
                  <c:v>168358</c:v>
                </c:pt>
                <c:pt idx="4223">
                  <c:v>171714</c:v>
                </c:pt>
                <c:pt idx="4224">
                  <c:v>168737</c:v>
                </c:pt>
                <c:pt idx="4225">
                  <c:v>171105</c:v>
                </c:pt>
                <c:pt idx="4226">
                  <c:v>172058</c:v>
                </c:pt>
                <c:pt idx="4227">
                  <c:v>172063</c:v>
                </c:pt>
                <c:pt idx="4228">
                  <c:v>171531</c:v>
                </c:pt>
                <c:pt idx="4229">
                  <c:v>170954</c:v>
                </c:pt>
                <c:pt idx="4230">
                  <c:v>172811</c:v>
                </c:pt>
                <c:pt idx="4231">
                  <c:v>174387</c:v>
                </c:pt>
                <c:pt idx="4232">
                  <c:v>171867</c:v>
                </c:pt>
                <c:pt idx="4233">
                  <c:v>173606</c:v>
                </c:pt>
                <c:pt idx="4234">
                  <c:v>170642</c:v>
                </c:pt>
                <c:pt idx="4235">
                  <c:v>174843</c:v>
                </c:pt>
                <c:pt idx="4236">
                  <c:v>174324</c:v>
                </c:pt>
                <c:pt idx="4237">
                  <c:v>172829</c:v>
                </c:pt>
                <c:pt idx="4238">
                  <c:v>170814</c:v>
                </c:pt>
                <c:pt idx="4239">
                  <c:v>171280</c:v>
                </c:pt>
                <c:pt idx="4240">
                  <c:v>173306</c:v>
                </c:pt>
                <c:pt idx="4241">
                  <c:v>171517</c:v>
                </c:pt>
                <c:pt idx="4242">
                  <c:v>170760</c:v>
                </c:pt>
                <c:pt idx="4243">
                  <c:v>170995</c:v>
                </c:pt>
                <c:pt idx="4244">
                  <c:v>169067</c:v>
                </c:pt>
                <c:pt idx="4245">
                  <c:v>170322</c:v>
                </c:pt>
                <c:pt idx="4246">
                  <c:v>168523</c:v>
                </c:pt>
                <c:pt idx="4247">
                  <c:v>169161</c:v>
                </c:pt>
                <c:pt idx="4248">
                  <c:v>168688</c:v>
                </c:pt>
                <c:pt idx="4249">
                  <c:v>170928</c:v>
                </c:pt>
                <c:pt idx="4250">
                  <c:v>170482</c:v>
                </c:pt>
                <c:pt idx="4251">
                  <c:v>171385</c:v>
                </c:pt>
                <c:pt idx="4252">
                  <c:v>166575</c:v>
                </c:pt>
                <c:pt idx="4253">
                  <c:v>170522</c:v>
                </c:pt>
                <c:pt idx="4254">
                  <c:v>170821</c:v>
                </c:pt>
                <c:pt idx="4255">
                  <c:v>170698</c:v>
                </c:pt>
                <c:pt idx="4256">
                  <c:v>170199</c:v>
                </c:pt>
                <c:pt idx="4257">
                  <c:v>170521</c:v>
                </c:pt>
                <c:pt idx="4258">
                  <c:v>167703</c:v>
                </c:pt>
                <c:pt idx="4259">
                  <c:v>169301</c:v>
                </c:pt>
                <c:pt idx="4260">
                  <c:v>169412</c:v>
                </c:pt>
                <c:pt idx="4261">
                  <c:v>170108</c:v>
                </c:pt>
                <c:pt idx="4262">
                  <c:v>170026</c:v>
                </c:pt>
                <c:pt idx="4263">
                  <c:v>168193</c:v>
                </c:pt>
                <c:pt idx="4264">
                  <c:v>169510</c:v>
                </c:pt>
                <c:pt idx="4265">
                  <c:v>170823</c:v>
                </c:pt>
                <c:pt idx="4266">
                  <c:v>168898</c:v>
                </c:pt>
                <c:pt idx="4267">
                  <c:v>168929</c:v>
                </c:pt>
                <c:pt idx="4268">
                  <c:v>167738</c:v>
                </c:pt>
                <c:pt idx="4269">
                  <c:v>166384</c:v>
                </c:pt>
                <c:pt idx="4270">
                  <c:v>168132</c:v>
                </c:pt>
                <c:pt idx="4271">
                  <c:v>168688</c:v>
                </c:pt>
                <c:pt idx="4272">
                  <c:v>167533</c:v>
                </c:pt>
                <c:pt idx="4273">
                  <c:v>167083</c:v>
                </c:pt>
                <c:pt idx="4274">
                  <c:v>168597</c:v>
                </c:pt>
                <c:pt idx="4275">
                  <c:v>170387</c:v>
                </c:pt>
                <c:pt idx="4276">
                  <c:v>168516</c:v>
                </c:pt>
                <c:pt idx="4277">
                  <c:v>169461</c:v>
                </c:pt>
                <c:pt idx="4278">
                  <c:v>168478</c:v>
                </c:pt>
                <c:pt idx="4279">
                  <c:v>168461</c:v>
                </c:pt>
                <c:pt idx="4280">
                  <c:v>169783</c:v>
                </c:pt>
                <c:pt idx="4281">
                  <c:v>167906</c:v>
                </c:pt>
                <c:pt idx="4282">
                  <c:v>168818</c:v>
                </c:pt>
                <c:pt idx="4283">
                  <c:v>169112</c:v>
                </c:pt>
                <c:pt idx="4284">
                  <c:v>172174</c:v>
                </c:pt>
                <c:pt idx="4285">
                  <c:v>171742</c:v>
                </c:pt>
                <c:pt idx="4286">
                  <c:v>170165</c:v>
                </c:pt>
                <c:pt idx="4287">
                  <c:v>171609</c:v>
                </c:pt>
                <c:pt idx="4288">
                  <c:v>169964</c:v>
                </c:pt>
                <c:pt idx="4289">
                  <c:v>170611</c:v>
                </c:pt>
                <c:pt idx="4290">
                  <c:v>172449</c:v>
                </c:pt>
                <c:pt idx="4291">
                  <c:v>173357</c:v>
                </c:pt>
                <c:pt idx="4292">
                  <c:v>170724</c:v>
                </c:pt>
                <c:pt idx="4293">
                  <c:v>169018</c:v>
                </c:pt>
                <c:pt idx="4294">
                  <c:v>165984</c:v>
                </c:pt>
                <c:pt idx="4295">
                  <c:v>157190</c:v>
                </c:pt>
                <c:pt idx="4296">
                  <c:v>148262</c:v>
                </c:pt>
                <c:pt idx="4297">
                  <c:v>145485</c:v>
                </c:pt>
                <c:pt idx="4298">
                  <c:v>142133</c:v>
                </c:pt>
                <c:pt idx="4299">
                  <c:v>140093</c:v>
                </c:pt>
                <c:pt idx="4300">
                  <c:v>139436</c:v>
                </c:pt>
                <c:pt idx="4301">
                  <c:v>137385</c:v>
                </c:pt>
                <c:pt idx="4302">
                  <c:v>136777</c:v>
                </c:pt>
                <c:pt idx="4303">
                  <c:v>135081</c:v>
                </c:pt>
                <c:pt idx="4304">
                  <c:v>135780</c:v>
                </c:pt>
                <c:pt idx="4305">
                  <c:v>133847</c:v>
                </c:pt>
                <c:pt idx="4306">
                  <c:v>135596</c:v>
                </c:pt>
                <c:pt idx="4307">
                  <c:v>132348</c:v>
                </c:pt>
                <c:pt idx="4308">
                  <c:v>142337</c:v>
                </c:pt>
                <c:pt idx="4309">
                  <c:v>136842</c:v>
                </c:pt>
                <c:pt idx="4310">
                  <c:v>128822</c:v>
                </c:pt>
                <c:pt idx="4311">
                  <c:v>129970</c:v>
                </c:pt>
                <c:pt idx="4312">
                  <c:v>129461</c:v>
                </c:pt>
                <c:pt idx="4313">
                  <c:v>131373</c:v>
                </c:pt>
                <c:pt idx="4314">
                  <c:v>133880</c:v>
                </c:pt>
                <c:pt idx="4315">
                  <c:v>131876</c:v>
                </c:pt>
                <c:pt idx="4316">
                  <c:v>142213</c:v>
                </c:pt>
                <c:pt idx="4317">
                  <c:v>145923</c:v>
                </c:pt>
                <c:pt idx="4318">
                  <c:v>132503</c:v>
                </c:pt>
                <c:pt idx="4319">
                  <c:v>130259</c:v>
                </c:pt>
                <c:pt idx="4320">
                  <c:v>127176</c:v>
                </c:pt>
                <c:pt idx="4321">
                  <c:v>127434</c:v>
                </c:pt>
                <c:pt idx="4322">
                  <c:v>128814</c:v>
                </c:pt>
                <c:pt idx="4323">
                  <c:v>129043</c:v>
                </c:pt>
                <c:pt idx="4324">
                  <c:v>130775</c:v>
                </c:pt>
                <c:pt idx="4325">
                  <c:v>128887</c:v>
                </c:pt>
                <c:pt idx="4326">
                  <c:v>129567</c:v>
                </c:pt>
                <c:pt idx="4327">
                  <c:v>140322</c:v>
                </c:pt>
                <c:pt idx="4328">
                  <c:v>126389</c:v>
                </c:pt>
                <c:pt idx="4329">
                  <c:v>132465</c:v>
                </c:pt>
                <c:pt idx="4330">
                  <c:v>129377</c:v>
                </c:pt>
                <c:pt idx="4331">
                  <c:v>127721</c:v>
                </c:pt>
                <c:pt idx="4332">
                  <c:v>134444</c:v>
                </c:pt>
                <c:pt idx="4333">
                  <c:v>128205</c:v>
                </c:pt>
                <c:pt idx="4334">
                  <c:v>132551</c:v>
                </c:pt>
                <c:pt idx="4335">
                  <c:v>128279</c:v>
                </c:pt>
                <c:pt idx="4336">
                  <c:v>127066</c:v>
                </c:pt>
                <c:pt idx="4337">
                  <c:v>125474</c:v>
                </c:pt>
                <c:pt idx="4338">
                  <c:v>128399</c:v>
                </c:pt>
                <c:pt idx="4339">
                  <c:v>125145</c:v>
                </c:pt>
                <c:pt idx="4340">
                  <c:v>127160</c:v>
                </c:pt>
                <c:pt idx="4341">
                  <c:v>126111</c:v>
                </c:pt>
                <c:pt idx="4342">
                  <c:v>125020</c:v>
                </c:pt>
                <c:pt idx="4343">
                  <c:v>155566</c:v>
                </c:pt>
                <c:pt idx="4344">
                  <c:v>132716</c:v>
                </c:pt>
                <c:pt idx="4345">
                  <c:v>127983</c:v>
                </c:pt>
                <c:pt idx="4346">
                  <c:v>140613</c:v>
                </c:pt>
                <c:pt idx="4347">
                  <c:v>128332</c:v>
                </c:pt>
                <c:pt idx="4348">
                  <c:v>128908</c:v>
                </c:pt>
                <c:pt idx="4349">
                  <c:v>133218</c:v>
                </c:pt>
                <c:pt idx="4350">
                  <c:v>140164</c:v>
                </c:pt>
                <c:pt idx="4351">
                  <c:v>137086</c:v>
                </c:pt>
                <c:pt idx="4352">
                  <c:v>137790</c:v>
                </c:pt>
                <c:pt idx="4353">
                  <c:v>138091</c:v>
                </c:pt>
                <c:pt idx="4354">
                  <c:v>133530</c:v>
                </c:pt>
                <c:pt idx="4355">
                  <c:v>133690</c:v>
                </c:pt>
                <c:pt idx="4356">
                  <c:v>162886</c:v>
                </c:pt>
                <c:pt idx="4357">
                  <c:v>135816</c:v>
                </c:pt>
                <c:pt idx="4358">
                  <c:v>130154</c:v>
                </c:pt>
                <c:pt idx="4359">
                  <c:v>129238</c:v>
                </c:pt>
                <c:pt idx="4360">
                  <c:v>129711</c:v>
                </c:pt>
                <c:pt idx="4361">
                  <c:v>130162</c:v>
                </c:pt>
                <c:pt idx="4362">
                  <c:v>128775</c:v>
                </c:pt>
                <c:pt idx="4363">
                  <c:v>137281</c:v>
                </c:pt>
                <c:pt idx="4364">
                  <c:v>129812</c:v>
                </c:pt>
                <c:pt idx="4365">
                  <c:v>128497</c:v>
                </c:pt>
                <c:pt idx="4366">
                  <c:v>130087</c:v>
                </c:pt>
                <c:pt idx="4367">
                  <c:v>151652</c:v>
                </c:pt>
                <c:pt idx="4368">
                  <c:v>163100</c:v>
                </c:pt>
                <c:pt idx="4369">
                  <c:v>129178</c:v>
                </c:pt>
                <c:pt idx="4370">
                  <c:v>127696</c:v>
                </c:pt>
                <c:pt idx="4371">
                  <c:v>126780</c:v>
                </c:pt>
                <c:pt idx="4372">
                  <c:v>134227</c:v>
                </c:pt>
                <c:pt idx="4373">
                  <c:v>129319</c:v>
                </c:pt>
                <c:pt idx="4374">
                  <c:v>142174</c:v>
                </c:pt>
                <c:pt idx="4375">
                  <c:v>128714</c:v>
                </c:pt>
                <c:pt idx="4376">
                  <c:v>127397</c:v>
                </c:pt>
                <c:pt idx="4377">
                  <c:v>130792</c:v>
                </c:pt>
                <c:pt idx="4378">
                  <c:v>145377</c:v>
                </c:pt>
                <c:pt idx="4379">
                  <c:v>165267</c:v>
                </c:pt>
                <c:pt idx="4380">
                  <c:v>162537</c:v>
                </c:pt>
                <c:pt idx="4381">
                  <c:v>137129</c:v>
                </c:pt>
                <c:pt idx="4382">
                  <c:v>128907</c:v>
                </c:pt>
                <c:pt idx="4383">
                  <c:v>125571</c:v>
                </c:pt>
                <c:pt idx="4384">
                  <c:v>125838</c:v>
                </c:pt>
                <c:pt idx="4385">
                  <c:v>124610</c:v>
                </c:pt>
                <c:pt idx="4386">
                  <c:v>132940</c:v>
                </c:pt>
                <c:pt idx="4387">
                  <c:v>130402</c:v>
                </c:pt>
                <c:pt idx="4388">
                  <c:v>130178</c:v>
                </c:pt>
                <c:pt idx="4389">
                  <c:v>129123</c:v>
                </c:pt>
                <c:pt idx="4390">
                  <c:v>149420</c:v>
                </c:pt>
                <c:pt idx="4391">
                  <c:v>128336</c:v>
                </c:pt>
                <c:pt idx="4392">
                  <c:v>127674</c:v>
                </c:pt>
                <c:pt idx="4393">
                  <c:v>127629</c:v>
                </c:pt>
                <c:pt idx="4394">
                  <c:v>150601</c:v>
                </c:pt>
                <c:pt idx="4395">
                  <c:v>132676</c:v>
                </c:pt>
                <c:pt idx="4396">
                  <c:v>131049</c:v>
                </c:pt>
                <c:pt idx="4397">
                  <c:v>133868</c:v>
                </c:pt>
                <c:pt idx="4398">
                  <c:v>130373</c:v>
                </c:pt>
                <c:pt idx="4399">
                  <c:v>132234</c:v>
                </c:pt>
                <c:pt idx="4400">
                  <c:v>130163</c:v>
                </c:pt>
                <c:pt idx="4401">
                  <c:v>126061</c:v>
                </c:pt>
                <c:pt idx="4402">
                  <c:v>133394</c:v>
                </c:pt>
                <c:pt idx="4403">
                  <c:v>134597</c:v>
                </c:pt>
                <c:pt idx="4404">
                  <c:v>143007</c:v>
                </c:pt>
                <c:pt idx="4405">
                  <c:v>130562</c:v>
                </c:pt>
                <c:pt idx="4406">
                  <c:v>128452</c:v>
                </c:pt>
                <c:pt idx="4407">
                  <c:v>129266</c:v>
                </c:pt>
                <c:pt idx="4408">
                  <c:v>159234</c:v>
                </c:pt>
                <c:pt idx="4409">
                  <c:v>168076</c:v>
                </c:pt>
                <c:pt idx="4410">
                  <c:v>168629</c:v>
                </c:pt>
                <c:pt idx="4411">
                  <c:v>166859</c:v>
                </c:pt>
                <c:pt idx="4412">
                  <c:v>153238</c:v>
                </c:pt>
                <c:pt idx="4413">
                  <c:v>132124</c:v>
                </c:pt>
                <c:pt idx="4414">
                  <c:v>127211</c:v>
                </c:pt>
                <c:pt idx="4415">
                  <c:v>126993</c:v>
                </c:pt>
                <c:pt idx="4416">
                  <c:v>133229</c:v>
                </c:pt>
                <c:pt idx="4417">
                  <c:v>130948</c:v>
                </c:pt>
                <c:pt idx="4418">
                  <c:v>130595</c:v>
                </c:pt>
                <c:pt idx="4419">
                  <c:v>126457</c:v>
                </c:pt>
                <c:pt idx="4420">
                  <c:v>150544</c:v>
                </c:pt>
                <c:pt idx="4421">
                  <c:v>129040</c:v>
                </c:pt>
                <c:pt idx="4422">
                  <c:v>128013</c:v>
                </c:pt>
                <c:pt idx="4423">
                  <c:v>131580</c:v>
                </c:pt>
                <c:pt idx="4424">
                  <c:v>129822</c:v>
                </c:pt>
                <c:pt idx="4425">
                  <c:v>127352</c:v>
                </c:pt>
                <c:pt idx="4426">
                  <c:v>158677</c:v>
                </c:pt>
                <c:pt idx="4427">
                  <c:v>130652</c:v>
                </c:pt>
                <c:pt idx="4428">
                  <c:v>129220</c:v>
                </c:pt>
                <c:pt idx="4429">
                  <c:v>140085</c:v>
                </c:pt>
                <c:pt idx="4430">
                  <c:v>128124</c:v>
                </c:pt>
                <c:pt idx="4431">
                  <c:v>136643</c:v>
                </c:pt>
                <c:pt idx="4432">
                  <c:v>126429</c:v>
                </c:pt>
                <c:pt idx="4433">
                  <c:v>143152</c:v>
                </c:pt>
                <c:pt idx="4434">
                  <c:v>131208</c:v>
                </c:pt>
                <c:pt idx="4435">
                  <c:v>128566</c:v>
                </c:pt>
                <c:pt idx="4436">
                  <c:v>129510</c:v>
                </c:pt>
                <c:pt idx="4437">
                  <c:v>128691</c:v>
                </c:pt>
                <c:pt idx="4438">
                  <c:v>168625</c:v>
                </c:pt>
                <c:pt idx="4439">
                  <c:v>172259</c:v>
                </c:pt>
                <c:pt idx="4440">
                  <c:v>169186</c:v>
                </c:pt>
                <c:pt idx="4441">
                  <c:v>169519</c:v>
                </c:pt>
                <c:pt idx="4442">
                  <c:v>169695</c:v>
                </c:pt>
                <c:pt idx="4443">
                  <c:v>167976</c:v>
                </c:pt>
                <c:pt idx="4444">
                  <c:v>165017</c:v>
                </c:pt>
                <c:pt idx="4445">
                  <c:v>161272</c:v>
                </c:pt>
                <c:pt idx="4446">
                  <c:v>146970</c:v>
                </c:pt>
                <c:pt idx="4447">
                  <c:v>134019</c:v>
                </c:pt>
                <c:pt idx="4448">
                  <c:v>129939</c:v>
                </c:pt>
                <c:pt idx="4449">
                  <c:v>137153</c:v>
                </c:pt>
                <c:pt idx="4450">
                  <c:v>125785</c:v>
                </c:pt>
                <c:pt idx="4451">
                  <c:v>138152</c:v>
                </c:pt>
                <c:pt idx="4452">
                  <c:v>132800</c:v>
                </c:pt>
                <c:pt idx="4453">
                  <c:v>133393</c:v>
                </c:pt>
                <c:pt idx="4454">
                  <c:v>128305</c:v>
                </c:pt>
                <c:pt idx="4455">
                  <c:v>134729</c:v>
                </c:pt>
                <c:pt idx="4456">
                  <c:v>129139</c:v>
                </c:pt>
                <c:pt idx="4457">
                  <c:v>129183</c:v>
                </c:pt>
                <c:pt idx="4458">
                  <c:v>138887</c:v>
                </c:pt>
                <c:pt idx="4459">
                  <c:v>157372</c:v>
                </c:pt>
                <c:pt idx="4460">
                  <c:v>127835</c:v>
                </c:pt>
                <c:pt idx="4461">
                  <c:v>128682</c:v>
                </c:pt>
                <c:pt idx="4462">
                  <c:v>127724</c:v>
                </c:pt>
                <c:pt idx="4463">
                  <c:v>136308</c:v>
                </c:pt>
                <c:pt idx="4464">
                  <c:v>130049</c:v>
                </c:pt>
                <c:pt idx="4465">
                  <c:v>137013</c:v>
                </c:pt>
                <c:pt idx="4466">
                  <c:v>161413</c:v>
                </c:pt>
                <c:pt idx="4467">
                  <c:v>134973</c:v>
                </c:pt>
                <c:pt idx="4468">
                  <c:v>140213</c:v>
                </c:pt>
                <c:pt idx="4469">
                  <c:v>133812</c:v>
                </c:pt>
                <c:pt idx="4470">
                  <c:v>140028</c:v>
                </c:pt>
                <c:pt idx="4471">
                  <c:v>134219</c:v>
                </c:pt>
                <c:pt idx="4472">
                  <c:v>133292</c:v>
                </c:pt>
                <c:pt idx="4473">
                  <c:v>158057</c:v>
                </c:pt>
                <c:pt idx="4474">
                  <c:v>136319</c:v>
                </c:pt>
                <c:pt idx="4475">
                  <c:v>147227</c:v>
                </c:pt>
                <c:pt idx="4476">
                  <c:v>130162</c:v>
                </c:pt>
                <c:pt idx="4477">
                  <c:v>132520</c:v>
                </c:pt>
                <c:pt idx="4478">
                  <c:v>130727</c:v>
                </c:pt>
                <c:pt idx="4479">
                  <c:v>133132</c:v>
                </c:pt>
                <c:pt idx="4480">
                  <c:v>127513</c:v>
                </c:pt>
                <c:pt idx="4481">
                  <c:v>167579</c:v>
                </c:pt>
                <c:pt idx="4482">
                  <c:v>169275</c:v>
                </c:pt>
                <c:pt idx="4483">
                  <c:v>169849</c:v>
                </c:pt>
                <c:pt idx="4484">
                  <c:v>166040</c:v>
                </c:pt>
                <c:pt idx="4485">
                  <c:v>164139</c:v>
                </c:pt>
                <c:pt idx="4486">
                  <c:v>160819</c:v>
                </c:pt>
                <c:pt idx="4487">
                  <c:v>152210</c:v>
                </c:pt>
                <c:pt idx="4488">
                  <c:v>132696</c:v>
                </c:pt>
                <c:pt idx="4489">
                  <c:v>129242</c:v>
                </c:pt>
                <c:pt idx="4490">
                  <c:v>130986</c:v>
                </c:pt>
                <c:pt idx="4491">
                  <c:v>128301</c:v>
                </c:pt>
                <c:pt idx="4492">
                  <c:v>139427</c:v>
                </c:pt>
                <c:pt idx="4493">
                  <c:v>125380</c:v>
                </c:pt>
                <c:pt idx="4494">
                  <c:v>133825</c:v>
                </c:pt>
                <c:pt idx="4495">
                  <c:v>137154</c:v>
                </c:pt>
                <c:pt idx="4496">
                  <c:v>128290</c:v>
                </c:pt>
                <c:pt idx="4497">
                  <c:v>141514</c:v>
                </c:pt>
                <c:pt idx="4498">
                  <c:v>125121</c:v>
                </c:pt>
                <c:pt idx="4499">
                  <c:v>130490</c:v>
                </c:pt>
                <c:pt idx="4500">
                  <c:v>129600</c:v>
                </c:pt>
                <c:pt idx="4501">
                  <c:v>148130</c:v>
                </c:pt>
                <c:pt idx="4502">
                  <c:v>133385</c:v>
                </c:pt>
                <c:pt idx="4503">
                  <c:v>166807</c:v>
                </c:pt>
                <c:pt idx="4504">
                  <c:v>136080</c:v>
                </c:pt>
                <c:pt idx="4505">
                  <c:v>137593</c:v>
                </c:pt>
                <c:pt idx="4506">
                  <c:v>135314</c:v>
                </c:pt>
                <c:pt idx="4507">
                  <c:v>162391</c:v>
                </c:pt>
                <c:pt idx="4508">
                  <c:v>153610</c:v>
                </c:pt>
                <c:pt idx="4509">
                  <c:v>138701</c:v>
                </c:pt>
                <c:pt idx="4510">
                  <c:v>147364</c:v>
                </c:pt>
                <c:pt idx="4511">
                  <c:v>143614</c:v>
                </c:pt>
                <c:pt idx="4512">
                  <c:v>134695</c:v>
                </c:pt>
                <c:pt idx="4513">
                  <c:v>141365</c:v>
                </c:pt>
                <c:pt idx="4514">
                  <c:v>147904</c:v>
                </c:pt>
                <c:pt idx="4515">
                  <c:v>139423</c:v>
                </c:pt>
                <c:pt idx="4516">
                  <c:v>131299</c:v>
                </c:pt>
                <c:pt idx="4517">
                  <c:v>147722</c:v>
                </c:pt>
                <c:pt idx="4518">
                  <c:v>133571</c:v>
                </c:pt>
                <c:pt idx="4519">
                  <c:v>136205</c:v>
                </c:pt>
                <c:pt idx="4520">
                  <c:v>139525</c:v>
                </c:pt>
                <c:pt idx="4521">
                  <c:v>139227</c:v>
                </c:pt>
                <c:pt idx="4522">
                  <c:v>133727</c:v>
                </c:pt>
                <c:pt idx="4523">
                  <c:v>135484</c:v>
                </c:pt>
                <c:pt idx="4524">
                  <c:v>129226</c:v>
                </c:pt>
                <c:pt idx="4525">
                  <c:v>133816</c:v>
                </c:pt>
                <c:pt idx="4526">
                  <c:v>131168</c:v>
                </c:pt>
                <c:pt idx="4527">
                  <c:v>177150</c:v>
                </c:pt>
                <c:pt idx="4528">
                  <c:v>180557</c:v>
                </c:pt>
                <c:pt idx="4529">
                  <c:v>178354</c:v>
                </c:pt>
                <c:pt idx="4530">
                  <c:v>178849</c:v>
                </c:pt>
                <c:pt idx="4531">
                  <c:v>178325</c:v>
                </c:pt>
                <c:pt idx="4532">
                  <c:v>177857</c:v>
                </c:pt>
                <c:pt idx="4533">
                  <c:v>176937</c:v>
                </c:pt>
                <c:pt idx="4534">
                  <c:v>179482</c:v>
                </c:pt>
                <c:pt idx="4535">
                  <c:v>178048</c:v>
                </c:pt>
                <c:pt idx="4536">
                  <c:v>177089</c:v>
                </c:pt>
                <c:pt idx="4537">
                  <c:v>179049</c:v>
                </c:pt>
                <c:pt idx="4538">
                  <c:v>174398</c:v>
                </c:pt>
                <c:pt idx="4539">
                  <c:v>176167</c:v>
                </c:pt>
                <c:pt idx="4540">
                  <c:v>175480</c:v>
                </c:pt>
                <c:pt idx="4541">
                  <c:v>178968</c:v>
                </c:pt>
                <c:pt idx="4542">
                  <c:v>178849</c:v>
                </c:pt>
                <c:pt idx="4543">
                  <c:v>177408</c:v>
                </c:pt>
                <c:pt idx="4544">
                  <c:v>176602</c:v>
                </c:pt>
                <c:pt idx="4545">
                  <c:v>178417</c:v>
                </c:pt>
                <c:pt idx="4546">
                  <c:v>176373</c:v>
                </c:pt>
                <c:pt idx="4547">
                  <c:v>176701</c:v>
                </c:pt>
                <c:pt idx="4548">
                  <c:v>175050</c:v>
                </c:pt>
                <c:pt idx="4549">
                  <c:v>176411</c:v>
                </c:pt>
                <c:pt idx="4550">
                  <c:v>177602</c:v>
                </c:pt>
                <c:pt idx="4551">
                  <c:v>175890</c:v>
                </c:pt>
                <c:pt idx="4552">
                  <c:v>177627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7998464"/>
        <c:axId val="227999040"/>
      </c:scatterChart>
      <c:valAx>
        <c:axId val="227998464"/>
        <c:scaling>
          <c:orientation val="minMax"/>
          <c:max val="20"/>
          <c:min val="1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227999040"/>
        <c:crosses val="autoZero"/>
        <c:crossBetween val="midCat"/>
      </c:valAx>
      <c:valAx>
        <c:axId val="227999040"/>
        <c:scaling>
          <c:orientation val="minMax"/>
          <c:max val="3000000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zh-CN"/>
          </a:p>
        </c:txPr>
        <c:crossAx val="227998464"/>
        <c:crosses val="autoZero"/>
        <c:crossBetween val="midCat"/>
        <c:dispUnits>
          <c:builtInUnit val="hundredThousands"/>
          <c:dispUnitsLbl>
            <c:layout/>
          </c:dispUnitsLbl>
        </c:dispUnits>
      </c:valAx>
      <c:spPr>
        <a:ln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32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6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22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93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71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75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34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51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4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37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04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8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chart" Target="../charts/chart2.xml"/><Relationship Id="rId7" Type="http://schemas.openxmlformats.org/officeDocument/2006/relationships/image" Target="../media/image1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10" Type="http://schemas.openxmlformats.org/officeDocument/2006/relationships/image" Target="../media/image4.jpeg"/><Relationship Id="rId4" Type="http://schemas.openxmlformats.org/officeDocument/2006/relationships/chart" Target="../charts/chart3.xml"/><Relationship Id="rId9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/>
        </p:nvGraphicFramePr>
        <p:xfrm>
          <a:off x="762000" y="381000"/>
          <a:ext cx="3124200" cy="129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762000" y="5410200"/>
          <a:ext cx="2819400" cy="121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762000" y="1600200"/>
          <a:ext cx="2895600" cy="129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762000" y="2971800"/>
          <a:ext cx="2971800" cy="13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Chart 11"/>
          <p:cNvGraphicFramePr/>
          <p:nvPr/>
        </p:nvGraphicFramePr>
        <p:xfrm>
          <a:off x="762000" y="4267200"/>
          <a:ext cx="2819400" cy="114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667000" y="3124200"/>
            <a:ext cx="7620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RTPFS8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2971800" y="1752600"/>
            <a:ext cx="352425" cy="3143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S4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962275" y="4343400"/>
            <a:ext cx="466725" cy="3143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WT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971800" y="5486400"/>
            <a:ext cx="581025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HSP1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048000" y="381000"/>
            <a:ext cx="561975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HS6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2571750" y="685800"/>
            <a:ext cx="247650" cy="2667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3429000" y="838200"/>
            <a:ext cx="247650" cy="2667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5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590800" y="990600"/>
            <a:ext cx="3048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1752600" y="304800"/>
            <a:ext cx="2476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2952750" y="647700"/>
            <a:ext cx="2476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4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Arrow Connector 25"/>
          <p:cNvCxnSpPr>
            <a:stCxn id="2061" idx="2"/>
          </p:cNvCxnSpPr>
          <p:nvPr/>
        </p:nvCxnSpPr>
        <p:spPr>
          <a:xfrm>
            <a:off x="3076575" y="914400"/>
            <a:ext cx="28575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743200" y="838200"/>
            <a:ext cx="228600" cy="76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819400" y="1143000"/>
            <a:ext cx="228600" cy="76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058" idx="1"/>
          </p:cNvCxnSpPr>
          <p:nvPr/>
        </p:nvCxnSpPr>
        <p:spPr>
          <a:xfrm flipH="1">
            <a:off x="3200400" y="971550"/>
            <a:ext cx="228600" cy="952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 rot="16200000">
            <a:off x="-528062" y="3235397"/>
            <a:ext cx="21259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Relative abundance  ×10</a:t>
            </a:r>
            <a:r>
              <a:rPr lang="en-US" sz="1400" b="1" baseline="30000" dirty="0">
                <a:latin typeface="Times New Roman" pitchFamily="18" charset="0"/>
                <a:cs typeface="Times New Roman" pitchFamily="18" charset="0"/>
              </a:rPr>
              <a:t>6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1066800" y="6629400"/>
            <a:ext cx="25146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Retention time (min)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3" name="Picture 52" descr="santalene1 copy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10000" y="304800"/>
            <a:ext cx="2286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53" descr="santalene3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33801" y="3810000"/>
            <a:ext cx="2285999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Picture 56" descr="santalene2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10000" y="2057400"/>
            <a:ext cx="2209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57" descr="santalene 4"/>
          <p:cNvPicPr/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733800" y="5410200"/>
            <a:ext cx="2286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4927600" y="1143000"/>
            <a:ext cx="1016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α</a:t>
            </a: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-Santalene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4800600" y="2905125"/>
            <a:ext cx="11620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α</a:t>
            </a: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-Bergamotene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4775200" y="4572000"/>
            <a:ext cx="1244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Epi</a:t>
            </a:r>
            <a:r>
              <a:rPr kumimoji="0" lang="en-US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-β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-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Santalene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4876800" y="800100"/>
            <a:ext cx="247650" cy="2667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4876800" y="2552700"/>
            <a:ext cx="247650" cy="2667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69" name="Rectangle 21"/>
          <p:cNvSpPr>
            <a:spLocks noChangeArrowheads="1"/>
          </p:cNvSpPr>
          <p:nvPr/>
        </p:nvSpPr>
        <p:spPr bwMode="auto">
          <a:xfrm>
            <a:off x="4857750" y="4076700"/>
            <a:ext cx="247650" cy="2667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4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4724400" y="6096000"/>
            <a:ext cx="1016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β</a:t>
            </a: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-Santalene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4705350" y="5676900"/>
            <a:ext cx="247650" cy="2667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5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72" name="Rectangle 24"/>
          <p:cNvSpPr>
            <a:spLocks noChangeArrowheads="1"/>
          </p:cNvSpPr>
          <p:nvPr/>
        </p:nvSpPr>
        <p:spPr bwMode="auto">
          <a:xfrm>
            <a:off x="304800" y="7072687"/>
            <a:ext cx="6248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cap="all" dirty="0" smtClean="0">
                <a:solidFill>
                  <a:srgbClr val="000000"/>
                </a:solidFill>
                <a:latin typeface="Times New Roman"/>
                <a:ea typeface="SimSun"/>
              </a:rPr>
              <a:t>S3</a:t>
            </a:r>
            <a:r>
              <a:rPr lang="en-US" altLang="zh-CN" sz="1000" b="1" cap="all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CN" sz="1000" b="1" dirty="0" smtClean="0">
                <a:solidFill>
                  <a:srgbClr val="000000"/>
                </a:solidFill>
                <a:latin typeface="Times New Roman"/>
              </a:rPr>
              <a:t>Fig</a:t>
            </a:r>
            <a:r>
              <a:rPr lang="en-US" altLang="zh-CN" sz="1000" b="1" cap="all" dirty="0" smtClean="0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altLang="zh-CN" sz="1000" b="1" dirty="0" smtClean="0">
                <a:solidFill>
                  <a:srgbClr val="000000"/>
                </a:solidFill>
                <a:latin typeface="Times New Roman"/>
                <a:ea typeface="SimSun"/>
              </a:rPr>
              <a:t> GC–MS chromatograms of transgenic </a:t>
            </a:r>
            <a:r>
              <a:rPr lang="en-US" altLang="zh-CN" sz="1000" b="1" i="1" dirty="0" err="1" smtClean="0">
                <a:solidFill>
                  <a:srgbClr val="000000"/>
                </a:solidFill>
                <a:latin typeface="Times New Roman"/>
                <a:ea typeface="SimSun"/>
              </a:rPr>
              <a:t>Nicotiana</a:t>
            </a:r>
            <a:r>
              <a:rPr lang="en-US" altLang="zh-CN" sz="1000" b="1" i="1" dirty="0" smtClean="0">
                <a:solidFill>
                  <a:srgbClr val="000000"/>
                </a:solidFill>
                <a:latin typeface="Times New Roman"/>
                <a:ea typeface="SimSun"/>
              </a:rPr>
              <a:t> </a:t>
            </a:r>
            <a:r>
              <a:rPr lang="en-US" altLang="zh-CN" sz="1000" b="1" i="1" dirty="0" err="1" smtClean="0">
                <a:solidFill>
                  <a:srgbClr val="000000"/>
                </a:solidFill>
                <a:latin typeface="Times New Roman"/>
                <a:ea typeface="SimSun"/>
              </a:rPr>
              <a:t>tabacum</a:t>
            </a:r>
            <a:r>
              <a:rPr lang="en-US" altLang="zh-CN" sz="1000" b="1" i="1" dirty="0" smtClean="0">
                <a:solidFill>
                  <a:srgbClr val="000000"/>
                </a:solidFill>
                <a:latin typeface="Times New Roman"/>
                <a:ea typeface="SimSun"/>
              </a:rPr>
              <a:t> </a:t>
            </a:r>
            <a:r>
              <a:rPr lang="en-US" altLang="zh-CN" sz="1000" b="1" dirty="0" smtClean="0">
                <a:solidFill>
                  <a:srgbClr val="000000"/>
                </a:solidFill>
                <a:latin typeface="Times New Roman"/>
                <a:ea typeface="SimSun"/>
              </a:rPr>
              <a:t>headspace volatiles.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RTP, 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thaliana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ribulose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bisphosphate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carboxylase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small subunit transit peptide;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SaSSy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kumimoji="0" lang="en-US" sz="1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Santalum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album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santalene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synthase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;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FPS, 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thaliana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farnesyl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diphosphate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synthase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;  HMGR, 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thaliana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3-hydroxy-3-methylglutaryl-CoA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reductase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; 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Sa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CYP76F39v1, </a:t>
            </a:r>
            <a:r>
              <a:rPr kumimoji="0" lang="pt-BR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Santalum album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santalene/bergamotene oxidase(CYP76F39v1)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EF1A-1 was control gene;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WT, wild type; S, the transgenic lines expressing </a:t>
            </a:r>
            <a:r>
              <a:rPr kumimoji="0" lang="en-US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SaSSy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; RTPFS, the transgenic lines expressing </a:t>
            </a:r>
            <a:r>
              <a:rPr kumimoji="0" lang="en-US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RbcSTP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-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FPS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+ </a:t>
            </a:r>
            <a:r>
              <a:rPr kumimoji="0" lang="en-US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RbcSTP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-</a:t>
            </a:r>
            <a:r>
              <a:rPr kumimoji="0" lang="en-US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SaSSy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;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tHS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the transgenic lines expressing </a:t>
            </a:r>
            <a:r>
              <a:rPr kumimoji="0" lang="en-US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tHMGR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+ </a:t>
            </a:r>
            <a:r>
              <a:rPr kumimoji="0" lang="en-US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SaSSy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; HS, the transgenic lines expressing 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HMGR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+ </a:t>
            </a:r>
            <a:r>
              <a:rPr kumimoji="0" lang="en-US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SaSSy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; HSP, the transgenic lines expressing 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HMGR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+ </a:t>
            </a:r>
            <a:r>
              <a:rPr kumimoji="0" lang="en-US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SaSSy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+ 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SaCYP76F39v1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The peak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1, 2, 3, 4 and 5 correspond to camphor (Internal Standard), 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α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-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santalene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α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-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bergamotene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kumimoji="0" lang="en-US" sz="1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epi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-β-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santalene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β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-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santalene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respectively.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59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173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尹俊林</dc:creator>
  <cp:lastModifiedBy>尹俊林</cp:lastModifiedBy>
  <cp:revision>5</cp:revision>
  <dcterms:created xsi:type="dcterms:W3CDTF">2018-12-27T07:45:28Z</dcterms:created>
  <dcterms:modified xsi:type="dcterms:W3CDTF">2018-12-27T07:49:45Z</dcterms:modified>
</cp:coreProperties>
</file>